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notesMaster" Target="notesMasters/notesMaster1.xml" /><Relationship Id="rId12" Type="http://schemas.openxmlformats.org/officeDocument/2006/relationships/viewProps" Target="viewProps.xml" /><Relationship Id="rId11" Type="http://schemas.openxmlformats.org/officeDocument/2006/relationships/presProps" Target="presProps.xml" /><Relationship Id="rId1" Type="http://schemas.openxmlformats.org/officeDocument/2006/relationships/slideMaster" Target="slideMasters/slideMaster1.xml" /><Relationship Id="rId14" Type="http://schemas.openxmlformats.org/officeDocument/2006/relationships/tableStyles" Target="tableStyles.xml" /><Relationship Id="rId13"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spcBef>
                <a:spcPts val="3000"/>
              </a:spcBef>
              <a:buNone/>
            </a:pPr>
            <a:r>
              <a:rPr b="1"/>
              <a:t>Description</a:t>
            </a:r>
          </a:p>
          <a:p>
            <a:pPr lvl="0" marL="0" indent="0">
              <a:buNone/>
            </a:pPr>
          </a:p>
          <a:p>
            <a:pPr lvl="0" marL="0" indent="0">
              <a:buNone/>
            </a:pPr>
            <a:r>
              <a:rPr/>
              <a:t>In</a:t>
            </a:r>
            <a:r>
              <a:rPr/>
              <a:t> </a:t>
            </a:r>
            <a:r>
              <a:rPr/>
              <a:t>this</a:t>
            </a:r>
            <a:r>
              <a:rPr/>
              <a:t> </a:t>
            </a:r>
            <a:r>
              <a:rPr/>
              <a:t>activity,</a:t>
            </a:r>
            <a:r>
              <a:rPr/>
              <a:t> </a:t>
            </a:r>
            <a:r>
              <a:rPr/>
              <a:t>we</a:t>
            </a:r>
            <a:r>
              <a:rPr/>
              <a:t> </a:t>
            </a:r>
            <a:r>
              <a:rPr/>
              <a:t>introduce</a:t>
            </a:r>
            <a:r>
              <a:rPr/>
              <a:t> </a:t>
            </a:r>
            <a:r>
              <a:rPr/>
              <a:t>learners</a:t>
            </a:r>
            <a:r>
              <a:rPr/>
              <a:t> </a:t>
            </a:r>
            <a:r>
              <a:rPr/>
              <a:t>to</a:t>
            </a:r>
            <a:r>
              <a:rPr/>
              <a:t> </a:t>
            </a:r>
            <a:r>
              <a:rPr/>
              <a:t>systems–</a:t>
            </a:r>
            <a:r>
              <a:rPr/>
              <a:t> </a:t>
            </a:r>
            <a:r>
              <a:rPr/>
              <a:t>called</a:t>
            </a:r>
            <a:r>
              <a:rPr/>
              <a:t> </a:t>
            </a:r>
            <a:r>
              <a:rPr/>
              <a:t>website</a:t>
            </a:r>
            <a:r>
              <a:rPr/>
              <a:t> </a:t>
            </a:r>
            <a:r>
              <a:rPr/>
              <a:t>builders</a:t>
            </a:r>
            <a:r>
              <a:rPr/>
              <a:t> </a:t>
            </a:r>
            <a:r>
              <a:rPr/>
              <a:t>or</a:t>
            </a:r>
            <a:r>
              <a:rPr/>
              <a:t> </a:t>
            </a:r>
            <a:r>
              <a:rPr/>
              <a:t>content</a:t>
            </a:r>
            <a:r>
              <a:rPr/>
              <a:t> </a:t>
            </a:r>
            <a:r>
              <a:rPr/>
              <a:t>management</a:t>
            </a:r>
            <a:r>
              <a:rPr/>
              <a:t> </a:t>
            </a:r>
            <a:r>
              <a:rPr/>
              <a:t>systems–</a:t>
            </a:r>
            <a:r>
              <a:rPr/>
              <a:t> </a:t>
            </a:r>
            <a:r>
              <a:rPr/>
              <a:t>that</a:t>
            </a:r>
            <a:r>
              <a:rPr/>
              <a:t> </a:t>
            </a:r>
            <a:r>
              <a:rPr/>
              <a:t>many</a:t>
            </a:r>
            <a:r>
              <a:rPr/>
              <a:t> </a:t>
            </a:r>
            <a:r>
              <a:rPr/>
              <a:t>people</a:t>
            </a:r>
            <a:r>
              <a:rPr/>
              <a:t> </a:t>
            </a:r>
            <a:r>
              <a:rPr/>
              <a:t>(designers,</a:t>
            </a:r>
            <a:r>
              <a:rPr/>
              <a:t> </a:t>
            </a:r>
            <a:r>
              <a:rPr/>
              <a:t>developers,</a:t>
            </a:r>
            <a:r>
              <a:rPr/>
              <a:t> </a:t>
            </a:r>
            <a:r>
              <a:rPr/>
              <a:t>as</a:t>
            </a:r>
            <a:r>
              <a:rPr/>
              <a:t> </a:t>
            </a:r>
            <a:r>
              <a:rPr/>
              <a:t>well</a:t>
            </a:r>
            <a:r>
              <a:rPr/>
              <a:t> </a:t>
            </a:r>
            <a:r>
              <a:rPr/>
              <a:t>as</a:t>
            </a:r>
            <a:r>
              <a:rPr/>
              <a:t> </a:t>
            </a:r>
            <a:r>
              <a:rPr/>
              <a:t>web</a:t>
            </a:r>
            <a:r>
              <a:rPr/>
              <a:t> </a:t>
            </a:r>
            <a:r>
              <a:rPr/>
              <a:t>newcomers</a:t>
            </a:r>
            <a:r>
              <a:rPr/>
              <a:t> </a:t>
            </a:r>
            <a:r>
              <a:rPr/>
              <a:t>who</a:t>
            </a:r>
            <a:r>
              <a:rPr/>
              <a:t> </a:t>
            </a:r>
            <a:r>
              <a:rPr/>
              <a:t>are</a:t>
            </a:r>
            <a:r>
              <a:rPr/>
              <a:t> </a:t>
            </a:r>
            <a:r>
              <a:rPr/>
              <a:t>non-experts)</a:t>
            </a:r>
            <a:r>
              <a:rPr/>
              <a:t> </a:t>
            </a:r>
            <a:r>
              <a:rPr/>
              <a:t>use</a:t>
            </a:r>
            <a:r>
              <a:rPr/>
              <a:t> </a:t>
            </a:r>
            <a:r>
              <a:rPr/>
              <a:t>to</a:t>
            </a:r>
            <a:r>
              <a:rPr/>
              <a:t> </a:t>
            </a:r>
            <a:r>
              <a:rPr/>
              <a:t>create</a:t>
            </a:r>
            <a:r>
              <a:rPr/>
              <a:t> </a:t>
            </a:r>
            <a:r>
              <a:rPr/>
              <a:t>websites</a:t>
            </a:r>
            <a:r>
              <a:rPr/>
              <a:t> </a:t>
            </a:r>
            <a:r>
              <a:rPr/>
              <a:t>with</a:t>
            </a:r>
            <a:r>
              <a:rPr/>
              <a:t> </a:t>
            </a:r>
            <a:r>
              <a:rPr/>
              <a:t>lots</a:t>
            </a:r>
            <a:r>
              <a:rPr/>
              <a:t> </a:t>
            </a:r>
            <a:r>
              <a:rPr/>
              <a:t>of</a:t>
            </a:r>
            <a:r>
              <a:rPr/>
              <a:t> </a:t>
            </a:r>
            <a:r>
              <a:rPr/>
              <a:t>different</a:t>
            </a:r>
            <a:r>
              <a:rPr/>
              <a:t> </a:t>
            </a:r>
            <a:r>
              <a:rPr/>
              <a:t>pages</a:t>
            </a:r>
            <a:r>
              <a:rPr/>
              <a:t> </a:t>
            </a:r>
            <a:r>
              <a:rPr/>
              <a:t>and</a:t>
            </a:r>
            <a:r>
              <a:rPr/>
              <a:t> </a:t>
            </a:r>
            <a:r>
              <a:rPr/>
              <a:t>frequently</a:t>
            </a:r>
            <a:r>
              <a:rPr/>
              <a:t> </a:t>
            </a:r>
            <a:r>
              <a:rPr/>
              <a:t>updated</a:t>
            </a:r>
            <a:r>
              <a:rPr/>
              <a:t> </a:t>
            </a:r>
            <a:r>
              <a:rPr/>
              <a:t>content,</a:t>
            </a:r>
            <a:r>
              <a:rPr/>
              <a:t> </a:t>
            </a:r>
            <a:r>
              <a:rPr/>
              <a:t>such</a:t>
            </a:r>
            <a:r>
              <a:rPr/>
              <a:t> </a:t>
            </a:r>
            <a:r>
              <a:rPr/>
              <a:t>as</a:t>
            </a:r>
            <a:r>
              <a:rPr/>
              <a:t> </a:t>
            </a:r>
            <a:r>
              <a:rPr/>
              <a:t>blogs</a:t>
            </a:r>
            <a:r>
              <a:rPr/>
              <a:t> </a:t>
            </a:r>
            <a:r>
              <a:rPr/>
              <a:t>or</a:t>
            </a:r>
            <a:r>
              <a:rPr/>
              <a:t> </a:t>
            </a:r>
            <a:r>
              <a:rPr/>
              <a:t>shopping</a:t>
            </a:r>
            <a:r>
              <a:rPr/>
              <a:t> </a:t>
            </a:r>
            <a:r>
              <a:rPr/>
              <a:t>sites.</a:t>
            </a:r>
            <a:r>
              <a:rPr/>
              <a:t> </a:t>
            </a:r>
            <a:r>
              <a:rPr/>
              <a:t>Learners</a:t>
            </a:r>
            <a:r>
              <a:rPr/>
              <a:t> </a:t>
            </a:r>
            <a:r>
              <a:rPr/>
              <a:t>do</a:t>
            </a:r>
            <a:r>
              <a:rPr/>
              <a:t> </a:t>
            </a:r>
            <a:r>
              <a:rPr/>
              <a:t>some</a:t>
            </a:r>
            <a:r>
              <a:rPr/>
              <a:t> </a:t>
            </a:r>
            <a:r>
              <a:rPr/>
              <a:t>data</a:t>
            </a:r>
            <a:r>
              <a:rPr/>
              <a:t> </a:t>
            </a:r>
            <a:r>
              <a:rPr/>
              <a:t>collection,</a:t>
            </a:r>
            <a:r>
              <a:rPr/>
              <a:t> </a:t>
            </a:r>
            <a:r>
              <a:rPr/>
              <a:t>and</a:t>
            </a:r>
            <a:r>
              <a:rPr/>
              <a:t> </a:t>
            </a:r>
            <a:r>
              <a:rPr/>
              <a:t>use</a:t>
            </a:r>
            <a:r>
              <a:rPr/>
              <a:t> </a:t>
            </a:r>
            <a:r>
              <a:rPr/>
              <a:t>analog</a:t>
            </a:r>
            <a:r>
              <a:rPr/>
              <a:t> </a:t>
            </a:r>
            <a:r>
              <a:rPr/>
              <a:t>(pen</a:t>
            </a:r>
            <a:r>
              <a:rPr/>
              <a:t> </a:t>
            </a:r>
            <a:r>
              <a:rPr/>
              <a:t>and</a:t>
            </a:r>
            <a:r>
              <a:rPr/>
              <a:t> </a:t>
            </a:r>
            <a:r>
              <a:rPr/>
              <a:t>paper)</a:t>
            </a:r>
            <a:r>
              <a:rPr/>
              <a:t> </a:t>
            </a:r>
            <a:r>
              <a:rPr/>
              <a:t>examples</a:t>
            </a:r>
            <a:r>
              <a:rPr/>
              <a:t> </a:t>
            </a:r>
            <a:r>
              <a:rPr/>
              <a:t>to</a:t>
            </a:r>
            <a:r>
              <a:rPr/>
              <a:t> </a:t>
            </a:r>
            <a:r>
              <a:rPr/>
              <a:t>explore</a:t>
            </a:r>
            <a:r>
              <a:rPr/>
              <a:t> </a:t>
            </a:r>
            <a:r>
              <a:rPr/>
              <a:t>how</a:t>
            </a:r>
            <a:r>
              <a:rPr/>
              <a:t> </a:t>
            </a:r>
            <a:r>
              <a:rPr/>
              <a:t>web</a:t>
            </a:r>
            <a:r>
              <a:rPr/>
              <a:t> </a:t>
            </a:r>
            <a:r>
              <a:rPr/>
              <a:t>builders</a:t>
            </a:r>
            <a:r>
              <a:rPr/>
              <a:t> </a:t>
            </a:r>
            <a:r>
              <a:rPr/>
              <a:t>work.</a:t>
            </a:r>
          </a:p>
          <a:p>
            <a:pPr lvl="0" marL="0" indent="0">
              <a:buNone/>
            </a:pPr>
          </a:p>
          <a:p>
            <a:pPr lvl="0" marL="0" indent="0">
              <a:spcBef>
                <a:spcPts val="3000"/>
              </a:spcBef>
              <a:buNone/>
            </a:pPr>
            <a:r>
              <a:rPr b="1"/>
              <a:t>Time</a:t>
            </a:r>
            <a:r>
              <a:rPr b="1"/>
              <a:t> </a:t>
            </a:r>
            <a:r>
              <a:rPr b="1"/>
              <a:t>Required</a:t>
            </a:r>
          </a:p>
          <a:p>
            <a:pPr lvl="0" marL="0" indent="0">
              <a:buNone/>
            </a:pPr>
          </a:p>
          <a:p>
            <a:pPr lvl="0" marL="0" indent="0">
              <a:buNone/>
            </a:pPr>
            <a:r>
              <a:rPr/>
              <a:t>45</a:t>
            </a:r>
            <a:r>
              <a:rPr/>
              <a:t> </a:t>
            </a:r>
            <a:r>
              <a:rPr/>
              <a:t>minutes</a:t>
            </a:r>
            <a:r>
              <a:rPr/>
              <a:t> </a:t>
            </a:r>
            <a:r>
              <a:rPr/>
              <a:t>to</a:t>
            </a:r>
            <a:r>
              <a:rPr/>
              <a:t> </a:t>
            </a:r>
            <a:r>
              <a:rPr/>
              <a:t>1</a:t>
            </a:r>
            <a:r>
              <a:rPr/>
              <a:t> </a:t>
            </a:r>
            <a:r>
              <a:rPr/>
              <a:t>hour</a:t>
            </a:r>
            <a:r>
              <a:rPr/>
              <a:t> </a:t>
            </a:r>
            <a:r>
              <a:rPr/>
              <a:t>depending</a:t>
            </a:r>
            <a:r>
              <a:rPr/>
              <a:t> </a:t>
            </a:r>
            <a:r>
              <a:rPr/>
              <a:t>on</a:t>
            </a:r>
            <a:r>
              <a:rPr/>
              <a:t> </a:t>
            </a:r>
            <a:r>
              <a:rPr/>
              <a:t>group</a:t>
            </a:r>
            <a:r>
              <a:rPr/>
              <a:t> </a:t>
            </a:r>
            <a:r>
              <a:rPr/>
              <a:t>size</a:t>
            </a:r>
          </a:p>
          <a:p>
            <a:pPr lvl="0" marL="0" indent="0">
              <a:buNone/>
            </a:pPr>
          </a:p>
          <a:p>
            <a:pPr lvl="0" marL="0" indent="0">
              <a:spcBef>
                <a:spcPts val="3000"/>
              </a:spcBef>
              <a:buNone/>
            </a:pPr>
            <a:r>
              <a:rPr b="1"/>
              <a:t>Audience</a:t>
            </a:r>
          </a:p>
          <a:p>
            <a:pPr lvl="0" marL="0" indent="0">
              <a:buNone/>
            </a:pPr>
          </a:p>
          <a:p>
            <a:pPr lvl="0" marL="0" indent="0">
              <a:buNone/>
            </a:pPr>
            <a:r>
              <a:rPr/>
              <a:t>Can</a:t>
            </a:r>
            <a:r>
              <a:rPr/>
              <a:t> </a:t>
            </a:r>
            <a:r>
              <a:rPr/>
              <a:t>be</a:t>
            </a:r>
            <a:r>
              <a:rPr/>
              <a:t> </a:t>
            </a:r>
            <a:r>
              <a:rPr/>
              <a:t>tailored</a:t>
            </a:r>
            <a:r>
              <a:rPr/>
              <a:t> </a:t>
            </a:r>
            <a:r>
              <a:rPr/>
              <a:t>for</a:t>
            </a:r>
            <a:r>
              <a:rPr/>
              <a:t> </a:t>
            </a:r>
            <a:r>
              <a:rPr/>
              <a:t>audiences</a:t>
            </a:r>
            <a:r>
              <a:rPr/>
              <a:t> </a:t>
            </a:r>
            <a:r>
              <a:rPr/>
              <a:t>from</a:t>
            </a:r>
            <a:r>
              <a:rPr/>
              <a:t> </a:t>
            </a:r>
            <a:r>
              <a:rPr/>
              <a:t>13</a:t>
            </a:r>
            <a:r>
              <a:rPr/>
              <a:t> </a:t>
            </a:r>
            <a:r>
              <a:rPr/>
              <a:t>up;</a:t>
            </a:r>
            <a:r>
              <a:rPr/>
              <a:t> </a:t>
            </a:r>
            <a:r>
              <a:rPr/>
              <a:t>with</a:t>
            </a:r>
            <a:r>
              <a:rPr/>
              <a:t> </a:t>
            </a:r>
            <a:r>
              <a:rPr/>
              <a:t>varying</a:t>
            </a:r>
            <a:r>
              <a:rPr/>
              <a:t> </a:t>
            </a:r>
            <a:r>
              <a:rPr/>
              <a:t>levels</a:t>
            </a:r>
            <a:r>
              <a:rPr/>
              <a:t> </a:t>
            </a:r>
            <a:r>
              <a:rPr/>
              <a:t>of</a:t>
            </a:r>
            <a:r>
              <a:rPr/>
              <a:t> </a:t>
            </a:r>
            <a:r>
              <a:rPr/>
              <a:t>experience</a:t>
            </a:r>
            <a:r>
              <a:rPr/>
              <a:t> </a:t>
            </a:r>
            <a:r>
              <a:rPr/>
              <a:t>with</a:t>
            </a:r>
            <a:r>
              <a:rPr/>
              <a:t> </a:t>
            </a:r>
            <a:r>
              <a:rPr/>
              <a:t>the</a:t>
            </a:r>
            <a:r>
              <a:rPr/>
              <a:t> </a:t>
            </a:r>
            <a:r>
              <a:rPr/>
              <a:t>web.</a:t>
            </a:r>
          </a:p>
          <a:p>
            <a:pPr lvl="0" marL="0" indent="0">
              <a:buNone/>
            </a:pPr>
          </a:p>
          <a:p>
            <a:pPr lvl="0" marL="0" indent="0">
              <a:spcBef>
                <a:spcPts val="3000"/>
              </a:spcBef>
              <a:buNone/>
            </a:pPr>
            <a:r>
              <a:rPr b="1"/>
              <a:t>Materials</a:t>
            </a:r>
          </a:p>
          <a:p>
            <a:pPr lvl="0" marL="0" indent="0">
              <a:buNone/>
            </a:pPr>
          </a:p>
          <a:p>
            <a:pPr lvl="1"/>
            <a:r>
              <a:rPr/>
              <a:t>Pencil</a:t>
            </a:r>
            <a:r>
              <a:rPr/>
              <a:t> </a:t>
            </a:r>
            <a:r>
              <a:rPr/>
              <a:t>and</a:t>
            </a:r>
            <a:r>
              <a:rPr/>
              <a:t> </a:t>
            </a:r>
            <a:r>
              <a:rPr/>
              <a:t>paper</a:t>
            </a:r>
          </a:p>
          <a:p>
            <a:pPr lvl="0" marL="0" indent="0">
              <a:buNone/>
            </a:pPr>
          </a:p>
          <a:p>
            <a:pPr lvl="1"/>
            <a:r>
              <a:rPr/>
              <a:t>Print</a:t>
            </a:r>
            <a:r>
              <a:rPr/>
              <a:t> </a:t>
            </a:r>
            <a:r>
              <a:rPr/>
              <a:t>worksheet</a:t>
            </a:r>
            <a:r>
              <a:rPr/>
              <a:t> </a:t>
            </a:r>
            <a:r>
              <a:rPr/>
              <a:t>with</a:t>
            </a:r>
            <a:r>
              <a:rPr/>
              <a:t> </a:t>
            </a:r>
            <a:r>
              <a:rPr/>
              <a:t>the</a:t>
            </a:r>
            <a:r>
              <a:rPr/>
              <a:t> </a:t>
            </a:r>
            <a:r>
              <a:rPr/>
              <a:t>following</a:t>
            </a:r>
            <a:r>
              <a:rPr/>
              <a:t> </a:t>
            </a:r>
            <a:r>
              <a:rPr/>
              <a:t>information:</a:t>
            </a:r>
          </a:p>
          <a:p>
            <a:pPr lvl="0" marL="0" indent="0">
              <a:buNone/>
            </a:pPr>
          </a:p>
          <a:p>
            <a:pPr lvl="2"/>
            <a:r>
              <a:rPr/>
              <a:t>Worksheet</a:t>
            </a:r>
            <a:r>
              <a:rPr/>
              <a:t> </a:t>
            </a:r>
            <a:r>
              <a:rPr/>
              <a:t>1:</a:t>
            </a:r>
            <a:r>
              <a:rPr/>
              <a:t> </a:t>
            </a:r>
            <a:r>
              <a:rPr/>
              <a:t>Pet</a:t>
            </a:r>
            <a:r>
              <a:rPr/>
              <a:t> </a:t>
            </a:r>
            <a:r>
              <a:rPr/>
              <a:t>Listing</a:t>
            </a:r>
          </a:p>
          <a:p>
            <a:pPr lvl="0" marL="0" indent="0">
              <a:buNone/>
            </a:pPr>
          </a:p>
          <a:p>
            <a:pPr lvl="2"/>
            <a:r>
              <a:rPr/>
              <a:t>Pet</a:t>
            </a:r>
            <a:r>
              <a:rPr/>
              <a:t> </a:t>
            </a:r>
            <a:r>
              <a:rPr/>
              <a:t>Name:</a:t>
            </a:r>
          </a:p>
          <a:p>
            <a:pPr lvl="0" marL="0" indent="0">
              <a:buNone/>
            </a:pPr>
          </a:p>
          <a:p>
            <a:pPr lvl="2"/>
            <a:r>
              <a:rPr/>
              <a:t>Location:</a:t>
            </a:r>
          </a:p>
          <a:p>
            <a:pPr lvl="0" marL="0" indent="0">
              <a:buNone/>
            </a:pPr>
          </a:p>
          <a:p>
            <a:pPr lvl="2"/>
            <a:r>
              <a:rPr/>
              <a:t>Type</a:t>
            </a:r>
            <a:r>
              <a:rPr/>
              <a:t> </a:t>
            </a:r>
            <a:r>
              <a:rPr/>
              <a:t>(cat,</a:t>
            </a:r>
            <a:r>
              <a:rPr/>
              <a:t> </a:t>
            </a:r>
            <a:r>
              <a:rPr/>
              <a:t>dog,</a:t>
            </a:r>
            <a:r>
              <a:rPr/>
              <a:t> </a:t>
            </a:r>
            <a:r>
              <a:rPr/>
              <a:t>etc):</a:t>
            </a:r>
          </a:p>
          <a:p>
            <a:pPr lvl="0" marL="0" indent="0">
              <a:buNone/>
            </a:pPr>
          </a:p>
          <a:p>
            <a:pPr lvl="2"/>
            <a:r>
              <a:rPr/>
              <a:t>Age:</a:t>
            </a:r>
          </a:p>
          <a:p>
            <a:pPr lvl="0" marL="0" indent="0">
              <a:buNone/>
            </a:pPr>
          </a:p>
          <a:p>
            <a:pPr lvl="2"/>
            <a:r>
              <a:rPr/>
              <a:t>Image:</a:t>
            </a:r>
          </a:p>
          <a:p>
            <a:pPr lvl="0" marL="0" indent="0">
              <a:buNone/>
            </a:pPr>
          </a:p>
          <a:p>
            <a:pPr lvl="2"/>
            <a:r>
              <a:rPr/>
              <a:t>Traits:</a:t>
            </a:r>
          </a:p>
          <a:p>
            <a:pPr lvl="0" marL="0" indent="0">
              <a:buNone/>
            </a:pPr>
          </a:p>
          <a:p>
            <a:pPr lvl="2"/>
            <a:r>
              <a:rPr/>
              <a:t>Available</a:t>
            </a:r>
            <a:r>
              <a:rPr/>
              <a:t> </a:t>
            </a:r>
            <a:r>
              <a:rPr/>
              <a:t>to</a:t>
            </a:r>
            <a:r>
              <a:rPr/>
              <a:t> </a:t>
            </a:r>
            <a:r>
              <a:rPr/>
              <a:t>Adopt</a:t>
            </a:r>
            <a:r>
              <a:rPr/>
              <a:t> </a:t>
            </a:r>
            <a:r>
              <a:rPr/>
              <a:t>(yes/no):</a:t>
            </a:r>
          </a:p>
          <a:p>
            <a:pPr lvl="0" marL="0" indent="0">
              <a:buNone/>
            </a:pPr>
          </a:p>
          <a:p>
            <a:pPr lvl="0" marL="0" indent="0">
              <a:spcBef>
                <a:spcPts val="3000"/>
              </a:spcBef>
              <a:buNone/>
            </a:pPr>
            <a:r>
              <a:rPr b="1"/>
              <a:t>Web</a:t>
            </a:r>
            <a:r>
              <a:rPr b="1"/>
              <a:t> </a:t>
            </a:r>
            <a:r>
              <a:rPr b="1"/>
              <a:t>Literacy</a:t>
            </a:r>
            <a:r>
              <a:rPr b="1"/>
              <a:t> </a:t>
            </a:r>
            <a:r>
              <a:rPr b="1"/>
              <a:t>Skills</a:t>
            </a:r>
          </a:p>
          <a:p>
            <a:pPr lvl="0" marL="0" indent="0">
              <a:buNone/>
            </a:pPr>
          </a:p>
          <a:p>
            <a:pPr lvl="1"/>
            <a:r>
              <a:rPr/>
              <a:t>Code</a:t>
            </a:r>
          </a:p>
          <a:p>
            <a:pPr lvl="0" marL="0" indent="0">
              <a:buNone/>
            </a:pPr>
          </a:p>
          <a:p>
            <a:pPr lvl="1"/>
            <a:r>
              <a:rPr/>
              <a:t>Compose</a:t>
            </a:r>
          </a:p>
          <a:p>
            <a:pPr lvl="0" marL="0" indent="0">
              <a:buNone/>
            </a:pPr>
          </a:p>
          <a:p>
            <a:pPr lvl="1"/>
            <a:r>
              <a:rPr/>
              <a:t>Design</a:t>
            </a:r>
          </a:p>
          <a:p>
            <a:pPr lvl="0" marL="0" indent="0">
              <a:buNone/>
            </a:pPr>
          </a:p>
          <a:p>
            <a:pPr lvl="0" marL="0" indent="0">
              <a:spcBef>
                <a:spcPts val="3000"/>
              </a:spcBef>
              <a:buNone/>
            </a:pPr>
            <a:r>
              <a:rPr b="1"/>
              <a:t>21st</a:t>
            </a:r>
            <a:r>
              <a:rPr b="1"/>
              <a:t> </a:t>
            </a:r>
            <a:r>
              <a:rPr b="1"/>
              <a:t>Century</a:t>
            </a:r>
            <a:r>
              <a:rPr b="1"/>
              <a:t> </a:t>
            </a:r>
            <a:r>
              <a:rPr b="1"/>
              <a:t>Skills</a:t>
            </a:r>
          </a:p>
          <a:p>
            <a:pPr lvl="0" marL="0" indent="0">
              <a:buNone/>
            </a:pPr>
          </a:p>
          <a:p>
            <a:pPr lvl="1"/>
            <a:r>
              <a:rPr/>
              <a:t>Communication</a:t>
            </a:r>
          </a:p>
          <a:p>
            <a:pPr lvl="0" marL="0" indent="0">
              <a:buNone/>
            </a:pPr>
          </a:p>
          <a:p>
            <a:pPr lvl="1"/>
            <a:r>
              <a:rPr/>
              <a:t>Collaboration</a:t>
            </a:r>
          </a:p>
          <a:p>
            <a:pPr lvl="0" marL="0" indent="0">
              <a:buNone/>
            </a:pPr>
          </a:p>
          <a:p>
            <a:pPr lvl="1"/>
            <a:r>
              <a:rPr/>
              <a:t>Creativity</a:t>
            </a:r>
          </a:p>
          <a:p>
            <a:pPr lvl="0" marL="0" indent="0">
              <a:buNone/>
            </a:pPr>
          </a:p>
          <a:p>
            <a:pPr lvl="0" marL="0" indent="0">
              <a:spcBef>
                <a:spcPts val="3000"/>
              </a:spcBef>
              <a:buNone/>
            </a:pPr>
            <a:r>
              <a:rPr b="1"/>
              <a:t>Earning</a:t>
            </a:r>
            <a:r>
              <a:rPr b="1"/>
              <a:t> </a:t>
            </a:r>
            <a:r>
              <a:rPr b="1"/>
              <a:t>Digital</a:t>
            </a:r>
            <a:r>
              <a:rPr b="1"/>
              <a:t> </a:t>
            </a:r>
            <a:r>
              <a:rPr b="1"/>
              <a:t>Badges</a:t>
            </a:r>
          </a:p>
          <a:p>
            <a:pPr lvl="0" marL="0" indent="0">
              <a:buNone/>
            </a:pPr>
          </a:p>
          <a:p>
            <a:pPr lvl="0" marL="0" indent="0">
              <a:buNone/>
            </a:pPr>
            <a:r>
              <a:rPr/>
              <a:t>Digital</a:t>
            </a:r>
            <a:r>
              <a:rPr/>
              <a:t> </a:t>
            </a:r>
            <a:r>
              <a:rPr/>
              <a:t>badges</a:t>
            </a:r>
            <a:r>
              <a:rPr/>
              <a:t> </a:t>
            </a:r>
            <a:r>
              <a:rPr/>
              <a:t>capture</a:t>
            </a:r>
            <a:r>
              <a:rPr/>
              <a:t> </a:t>
            </a:r>
            <a:r>
              <a:rPr/>
              <a:t>the</a:t>
            </a:r>
            <a:r>
              <a:rPr/>
              <a:t> </a:t>
            </a:r>
            <a:r>
              <a:rPr/>
              <a:t>evidence</a:t>
            </a:r>
            <a:r>
              <a:rPr/>
              <a:t> </a:t>
            </a:r>
            <a:r>
              <a:rPr/>
              <a:t>and</a:t>
            </a:r>
            <a:r>
              <a:rPr/>
              <a:t> </a:t>
            </a:r>
            <a:r>
              <a:rPr/>
              <a:t>are</a:t>
            </a:r>
            <a:r>
              <a:rPr/>
              <a:t> </a:t>
            </a:r>
            <a:r>
              <a:rPr/>
              <a:t>the</a:t>
            </a:r>
            <a:r>
              <a:rPr/>
              <a:t> </a:t>
            </a:r>
            <a:r>
              <a:rPr/>
              <a:t>demonstration</a:t>
            </a:r>
            <a:r>
              <a:rPr/>
              <a:t> </a:t>
            </a:r>
            <a:r>
              <a:rPr/>
              <a:t>knowledge</a:t>
            </a:r>
            <a:r>
              <a:rPr/>
              <a:t> </a:t>
            </a:r>
            <a:r>
              <a:rPr/>
              <a:t>and</a:t>
            </a:r>
            <a:r>
              <a:rPr/>
              <a:t> </a:t>
            </a:r>
            <a:r>
              <a:rPr/>
              <a:t>achievement.</a:t>
            </a:r>
            <a:r>
              <a:rPr/>
              <a:t> </a:t>
            </a:r>
            <a:r>
              <a:rPr/>
              <a:t>Each</a:t>
            </a:r>
            <a:r>
              <a:rPr/>
              <a:t> </a:t>
            </a:r>
            <a:r>
              <a:rPr/>
              <a:t>Core</a:t>
            </a:r>
            <a:r>
              <a:rPr/>
              <a:t> </a:t>
            </a:r>
            <a:r>
              <a:rPr/>
              <a:t>Activity</a:t>
            </a:r>
            <a:r>
              <a:rPr/>
              <a:t> </a:t>
            </a:r>
            <a:r>
              <a:rPr/>
              <a:t>encompasses</a:t>
            </a:r>
            <a:r>
              <a:rPr/>
              <a:t> </a:t>
            </a:r>
            <a:r>
              <a:rPr/>
              <a:t>multiple</a:t>
            </a:r>
            <a:r>
              <a:rPr/>
              <a:t> </a:t>
            </a:r>
            <a:r>
              <a:rPr/>
              <a:t>web</a:t>
            </a:r>
            <a:r>
              <a:rPr/>
              <a:t> </a:t>
            </a:r>
            <a:r>
              <a:rPr/>
              <a:t>literacy</a:t>
            </a:r>
            <a:r>
              <a:rPr/>
              <a:t> </a:t>
            </a:r>
            <a:r>
              <a:rPr/>
              <a:t>skills.</a:t>
            </a:r>
            <a:r>
              <a:rPr/>
              <a:t> </a:t>
            </a:r>
            <a:r>
              <a:rPr/>
              <a:t>Completion</a:t>
            </a:r>
            <a:r>
              <a:rPr/>
              <a:t> </a:t>
            </a:r>
            <a:r>
              <a:rPr/>
              <a:t>of</a:t>
            </a:r>
            <a:r>
              <a:rPr/>
              <a:t> </a:t>
            </a:r>
            <a:r>
              <a:rPr/>
              <a:t>all</a:t>
            </a:r>
            <a:r>
              <a:rPr/>
              <a:t> </a:t>
            </a:r>
            <a:r>
              <a:rPr/>
              <a:t>Core</a:t>
            </a:r>
            <a:r>
              <a:rPr/>
              <a:t> </a:t>
            </a:r>
            <a:r>
              <a:rPr/>
              <a:t>Activities</a:t>
            </a:r>
            <a:r>
              <a:rPr/>
              <a:t> </a:t>
            </a:r>
            <a:r>
              <a:rPr/>
              <a:t>will</a:t>
            </a:r>
            <a:r>
              <a:rPr/>
              <a:t> </a:t>
            </a:r>
            <a:r>
              <a:rPr/>
              <a:t>enable</a:t>
            </a:r>
            <a:r>
              <a:rPr/>
              <a:t> </a:t>
            </a:r>
            <a:r>
              <a:rPr/>
              <a:t>anyone</a:t>
            </a:r>
            <a:r>
              <a:rPr/>
              <a:t> </a:t>
            </a:r>
            <a:r>
              <a:rPr/>
              <a:t>to</a:t>
            </a:r>
            <a:r>
              <a:rPr/>
              <a:t> </a:t>
            </a:r>
            <a:r>
              <a:rPr/>
              <a:t>earn</a:t>
            </a:r>
            <a:r>
              <a:rPr/>
              <a:t> </a:t>
            </a:r>
            <a:r>
              <a:rPr/>
              <a:t>all</a:t>
            </a:r>
            <a:r>
              <a:rPr/>
              <a:t> </a:t>
            </a:r>
            <a:r>
              <a:rPr/>
              <a:t>web</a:t>
            </a:r>
            <a:r>
              <a:rPr/>
              <a:t> </a:t>
            </a:r>
            <a:r>
              <a:rPr/>
              <a:t>literacy</a:t>
            </a:r>
            <a:r>
              <a:rPr/>
              <a:t> </a:t>
            </a:r>
            <a:r>
              <a:rPr/>
              <a:t>plus</a:t>
            </a:r>
            <a:r>
              <a:rPr/>
              <a:t> </a:t>
            </a:r>
            <a:r>
              <a:rPr/>
              <a:t>21C</a:t>
            </a:r>
            <a:r>
              <a:rPr/>
              <a:t> </a:t>
            </a:r>
            <a:r>
              <a:rPr/>
              <a:t>skills</a:t>
            </a:r>
            <a:r>
              <a:rPr/>
              <a:t> </a:t>
            </a:r>
            <a:r>
              <a:rPr/>
              <a:t>badges.</a:t>
            </a:r>
            <a:r>
              <a:rPr/>
              <a:t> </a:t>
            </a:r>
            <a:r>
              <a:rPr/>
              <a:t>Thus,</a:t>
            </a:r>
            <a:r>
              <a:rPr/>
              <a:t> </a:t>
            </a:r>
            <a:r>
              <a:rPr/>
              <a:t>we</a:t>
            </a:r>
            <a:r>
              <a:rPr/>
              <a:t> </a:t>
            </a:r>
            <a:r>
              <a:rPr/>
              <a:t>encourage</a:t>
            </a:r>
            <a:r>
              <a:rPr/>
              <a:t> </a:t>
            </a:r>
            <a:r>
              <a:rPr/>
              <a:t>you</a:t>
            </a:r>
            <a:r>
              <a:rPr/>
              <a:t> </a:t>
            </a:r>
            <a:r>
              <a:rPr/>
              <a:t>to</a:t>
            </a:r>
            <a:r>
              <a:rPr/>
              <a:t> </a:t>
            </a:r>
            <a:r>
              <a:rPr/>
              <a:t>complete</a:t>
            </a:r>
            <a:r>
              <a:rPr/>
              <a:t> </a:t>
            </a:r>
            <a:r>
              <a:rPr/>
              <a:t>all</a:t>
            </a:r>
            <a:r>
              <a:rPr/>
              <a:t> </a:t>
            </a:r>
            <a:r>
              <a:rPr/>
              <a:t>the</a:t>
            </a:r>
            <a:r>
              <a:rPr/>
              <a:t> </a:t>
            </a:r>
            <a:r>
              <a:rPr/>
              <a:t>Core</a:t>
            </a:r>
            <a:r>
              <a:rPr/>
              <a:t> </a:t>
            </a:r>
            <a:r>
              <a:rPr/>
              <a:t>Activities,</a:t>
            </a:r>
            <a:r>
              <a:rPr/>
              <a:t> </a:t>
            </a:r>
            <a:r>
              <a:rPr/>
              <a:t>and</a:t>
            </a:r>
            <a:r>
              <a:rPr/>
              <a:t> </a:t>
            </a:r>
            <a:r>
              <a:rPr/>
              <a:t>earn</a:t>
            </a:r>
            <a:r>
              <a:rPr/>
              <a:t> </a:t>
            </a:r>
            <a:r>
              <a:rPr/>
              <a:t>badges</a:t>
            </a:r>
            <a:r>
              <a:rPr/>
              <a:t> </a:t>
            </a:r>
            <a:r>
              <a:rPr/>
              <a:t>to</a:t>
            </a:r>
            <a:r>
              <a:rPr/>
              <a:t> </a:t>
            </a:r>
            <a:r>
              <a:rPr/>
              <a:t>capture</a:t>
            </a:r>
            <a:r>
              <a:rPr/>
              <a:t> </a:t>
            </a:r>
            <a:r>
              <a:rPr/>
              <a:t>what</a:t>
            </a:r>
            <a:r>
              <a:rPr/>
              <a:t> </a:t>
            </a:r>
            <a:r>
              <a:rPr/>
              <a:t>you’ve</a:t>
            </a:r>
            <a:r>
              <a:rPr/>
              <a:t> </a:t>
            </a:r>
            <a:r>
              <a:rPr/>
              <a:t>learned.</a:t>
            </a:r>
            <a:r>
              <a:rPr/>
              <a:t> </a:t>
            </a:r>
            <a:r>
              <a:rPr/>
              <a:t>Digitalme</a:t>
            </a:r>
            <a:r>
              <a:rPr/>
              <a:t> </a:t>
            </a:r>
            <a:r>
              <a:rPr/>
              <a:t>is</a:t>
            </a:r>
            <a:r>
              <a:rPr/>
              <a:t> </a:t>
            </a:r>
            <a:r>
              <a:rPr/>
              <a:t>offering</a:t>
            </a:r>
            <a:r>
              <a:rPr/>
              <a:t> </a:t>
            </a:r>
            <a:r>
              <a:rPr/>
              <a:t>web</a:t>
            </a:r>
            <a:r>
              <a:rPr/>
              <a:t> </a:t>
            </a:r>
            <a:r>
              <a:rPr/>
              <a:t>literacy</a:t>
            </a:r>
            <a:r>
              <a:rPr/>
              <a:t> </a:t>
            </a:r>
            <a:r>
              <a:rPr/>
              <a:t>badges</a:t>
            </a:r>
            <a:r>
              <a:rPr/>
              <a:t> </a:t>
            </a:r>
            <a:r>
              <a:rPr/>
              <a:t>through</a:t>
            </a:r>
            <a:r>
              <a:rPr/>
              <a:t> </a:t>
            </a:r>
            <a:r>
              <a:rPr/>
              <a:t>the</a:t>
            </a:r>
            <a:r>
              <a:rPr/>
              <a:t> </a:t>
            </a:r>
            <a:r>
              <a:rPr/>
              <a:t>Open</a:t>
            </a:r>
            <a:r>
              <a:rPr/>
              <a:t> </a:t>
            </a:r>
            <a:r>
              <a:rPr/>
              <a:t>Badges</a:t>
            </a:r>
            <a:r>
              <a:rPr/>
              <a:t> </a:t>
            </a:r>
            <a:r>
              <a:rPr/>
              <a:t>Academy</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[2</a:t>
            </a:r>
            <a:r>
              <a:rPr/>
              <a:t> </a:t>
            </a:r>
            <a:r>
              <a:rPr/>
              <a:t>mins]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[5</a:t>
            </a:r>
            <a:r>
              <a:rPr/>
              <a:t> </a:t>
            </a:r>
            <a:r>
              <a:rPr/>
              <a:t>mins]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[30</a:t>
            </a:r>
            <a:r>
              <a:rPr/>
              <a:t> </a:t>
            </a:r>
            <a:r>
              <a:rPr/>
              <a:t>mins]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spcBef>
                <a:spcPts val="3000"/>
              </a:spcBef>
              <a:buNone/>
            </a:pPr>
            <a:r>
              <a:rPr b="1"/>
              <a:t>Learning</a:t>
            </a:r>
            <a:r>
              <a:rPr b="1"/>
              <a:t> </a:t>
            </a:r>
            <a:r>
              <a:rPr b="1"/>
              <a:t>Experience</a:t>
            </a:r>
            <a:r>
              <a:rPr b="1"/>
              <a:t> </a:t>
            </a:r>
            <a:r>
              <a:rPr b="1"/>
              <a:t>Reflection</a:t>
            </a:r>
          </a:p>
          <a:p>
            <a:pPr lvl="0" marL="0" indent="0">
              <a:buNone/>
            </a:pPr>
          </a:p>
          <a:p>
            <a:pPr lvl="0" marL="0" indent="0">
              <a:buNone/>
            </a:pPr>
            <a:r>
              <a:rPr/>
              <a:t>[5</a:t>
            </a:r>
            <a:r>
              <a:rPr/>
              <a:t> </a:t>
            </a:r>
            <a:r>
              <a:rPr/>
              <a:t>mins]</a:t>
            </a:r>
          </a:p>
          <a:p>
            <a:pPr lvl="0" marL="0" indent="0">
              <a:buNone/>
            </a:pPr>
          </a:p>
          <a:p>
            <a:pPr lvl="1"/>
            <a:r>
              <a:rPr/>
              <a:t>What</a:t>
            </a:r>
            <a:r>
              <a:rPr/>
              <a:t> </a:t>
            </a:r>
            <a:r>
              <a:rPr/>
              <a:t>did</a:t>
            </a:r>
            <a:r>
              <a:rPr/>
              <a:t> </a:t>
            </a:r>
            <a:r>
              <a:rPr/>
              <a:t>you</a:t>
            </a:r>
            <a:r>
              <a:rPr/>
              <a:t> </a:t>
            </a:r>
            <a:r>
              <a:rPr/>
              <a:t>like</a:t>
            </a:r>
            <a:r>
              <a:rPr/>
              <a:t> </a:t>
            </a:r>
            <a:r>
              <a:rPr/>
              <a:t>about</a:t>
            </a:r>
            <a:r>
              <a:rPr/>
              <a:t> </a:t>
            </a:r>
            <a:r>
              <a:rPr/>
              <a:t>this</a:t>
            </a:r>
            <a:r>
              <a:rPr/>
              <a:t> </a:t>
            </a:r>
            <a:r>
              <a:rPr/>
              <a:t>activity?</a:t>
            </a:r>
          </a:p>
          <a:p>
            <a:pPr lvl="0" marL="0" indent="0">
              <a:buNone/>
            </a:pPr>
          </a:p>
          <a:p>
            <a:pPr lvl="1"/>
            <a:r>
              <a:rPr/>
              <a:t>If</a:t>
            </a:r>
            <a:r>
              <a:rPr/>
              <a:t> </a:t>
            </a:r>
            <a:r>
              <a:rPr/>
              <a:t>you</a:t>
            </a:r>
            <a:r>
              <a:rPr/>
              <a:t> </a:t>
            </a:r>
            <a:r>
              <a:rPr/>
              <a:t>might</a:t>
            </a:r>
            <a:r>
              <a:rPr/>
              <a:t> </a:t>
            </a:r>
            <a:r>
              <a:rPr/>
              <a:t>teach</a:t>
            </a:r>
            <a:r>
              <a:rPr/>
              <a:t> </a:t>
            </a:r>
            <a:r>
              <a:rPr/>
              <a:t>this</a:t>
            </a:r>
            <a:r>
              <a:rPr/>
              <a:t> </a:t>
            </a:r>
            <a:r>
              <a:rPr/>
              <a:t>activity</a:t>
            </a:r>
            <a:r>
              <a:rPr/>
              <a:t> </a:t>
            </a:r>
            <a:r>
              <a:rPr/>
              <a:t>to</a:t>
            </a:r>
            <a:r>
              <a:rPr/>
              <a:t> </a:t>
            </a:r>
            <a:r>
              <a:rPr/>
              <a:t>a</a:t>
            </a:r>
            <a:r>
              <a:rPr/>
              <a:t> </a:t>
            </a:r>
            <a:r>
              <a:rPr/>
              <a:t>particular</a:t>
            </a:r>
            <a:r>
              <a:rPr/>
              <a:t> </a:t>
            </a:r>
            <a:r>
              <a:rPr/>
              <a:t>audience,</a:t>
            </a:r>
            <a:r>
              <a:rPr/>
              <a:t> </a:t>
            </a:r>
            <a:r>
              <a:rPr/>
              <a:t>what</a:t>
            </a:r>
            <a:r>
              <a:rPr/>
              <a:t> </a:t>
            </a:r>
            <a:r>
              <a:rPr/>
              <a:t>might</a:t>
            </a:r>
            <a:r>
              <a:rPr/>
              <a:t> </a:t>
            </a:r>
            <a:r>
              <a:rPr/>
              <a:t>you</a:t>
            </a:r>
            <a:r>
              <a:rPr/>
              <a:t> </a:t>
            </a:r>
            <a:r>
              <a:rPr/>
              <a:t>change</a:t>
            </a:r>
            <a:r>
              <a:rPr/>
              <a:t> </a:t>
            </a:r>
            <a:r>
              <a:rPr/>
              <a:t>about</a:t>
            </a:r>
            <a:r>
              <a:rPr/>
              <a:t> </a:t>
            </a:r>
            <a:r>
              <a:rPr/>
              <a:t>the</a:t>
            </a:r>
            <a:r>
              <a:rPr/>
              <a:t> </a:t>
            </a:r>
            <a:r>
              <a:rPr/>
              <a:t>process,</a:t>
            </a:r>
            <a:r>
              <a:rPr/>
              <a:t> </a:t>
            </a:r>
            <a:r>
              <a:rPr/>
              <a:t>structure,</a:t>
            </a:r>
            <a:r>
              <a:rPr/>
              <a:t> </a:t>
            </a:r>
            <a:r>
              <a:rPr/>
              <a:t>or</a:t>
            </a:r>
            <a:r>
              <a:rPr/>
              <a:t> </a:t>
            </a:r>
            <a:r>
              <a:rPr/>
              <a:t>content</a:t>
            </a:r>
            <a:r>
              <a:rPr/>
              <a:t> </a:t>
            </a:r>
            <a:r>
              <a:rPr/>
              <a:t>to</a:t>
            </a:r>
            <a:r>
              <a:rPr/>
              <a:t> </a:t>
            </a:r>
            <a:r>
              <a:rPr/>
              <a:t>better</a:t>
            </a:r>
            <a:r>
              <a:rPr/>
              <a:t> </a:t>
            </a:r>
            <a:r>
              <a:rPr/>
              <a:t>meet</a:t>
            </a:r>
            <a:r>
              <a:rPr/>
              <a:t> </a:t>
            </a:r>
            <a:r>
              <a:rPr/>
              <a:t>the</a:t>
            </a:r>
            <a:r>
              <a:rPr/>
              <a:t> </a:t>
            </a:r>
            <a:r>
              <a:rPr/>
              <a:t>needs</a:t>
            </a:r>
            <a:r>
              <a:rPr/>
              <a:t> </a:t>
            </a:r>
            <a:r>
              <a:rPr/>
              <a:t>of</a:t>
            </a:r>
            <a:r>
              <a:rPr/>
              <a:t> </a:t>
            </a:r>
            <a:r>
              <a:rPr/>
              <a:t>that</a:t>
            </a:r>
            <a:r>
              <a:rPr/>
              <a:t> </a:t>
            </a:r>
            <a:r>
              <a:rPr/>
              <a:t>audience?</a:t>
            </a:r>
          </a:p>
          <a:p>
            <a:pPr lvl="0" marL="0" indent="0">
              <a:buNone/>
            </a:pPr>
          </a:p>
          <a:p>
            <a:pPr lvl="0" marL="0" indent="0">
              <a:spcBef>
                <a:spcPts val="3000"/>
              </a:spcBef>
              <a:buNone/>
            </a:pPr>
            <a:r>
              <a:rPr b="1"/>
              <a:t>Feedback</a:t>
            </a:r>
            <a:r>
              <a:rPr b="1"/>
              <a:t> </a:t>
            </a:r>
            <a:r>
              <a:rPr b="1"/>
              <a:t>on</a:t>
            </a:r>
            <a:r>
              <a:rPr b="1"/>
              <a:t> </a:t>
            </a:r>
            <a:r>
              <a:rPr b="1"/>
              <a:t>Core</a:t>
            </a:r>
            <a:r>
              <a:rPr b="1"/>
              <a:t> </a:t>
            </a:r>
            <a:r>
              <a:rPr b="1"/>
              <a:t>Curriculum</a:t>
            </a:r>
          </a:p>
          <a:p>
            <a:pPr lvl="0" marL="0" indent="0">
              <a:buNone/>
            </a:pPr>
          </a:p>
          <a:p>
            <a:pPr lvl="1"/>
            <a:r>
              <a:rPr/>
              <a:t>Tell</a:t>
            </a:r>
            <a:r>
              <a:rPr/>
              <a:t> </a:t>
            </a:r>
            <a:r>
              <a:rPr/>
              <a:t>us</a:t>
            </a:r>
            <a:r>
              <a:rPr/>
              <a:t> </a:t>
            </a:r>
            <a:r>
              <a:rPr/>
              <a:t>how</a:t>
            </a:r>
            <a:r>
              <a:rPr/>
              <a:t> </a:t>
            </a:r>
            <a:r>
              <a:rPr/>
              <a:t>and</a:t>
            </a:r>
            <a:r>
              <a:rPr/>
              <a:t> </a:t>
            </a:r>
            <a:r>
              <a:rPr/>
              <a:t>where</a:t>
            </a:r>
            <a:r>
              <a:rPr/>
              <a:t> </a:t>
            </a:r>
            <a:r>
              <a:rPr/>
              <a:t>you’re</a:t>
            </a:r>
            <a:r>
              <a:rPr/>
              <a:t> </a:t>
            </a:r>
            <a:r>
              <a:rPr/>
              <a:t>using</a:t>
            </a:r>
            <a:r>
              <a:rPr/>
              <a:t> </a:t>
            </a:r>
            <a:r>
              <a:rPr/>
              <a:t>the</a:t>
            </a:r>
            <a:r>
              <a:rPr/>
              <a:t> </a:t>
            </a:r>
            <a:r>
              <a:rPr/>
              <a:t>curriculum</a:t>
            </a:r>
            <a:r>
              <a:rPr/>
              <a:t> </a:t>
            </a:r>
            <a:r>
              <a:rPr/>
              <a:t>and</a:t>
            </a:r>
            <a:r>
              <a:rPr/>
              <a:t> </a:t>
            </a:r>
            <a:r>
              <a:rPr/>
              <a:t>what</a:t>
            </a:r>
            <a:r>
              <a:rPr/>
              <a:t> </a:t>
            </a:r>
            <a:r>
              <a:rPr/>
              <a:t>you’ve</a:t>
            </a:r>
            <a:r>
              <a:rPr/>
              <a:t> </a:t>
            </a:r>
            <a:r>
              <a:rPr/>
              <a:t>learned</a:t>
            </a:r>
            <a:r>
              <a:rPr/>
              <a:t> </a:t>
            </a:r>
            <a:r>
              <a:rPr/>
              <a:t>and</a:t>
            </a:r>
            <a:r>
              <a:rPr/>
              <a:t> </a:t>
            </a:r>
            <a:r>
              <a:rPr/>
              <a:t>what</a:t>
            </a:r>
            <a:r>
              <a:rPr/>
              <a:t> </a:t>
            </a:r>
            <a:r>
              <a:rPr/>
              <a:t>you</a:t>
            </a:r>
            <a:r>
              <a:rPr/>
              <a:t> </a:t>
            </a:r>
            <a:r>
              <a:rPr/>
              <a:t>might</a:t>
            </a:r>
            <a:r>
              <a:rPr/>
              <a:t> </a:t>
            </a:r>
            <a:r>
              <a:rPr/>
              <a:t>change</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jp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Web</a:t>
            </a:r>
            <a:r>
              <a:rPr/>
              <a:t> </a:t>
            </a:r>
            <a:r>
              <a:rPr/>
              <a:t>Builders</a:t>
            </a:r>
          </a:p>
        </p:txBody>
      </p:sp>
      <p:sp>
        <p:nvSpPr>
          <p:cNvPr id="3" name="Subtitle 2"/>
          <p:cNvSpPr>
            <a:spLocks noGrp="1"/>
          </p:cNvSpPr>
          <p:nvPr>
            <p:ph idx="1" type="subTitle"/>
          </p:nvPr>
        </p:nvSpPr>
        <p:spPr>
          <a:xfrm>
            <a:off x="1371600" y="3886200"/>
            <a:ext cx="6400800" cy="1752600"/>
          </a:xfrm>
        </p:spPr>
        <p:txBody>
          <a:bodyPr/>
          <a:lstStyle/>
          <a:p>
            <a:pPr lvl="0" marL="0" indent="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dult-1822559_640.jpg" id="0" name="Picture 1"/>
          <p:cNvPicPr>
            <a:picLocks noGrp="1" noChangeAspect="1"/>
          </p:cNvPicPr>
          <p:nvPr/>
        </p:nvPicPr>
        <p:blipFill>
          <a:blip r:embed="rId2"/>
          <a:stretch>
            <a:fillRect/>
          </a:stretch>
        </p:blipFill>
        <p:spPr bwMode="auto">
          <a:xfrm>
            <a:off x="1625600" y="1600200"/>
            <a:ext cx="5905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web</a:t>
            </a:r>
            <a:r>
              <a:rPr/>
              <a:t> </a:t>
            </a:r>
            <a:r>
              <a:rPr/>
              <a:t>builders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r>
              <a:rPr/>
              <a:t>Define a website builder/content management systems.</a:t>
            </a:r>
          </a:p>
          <a:p>
            <a:pPr lvl="1"/>
            <a:r>
              <a:rPr/>
              <a:t>Identify four basic elements of website building tools.</a:t>
            </a:r>
          </a:p>
          <a:p>
            <a:pPr lvl="1"/>
            <a:r>
              <a:rPr/>
              <a:t>Describe how the elements of website builders work to create web pages.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Introduction</a:t>
            </a:r>
          </a:p>
        </p:txBody>
      </p:sp>
      <p:sp>
        <p:nvSpPr>
          <p:cNvPr id="3" name="Content Placeholder 2"/>
          <p:cNvSpPr>
            <a:spLocks noGrp="1"/>
          </p:cNvSpPr>
          <p:nvPr>
            <p:ph idx="1"/>
          </p:nvPr>
        </p:nvSpPr>
        <p:spPr/>
        <p:txBody>
          <a:bodyPr/>
          <a:lstStyle/>
          <a:p>
            <a:pPr lvl="1"/>
            <a:r>
              <a:rPr/>
              <a:t>Explain:</a:t>
            </a:r>
          </a:p>
          <a:p>
            <a:pPr lvl="2"/>
            <a:r>
              <a:rPr/>
              <a:t>Today we’re going to talk about some software tools– called website builders or content management systems– that many people (designers, developers, as well as web newcomers who are non-experts) use to create websites.</a:t>
            </a:r>
          </a:p>
          <a:p>
            <a:pPr lvl="2"/>
            <a:r>
              <a:rPr/>
              <a:t>These tools pull together HTML and CSS (Cascading Style Sheets, used to add visual styles to web sites) along with other programming languages to speed the process of website creation.</a:t>
            </a:r>
          </a:p>
          <a:p>
            <a:pPr lvl="2"/>
            <a:r>
              <a:rPr/>
              <a:t>But first, let’s do a quick, fun data collection activity– we’ll use this data to model how web builders work.</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Activity:</a:t>
            </a:r>
            <a:r>
              <a:rPr/>
              <a:t> </a:t>
            </a:r>
            <a:r>
              <a:rPr/>
              <a:t>Data</a:t>
            </a:r>
            <a:r>
              <a:rPr/>
              <a:t> </a:t>
            </a:r>
            <a:r>
              <a:rPr/>
              <a:t>Collection</a:t>
            </a:r>
          </a:p>
        </p:txBody>
      </p:sp>
      <p:sp>
        <p:nvSpPr>
          <p:cNvPr id="3" name="Content Placeholder 2"/>
          <p:cNvSpPr>
            <a:spLocks noGrp="1"/>
          </p:cNvSpPr>
          <p:nvPr>
            <p:ph idx="1"/>
          </p:nvPr>
        </p:nvSpPr>
        <p:spPr/>
        <p:txBody>
          <a:bodyPr/>
          <a:lstStyle/>
          <a:p>
            <a:pPr lvl="1"/>
            <a:r>
              <a:rPr/>
              <a:t>Facilitator hands out mini-worksheets (print 2 per page/cut to save paper). Ask learners to fill them out. Explain:</a:t>
            </a:r>
          </a:p>
          <a:p>
            <a:pPr lvl="2"/>
            <a:r>
              <a:rPr/>
              <a:t>It’s OK to make up the information.</a:t>
            </a:r>
          </a:p>
          <a:p>
            <a:pPr lvl="2"/>
            <a:r>
              <a:rPr/>
              <a:t>On the pet worksheet, you can draw a super simple picture– stick figures are totally fine!</a:t>
            </a:r>
          </a:p>
          <a:p>
            <a:pPr lvl="2"/>
            <a:r>
              <a:rPr/>
              <a:t>Worksheet text is below. Facilitator can remix as needed.</a:t>
            </a:r>
          </a:p>
          <a:p>
            <a:pPr lvl="2"/>
            <a:r>
              <a:rPr/>
              <a:t>Collect worksheets and let learners know we’ll come back to them.</a:t>
            </a:r>
          </a:p>
          <a:p>
            <a:pPr lvl="0" marL="0" indent="0">
              <a:buNone/>
            </a:pPr>
            <a:r>
              <a:rPr/>
              <a:t>Worksheet 1: Pet Listing Pet Name: Location: Type (cat, dog, etc): Age: Image: Traits: Available to Adopt (yes/no):</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Discussion:</a:t>
            </a:r>
            <a:r>
              <a:rPr/>
              <a:t> </a:t>
            </a:r>
            <a:r>
              <a:rPr/>
              <a:t>Website</a:t>
            </a:r>
            <a:r>
              <a:rPr/>
              <a:t> </a:t>
            </a:r>
            <a:r>
              <a:rPr/>
              <a:t>Creation</a:t>
            </a:r>
          </a:p>
        </p:txBody>
      </p:sp>
      <p:sp>
        <p:nvSpPr>
          <p:cNvPr id="3" name="Content Placeholder 2"/>
          <p:cNvSpPr>
            <a:spLocks noGrp="1"/>
          </p:cNvSpPr>
          <p:nvPr>
            <p:ph idx="1"/>
          </p:nvPr>
        </p:nvSpPr>
        <p:spPr/>
        <p:txBody>
          <a:bodyPr/>
          <a:lstStyle/>
          <a:p>
            <a:pPr lvl="1"/>
            <a:r>
              <a:rPr/>
              <a:t>Explain: We’ve seen how to build a basic web page—we take content and mark it up in HTML. This works great, especially for sites that won’t change too much or for small sites with just 5 or 6 pages. Ask learners:</a:t>
            </a:r>
          </a:p>
          <a:p>
            <a:pPr lvl="2"/>
            <a:r>
              <a:rPr/>
              <a:t>Can you think of some static sites— sites that don’t have new content often, or ever? Or sites with very few pages? Examples might be a small restaurant, etc.</a:t>
            </a:r>
          </a:p>
          <a:p>
            <a:pPr lvl="1"/>
            <a:r>
              <a:rPr/>
              <a:t>But what if we have information that changes all the time? Or if we have lots and lots of information? What are sites that change a lot? * Examples might be: Weather and news sites, blogs, social media sites like Facebook, instagram, shopping sites.</a:t>
            </a:r>
          </a:p>
          <a:p>
            <a:pPr lvl="1"/>
            <a:r>
              <a:rPr/>
              <a:t>What kinds of sites or pages do we visit most often? What does this say about the internet? (i.e. lots of change, lots of new information)</a:t>
            </a:r>
          </a:p>
          <a:p>
            <a:pPr lvl="1"/>
            <a:r>
              <a:rPr/>
              <a:t>Let’s imagine we’re making a site with lots of pages– a site that lists different pets, where people can browse the listings see if they want to adopt a pet.</a:t>
            </a:r>
          </a:p>
          <a:p>
            <a:pPr lvl="1"/>
            <a:r>
              <a:rPr/>
              <a:t>Ask learners: What pages do we need on our site? (home page, maybe an about page, and maybe a page that talks about each pet)</a:t>
            </a:r>
          </a:p>
          <a:p>
            <a:pPr lvl="1"/>
            <a:r>
              <a:rPr/>
              <a:t>So let’s figure out the steps for doing our web site creation process, and write the steps or, in other words, an algorithm for it. Let’s say we have our “home” and “about” pages already. And we’ll use the pet data we just collected. What’s the algorithm we’d write for this process?</a:t>
            </a:r>
          </a:p>
          <a:p>
            <a:pPr lvl="0" marL="1270000" indent="0">
              <a:buNone/>
            </a:pPr>
            <a:r>
              <a:rPr sz="2000"/>
              <a:t>Tip! Sample algorithm for creating pet pages is here:</a:t>
            </a:r>
          </a:p>
          <a:p>
            <a:pPr lvl="1"/>
            <a:r>
              <a:rPr sz="2000"/>
              <a:t>Open text editor, save new document as .HTML</a:t>
            </a:r>
          </a:p>
          <a:p>
            <a:pPr lvl="1"/>
            <a:r>
              <a:rPr sz="2000"/>
              <a:t>Type or paste in content for first pet page</a:t>
            </a:r>
          </a:p>
          <a:p>
            <a:pPr lvl="2"/>
            <a:r>
              <a:rPr sz="2000"/>
              <a:t>Pet Name:</a:t>
            </a:r>
          </a:p>
          <a:p>
            <a:pPr lvl="2"/>
            <a:r>
              <a:rPr sz="2000"/>
              <a:t>Location:</a:t>
            </a:r>
          </a:p>
          <a:p>
            <a:pPr lvl="2"/>
            <a:r>
              <a:rPr sz="2000"/>
              <a:t>Image:</a:t>
            </a:r>
          </a:p>
          <a:p>
            <a:pPr lvl="2"/>
            <a:r>
              <a:rPr sz="2000"/>
              <a:t>Age:</a:t>
            </a:r>
          </a:p>
          <a:p>
            <a:pPr lvl="2"/>
            <a:r>
              <a:rPr sz="2000"/>
              <a:t>Traits:</a:t>
            </a:r>
          </a:p>
          <a:p>
            <a:pPr lvl="2"/>
            <a:r>
              <a:rPr sz="2000"/>
              <a:t>Available to Adopt (yes/no):</a:t>
            </a:r>
          </a:p>
          <a:p>
            <a:pPr lvl="2"/>
            <a:r>
              <a:rPr sz="2000"/>
              <a:t>Comment:</a:t>
            </a:r>
          </a:p>
          <a:p>
            <a:pPr lvl="1"/>
            <a:r>
              <a:rPr sz="2000"/>
              <a:t>Mark it up with HTML</a:t>
            </a:r>
          </a:p>
          <a:p>
            <a:pPr lvl="2"/>
            <a:r>
              <a:rPr sz="2000"/>
              <a:t>Add styles for each type of data using CSS</a:t>
            </a:r>
          </a:p>
          <a:p>
            <a:pPr lvl="2"/>
            <a:r>
              <a:rPr sz="2000"/>
              <a:t>Save, and check to see that it works in browser</a:t>
            </a:r>
          </a:p>
          <a:p>
            <a:pPr lvl="2"/>
            <a:r>
              <a:rPr sz="2000"/>
              <a:t>Open text editor, save new document as .HTML</a:t>
            </a:r>
          </a:p>
          <a:p>
            <a:pPr lvl="1"/>
            <a:r>
              <a:rPr sz="2000"/>
              <a:t>Paste in content for next pet page</a:t>
            </a:r>
          </a:p>
          <a:p>
            <a:pPr lvl="2"/>
            <a:r>
              <a:rPr sz="2000"/>
              <a:t>Pet Name:</a:t>
            </a:r>
          </a:p>
          <a:p>
            <a:pPr lvl="2"/>
            <a:r>
              <a:rPr sz="2000"/>
              <a:t>Location:</a:t>
            </a:r>
          </a:p>
          <a:p>
            <a:pPr lvl="2"/>
            <a:r>
              <a:rPr sz="2000"/>
              <a:t>Image:</a:t>
            </a:r>
          </a:p>
          <a:p>
            <a:pPr lvl="2"/>
            <a:r>
              <a:rPr sz="2000"/>
              <a:t>Age:</a:t>
            </a:r>
          </a:p>
          <a:p>
            <a:pPr lvl="2"/>
            <a:r>
              <a:rPr sz="2000"/>
              <a:t>Traits:</a:t>
            </a:r>
          </a:p>
          <a:p>
            <a:pPr lvl="2"/>
            <a:r>
              <a:rPr sz="2000"/>
              <a:t>Available to Adopt (yes/no):</a:t>
            </a:r>
          </a:p>
          <a:p>
            <a:pPr lvl="2"/>
            <a:r>
              <a:rPr sz="2000"/>
              <a:t>Comment:</a:t>
            </a:r>
          </a:p>
          <a:p>
            <a:pPr lvl="1"/>
            <a:r>
              <a:rPr sz="2000"/>
              <a:t>Mark it up with HTML</a:t>
            </a:r>
          </a:p>
          <a:p>
            <a:pPr lvl="1"/>
            <a:r>
              <a:rPr sz="2000"/>
              <a:t>Add styles using CSS</a:t>
            </a:r>
          </a:p>
          <a:p>
            <a:pPr lvl="1"/>
            <a:r>
              <a:rPr sz="2000"/>
              <a:t>Save, and check to see that it works in browser</a:t>
            </a:r>
          </a:p>
          <a:p>
            <a:pPr lvl="1"/>
            <a:r>
              <a:rPr sz="2000"/>
              <a:t>(Repeat x times)</a:t>
            </a:r>
          </a:p>
          <a:p>
            <a:pPr lvl="1"/>
            <a:r>
              <a:rPr/>
              <a:t>Ask learners:</a:t>
            </a:r>
          </a:p>
          <a:p>
            <a:pPr lvl="2"/>
            <a:r>
              <a:rPr/>
              <a:t>How does this algorithm look? What do you notice about it?</a:t>
            </a:r>
          </a:p>
          <a:p>
            <a:pPr lvl="2"/>
            <a:r>
              <a:rPr/>
              <a:t>How are you going to feel about adding all the pets? Possible responses: it’s repetitive, we’re doing the same thing over and over, tedious to get through all the pets, it’s going to take forever.</a:t>
            </a:r>
          </a:p>
          <a:p>
            <a:pPr lvl="2"/>
            <a:r>
              <a:rPr/>
              <a:t>What could we do to improve this process?</a:t>
            </a:r>
          </a:p>
          <a:p>
            <a:pPr lvl="1"/>
            <a:r>
              <a:rPr/>
              <a:t>Explain that this is the challenge for any site– like a blog or a shopping site, a new site– it will take forever to make all those changes and new pages!</a:t>
            </a:r>
          </a:p>
          <a:p>
            <a:pPr lvl="1"/>
            <a:r>
              <a:rPr/>
              <a:t>Explain that developers and designers have created tools– some of which are free and focused on first-time users, like you– that help streamline these processes, so no one has to mark up tens or hundreds or even thousands of similar pages.</a:t>
            </a:r>
          </a:p>
          <a:p>
            <a:pPr lvl="1"/>
            <a:r>
              <a:rPr/>
              <a:t>In a web builder, the computer does the hard part! Anytime we have a repetitive process, it’s GREAT work for a software program– computers do tasks like this much better than humans, with no complaining.</a:t>
            </a:r>
          </a:p>
          <a:p>
            <a:pPr lvl="1"/>
            <a:r>
              <a:rPr/>
              <a:t>These web builder tools, in their most basic form, combine four elements. We’ll talk about how they work together.</a:t>
            </a:r>
          </a:p>
          <a:p>
            <a:pPr lvl="2"/>
            <a:r>
              <a:rPr/>
              <a:t>Content stored in a database</a:t>
            </a:r>
          </a:p>
          <a:p>
            <a:pPr lvl="2"/>
            <a:r>
              <a:rPr/>
              <a:t>HTML templates</a:t>
            </a:r>
          </a:p>
          <a:p>
            <a:pPr lvl="2"/>
            <a:r>
              <a:rPr/>
              <a:t>CSS design rules</a:t>
            </a:r>
          </a:p>
          <a:p>
            <a:pPr lvl="1"/>
            <a:r>
              <a:rPr/>
              <a:t>Some code that runs on the to bring all these together, on the fly (PHP, Python, Ruby, Javascript)</a:t>
            </a:r>
          </a:p>
          <a:p>
            <a:pPr lvl="1"/>
            <a:r>
              <a:rPr/>
              <a:t>A user simple interface for entering content.</a:t>
            </a:r>
          </a:p>
          <a:p>
            <a:pPr lvl="2"/>
            <a:r>
              <a:rPr/>
              <a:t>This interface hides the html, css, and any code from the user. They are sometimes drag-and-drop, or you type in your content and make some simple selections. But we’re going to explore how the web builders work behind the scenes, once all your stuff is entered in the database.</a:t>
            </a:r>
          </a:p>
          <a:p>
            <a:pPr lvl="1"/>
            <a:r>
              <a:rPr/>
              <a:t>Let’s see how this is done, for our pet site, on paper. First we need our 4 ingredients!</a:t>
            </a:r>
          </a:p>
          <a:p>
            <a:pPr lvl="2"/>
            <a:r>
              <a:rPr/>
              <a:t>Content in the database</a:t>
            </a:r>
          </a:p>
          <a:p>
            <a:pPr lvl="1"/>
            <a:r>
              <a:rPr/>
              <a:t>We’ll cut our sheets up, because we’re going to want to access pieces of data separately.</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petprofiles.JPG" id="0" name="Picture 1"/>
          <p:cNvPicPr>
            <a:picLocks noGrp="1" noChangeAspect="1"/>
          </p:cNvPicPr>
          <p:nvPr/>
        </p:nvPicPr>
        <p:blipFill>
          <a:blip r:embed="rId2"/>
          <a:stretch>
            <a:fillRect/>
          </a:stretch>
        </p:blipFill>
        <p:spPr bwMode="auto">
          <a:xfrm>
            <a:off x="1892300" y="1600200"/>
            <a:ext cx="5346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pet</a:t>
            </a:r>
            <a:r>
              <a:rPr/>
              <a:t> </a:t>
            </a:r>
            <a:r>
              <a:rPr/>
              <a:t>profiles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 pet data cut up</a:t>
            </a:r>
          </a:p>
          <a:p>
            <a:pPr lvl="1"/>
            <a:r>
              <a:rPr/>
              <a:t>Create an HTML template for the pet page. We’ll leave some blanks where the content will go.</a:t>
            </a:r>
          </a:p>
          <a:p>
            <a:pPr lvl="1"/>
            <a:r>
              <a:rPr/>
              <a:t>See example: html page</a:t>
            </a:r>
          </a:p>
          <a:p>
            <a:pPr lvl="1"/>
            <a:r>
              <a:rPr/>
              <a:t>Create some very style rules (different for cats, dogs, lizards).</a:t>
            </a:r>
          </a:p>
          <a:p>
            <a:pPr lvl="1"/>
            <a:r>
              <a:rPr/>
              <a:t>Background color of the page</a:t>
            </a:r>
          </a:p>
          <a:p>
            <a:pPr lvl="1"/>
            <a:r>
              <a:rPr/>
              <a:t>Font size and color stylesheet</a:t>
            </a:r>
          </a:p>
          <a:p>
            <a:pPr lvl="1"/>
            <a:r>
              <a:rPr/>
              <a:t>Drop some code instructions into the HTML template to tell the computer how to put it all together. We’ll write these where the blue sticky notes are, where we want our data to go. It’s a bit like fill-in-the blank, or mad libs! html with codeboxes</a:t>
            </a:r>
          </a:p>
          <a:p>
            <a:pPr lvl="1"/>
            <a:r>
              <a:rPr/>
              <a:t>If we were developers working on this web site on a computer, we’d do write this in programming language, but here we’ll just write basic instructions, called “pseudo-code.” It’s not the actual wording we’d need for an actual programming language, but it expresses the intent of the instructions.</a:t>
            </a:r>
          </a:p>
          <a:p>
            <a:pPr lvl="1"/>
            <a:r>
              <a:rPr/>
              <a:t>What are the instructions? Let’s write another algorithm. This can be whatever we want in terms of what content to add where, but here’s an example:</a:t>
            </a:r>
          </a:p>
          <a:p>
            <a:pPr lvl="2"/>
            <a:r>
              <a:rPr/>
              <a:t>Access the desired pet record</a:t>
            </a:r>
          </a:p>
          <a:p>
            <a:pPr lvl="2"/>
            <a:r>
              <a:rPr/>
              <a:t>Put the Pet Name or Pet Number in the title</a:t>
            </a:r>
          </a:p>
          <a:p>
            <a:pPr lvl="2"/>
            <a:r>
              <a:rPr/>
              <a:t>Assign the correct style sheet</a:t>
            </a:r>
          </a:p>
          <a:p>
            <a:pPr lvl="2"/>
            <a:r>
              <a:rPr/>
              <a:t>Put the pet name in the heading</a:t>
            </a:r>
          </a:p>
          <a:p>
            <a:pPr lvl="2"/>
            <a:r>
              <a:rPr/>
              <a:t>Put the image name in the img tag</a:t>
            </a:r>
          </a:p>
          <a:p>
            <a:pPr lvl="2"/>
            <a:r>
              <a:rPr/>
              <a:t>Put the traits in the final paragraph</a:t>
            </a:r>
          </a:p>
          <a:p>
            <a:pPr lvl="1"/>
            <a:r>
              <a:rPr/>
              <a:t>Write the instructions you came up with on the sticky notes add instructions</a:t>
            </a:r>
          </a:p>
          <a:p>
            <a:pPr lvl="1"/>
            <a:r>
              <a:rPr/>
              <a:t>Now, be the code!</a:t>
            </a:r>
          </a:p>
          <a:p>
            <a:pPr lvl="1"/>
            <a:r>
              <a:rPr/>
              <a:t>Have a learner try assembling the page by following the sticky note instructions– this is what the code does! fill in the content</a:t>
            </a:r>
          </a:p>
          <a:p>
            <a:pPr lvl="1"/>
            <a:r>
              <a:rPr/>
              <a:t>When a client’s browser requests this page for a particular pet (say, Pet #2) the server-side code will pull together the info from the database, assign the correct stylesheet, and send it all along to your browser. It makes the page on the fly! So a page for each pet doesn’t exist in a static way, but is made on-demand.</a:t>
            </a:r>
          </a:p>
          <a:p>
            <a:pPr lvl="1"/>
            <a:r>
              <a:rPr/>
              <a:t>This is what happens behind the scenes in any of the content management systems/ web builder platforms, like Wordpress or SquareSpace or Wix.</a:t>
            </a:r>
          </a:p>
          <a:p>
            <a:pPr lvl="1"/>
            <a:r>
              <a:rPr/>
              <a:t>As a user, you’d mostly be typing content into an interface, and selecting a template, and pressing a “publish” button. The code on the server side and in the browser does the rest! And now YOU know how that works!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Builders</dc:title>
  <dc:creator/>
  <cp:keywords/>
  <dcterms:created xsi:type="dcterms:W3CDTF">2021-08-14T16:51:45Z</dcterms:created>
  <dcterms:modified xsi:type="dcterms:W3CDTF">2021-08-14T16:51:45Z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_articles/11-safety-first.md</vt:lpwstr>
  </property>
  <property fmtid="{D5CDD505-2E9C-101B-9397-08002B2CF9AE}" pid="3" name="layout">
    <vt:lpwstr>page</vt:lpwstr>
  </property>
  <property fmtid="{D5CDD505-2E9C-101B-9397-08002B2CF9AE}" pid="4" name="toc">
    <vt:lpwstr/>
  </property>
</Properties>
</file>