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discussion/offline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searching,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challenging.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 </a:t>
            </a:r>
            <a:r>
              <a:rPr/>
              <a:t>crawlers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search</a:t>
            </a:r>
            <a:r>
              <a:rPr/>
              <a:t> </a:t>
            </a:r>
            <a:r>
              <a:rPr/>
              <a:t>engines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deliver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algorithms,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revising</a:t>
            </a:r>
            <a:r>
              <a:rPr/>
              <a:t> </a:t>
            </a:r>
            <a:r>
              <a:rPr/>
              <a:t>algorithms.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varied,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textures,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learners.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computer/projector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streaming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YouTube)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whiteboard,</a:t>
            </a:r>
            <a:r>
              <a:rPr/>
              <a:t> </a:t>
            </a:r>
            <a:r>
              <a:rPr/>
              <a:t>chalkboard,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pad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Synthesize</a:t>
            </a:r>
          </a:p>
          <a:p>
            <a:pPr lvl="0" marL="0" indent="0">
              <a:buNone/>
            </a:pPr>
          </a:p>
          <a:p>
            <a:pPr lvl="1"/>
            <a:r>
              <a:rPr/>
              <a:t>Evaluate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https://www.youtube.com/watch?v=BNHR6IQJGZs</a:t>
            </a:r>
          </a:p>
          <a:p>
            <a:pPr lvl="0" marL="0" indent="0">
              <a:buNone/>
            </a:pPr>
          </a:p>
          <a:p>
            <a:pPr lvl="1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index!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1"/>
            <a:r>
              <a:rPr/>
              <a:t>Algorithms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Microsoft,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etc,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tweaked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Optimization–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designers,</a:t>
            </a:r>
            <a:r>
              <a:rPr/>
              <a:t> </a:t>
            </a:r>
            <a:r>
              <a:rPr/>
              <a:t>developers,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have–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California,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sauce,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veterinarian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1"/>
            <a:r>
              <a:rPr/>
              <a:t>Brainstorm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engines,</a:t>
            </a:r>
            <a:r>
              <a:rPr/>
              <a:t> </a:t>
            </a:r>
            <a:r>
              <a:rPr/>
              <a:t>i.e. Bing,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[3-5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icebreaker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others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feel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comfortable</a:t>
            </a:r>
            <a:r>
              <a:rPr sz="2000"/>
              <a:t> </a:t>
            </a:r>
            <a:r>
              <a:rPr sz="2000"/>
              <a:t>during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discussion;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can–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be–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literacy</a:t>
            </a:r>
            <a:r>
              <a:rPr sz="2000"/>
              <a:t> </a:t>
            </a:r>
            <a:r>
              <a:rPr sz="2000"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</a:t>
            </a:r>
          </a:p>
          <a:p>
            <a:pPr lvl="0" marL="0" indent="0">
              <a:buNone/>
            </a:pPr>
          </a:p>
          <a:p>
            <a:pPr lvl="2"/>
            <a:r>
              <a:rPr/>
              <a:t>Currently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pages!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resources,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programs.</a:t>
            </a:r>
          </a:p>
          <a:p>
            <a:pPr lvl="0" marL="0" indent="0">
              <a:buNone/>
            </a:pPr>
          </a:p>
          <a:p>
            <a:pPr lvl="2"/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learners: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index?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find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for?</a:t>
            </a:r>
            <a:r>
              <a:rPr sz="2000"/>
              <a:t> </a:t>
            </a:r>
            <a:r>
              <a:rPr sz="2000"/>
              <a:t>(In</a:t>
            </a:r>
            <a:r>
              <a:rPr sz="2000"/>
              <a:t> </a:t>
            </a:r>
            <a:r>
              <a:rPr sz="2000"/>
              <a:t>books,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ordered</a:t>
            </a:r>
            <a:r>
              <a:rPr sz="2000"/>
              <a:t> </a:t>
            </a:r>
            <a:r>
              <a:rPr sz="2000"/>
              <a:t>list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find</a:t>
            </a:r>
            <a:r>
              <a:rPr sz="2000"/>
              <a:t> </a:t>
            </a:r>
            <a:r>
              <a:rPr sz="2000"/>
              <a:t>specific</a:t>
            </a:r>
            <a:r>
              <a:rPr sz="2000"/>
              <a:t> </a:t>
            </a:r>
            <a:r>
              <a:rPr sz="2000"/>
              <a:t>topics</a:t>
            </a:r>
            <a:r>
              <a:rPr sz="2000"/>
              <a:t> </a:t>
            </a:r>
            <a:r>
              <a:rPr sz="2000"/>
              <a:t>within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entire</a:t>
            </a:r>
            <a:r>
              <a:rPr sz="2000"/>
              <a:t> </a:t>
            </a:r>
            <a:r>
              <a:rPr sz="2000"/>
              <a:t>book).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listing)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objects,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method,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2-4.</a:t>
            </a:r>
          </a:p>
          <a:p>
            <a:pPr lvl="0" marL="0" indent="0">
              <a:buNone/>
            </a:pPr>
          </a:p>
          <a:p>
            <a:pPr lvl="1"/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varied,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objects–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Lego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textures,</a:t>
            </a:r>
            <a:r>
              <a:rPr/>
              <a:t> </a:t>
            </a:r>
            <a:r>
              <a:rPr/>
              <a:t>materials.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hands.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finished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found.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search,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specification,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texture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search–</a:t>
            </a:r>
            <a:r>
              <a:rPr/>
              <a:t> </a:t>
            </a:r>
            <a:r>
              <a:rPr/>
              <a:t>congratulations,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items?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helped?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hard?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struggling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task,</a:t>
            </a:r>
            <a:r>
              <a:rPr sz="2000"/>
              <a:t> </a:t>
            </a:r>
            <a:r>
              <a:rPr sz="2000"/>
              <a:t>prompt</a:t>
            </a:r>
            <a:r>
              <a:rPr sz="2000"/>
              <a:t> </a:t>
            </a:r>
            <a:r>
              <a:rPr sz="2000"/>
              <a:t>them:</a:t>
            </a:r>
            <a:r>
              <a:rPr sz="2000"/>
              <a:t> </a:t>
            </a:r>
            <a:r>
              <a:rPr sz="2000"/>
              <a:t>did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shake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dump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was</a:t>
            </a:r>
            <a:r>
              <a:rPr sz="2000"/>
              <a:t> </a:t>
            </a:r>
            <a:r>
              <a:rPr sz="2000"/>
              <a:t>there?</a:t>
            </a:r>
            <a:r>
              <a:rPr sz="2000"/>
              <a:t> </a:t>
            </a:r>
            <a:r>
              <a:rPr sz="2000"/>
              <a:t>Did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discuss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counts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blue?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larger</a:t>
            </a:r>
            <a:r>
              <a:rPr sz="2000"/>
              <a:t> </a:t>
            </a:r>
            <a:r>
              <a:rPr sz="2000"/>
              <a:t>collections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harder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search?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search,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take?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repeated?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Spread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it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Decide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counts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blue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medium,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whatever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term</a:t>
            </a:r>
            <a:r>
              <a:rPr sz="2000"/>
              <a:t> </a:t>
            </a:r>
            <a:r>
              <a:rPr sz="2000"/>
              <a:t>is)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Pick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button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matches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description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side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Repeat</a:t>
            </a:r>
            <a:r>
              <a:rPr sz="2000"/>
              <a:t> </a:t>
            </a:r>
            <a:r>
              <a:rPr sz="2000"/>
              <a:t>until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no</a:t>
            </a:r>
            <a:r>
              <a:rPr sz="2000"/>
              <a:t> </a:t>
            </a:r>
            <a:r>
              <a:rPr sz="2000"/>
              <a:t>blue</a:t>
            </a:r>
            <a:r>
              <a:rPr sz="2000"/>
              <a:t> </a:t>
            </a:r>
            <a:r>
              <a:rPr sz="2000"/>
              <a:t>buttons</a:t>
            </a:r>
            <a:r>
              <a:rPr sz="2000"/>
              <a:t> </a:t>
            </a:r>
            <a:r>
              <a:rPr sz="2000"/>
              <a:t>left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Tally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final</a:t>
            </a:r>
            <a:r>
              <a:rPr sz="2000"/>
              <a:t> </a:t>
            </a:r>
            <a:r>
              <a:rPr sz="2000"/>
              <a:t>count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buttons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Raise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hand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signal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finished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task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Report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number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learners–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list?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algorithm.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algorithms,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easier?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faster?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searching–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index!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pens,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problem-solve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stuck,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suggestions–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items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grouped?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similarities</a:t>
            </a:r>
            <a:r>
              <a:rPr sz="2000"/>
              <a:t> </a:t>
            </a:r>
            <a:r>
              <a:rPr sz="2000"/>
              <a:t>between</a:t>
            </a:r>
            <a:r>
              <a:rPr sz="2000"/>
              <a:t> </a:t>
            </a:r>
            <a:r>
              <a:rPr sz="2000"/>
              <a:t>items?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features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someone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for?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finished,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finish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quicker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esp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collections.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Discuss!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take?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different?</a:t>
            </a:r>
          </a:p>
          <a:p>
            <a:pPr lvl="0" marL="0" indent="0">
              <a:buNone/>
            </a:pPr>
          </a:p>
          <a:p>
            <a:pPr lvl="1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 </a:t>
            </a:r>
            <a:r>
              <a:rPr/>
              <a:t>crawlers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spiders</a:t>
            </a:r>
            <a:r>
              <a:rPr/>
              <a:t>”</a:t>
            </a:r>
            <a:r>
              <a:rPr/>
              <a:t> </a:t>
            </a:r>
            <a:r>
              <a:rPr/>
              <a:t>do—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processes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time,</a:t>
            </a:r>
            <a:r>
              <a:rPr sz="2000"/>
              <a:t> </a:t>
            </a:r>
            <a:r>
              <a:rPr sz="2000"/>
              <a:t>discuss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idea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meta-data,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describe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object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collection–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blue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square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bead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button</a:t>
            </a:r>
            <a:r>
              <a:rPr sz="200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discussion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algorithm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additions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(depending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created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index).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(time</a:t>
            </a:r>
            <a:r>
              <a:rPr sz="2000"/>
              <a:t> </a:t>
            </a:r>
            <a:r>
              <a:rPr sz="2000"/>
              <a:t>permitting)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basic</a:t>
            </a:r>
            <a:r>
              <a:rPr sz="2000"/>
              <a:t> </a:t>
            </a:r>
            <a:r>
              <a:rPr sz="2000"/>
              <a:t>algorithm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indexed</a:t>
            </a:r>
            <a:r>
              <a:rPr sz="2000"/>
              <a:t> </a:t>
            </a:r>
            <a:r>
              <a:rPr sz="2000"/>
              <a:t>collection.</a:t>
            </a:r>
            <a:r>
              <a:rPr sz="2000"/>
              <a:t> </a:t>
            </a:r>
            <a:r>
              <a:rPr sz="2000"/>
              <a:t>Then</a:t>
            </a:r>
            <a:r>
              <a:rPr sz="2000"/>
              <a:t> </a:t>
            </a:r>
            <a:r>
              <a:rPr sz="2000"/>
              <a:t>groups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rotate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room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indexing.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indexed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buttons/beads.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buttons/beads?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points!</a:t>
            </a:r>
          </a:p>
          <a:p>
            <a:pPr lvl="0" marL="0" indent="0">
              <a:buNone/>
            </a:pPr>
          </a:p>
          <a:p>
            <a:pPr lvl="2"/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interconnected–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another–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can’t.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happening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2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apply–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Yahoo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indexes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4" Type="http://schemas.openxmlformats.org/officeDocument/2006/relationships/hyperlink" Target="http://www.youtube.com/watch?v=BNHR6IQJGZs" TargetMode="External" /><Relationship Id="rId3" Type="http://schemas.openxmlformats.org/officeDocument/2006/relationships/image" Target="../media/image2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Party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 a way to order the items in the collection to speed searching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 to the algorithm; how does having the collection indexed change the steps?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What’s different between our collections and web pages?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</a:p>
        </p:txBody>
      </p:sp>
      <p:pic>
        <p:nvPicPr>
          <p:cNvPr descr="http://img.youtube.com/vi/BNHR6IQJGZs/0.jp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Youtube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 different search engines</a:t>
            </a:r>
          </a:p>
          <a:p>
            <a:pPr lvl="1"/>
            <a:r>
              <a:rPr/>
              <a:t>In groups take a different search engine and answer 1 of these</a:t>
            </a:r>
          </a:p>
          <a:p>
            <a:pPr lvl="2"/>
            <a:r>
              <a:rPr/>
              <a:t>How long does it take to walk to California?</a:t>
            </a:r>
          </a:p>
          <a:p>
            <a:pPr lvl="2"/>
            <a:r>
              <a:rPr/>
              <a:t>What’s in Henderson’s Relish</a:t>
            </a:r>
          </a:p>
          <a:p>
            <a:pPr lvl="2"/>
            <a:r>
              <a:rPr/>
              <a:t>How much money does a vet earn in per year.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lost-1605501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00200"/>
            <a:ext cx="707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Searching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 software programs that help collect and sort search results</a:t>
            </a:r>
          </a:p>
          <a:p>
            <a:pPr lvl="1"/>
            <a:r>
              <a:rPr/>
              <a:t>Create an example of an algorithm that illustrates how algorithms work to support web searches</a:t>
            </a:r>
          </a:p>
          <a:p>
            <a:pPr lvl="1"/>
            <a:r>
              <a:rPr/>
              <a:t>Create an index for a simple algorithms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Framing: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last thing you searched for on the web?</a:t>
            </a:r>
          </a:p>
          <a:p>
            <a:pPr lvl="1"/>
            <a:r>
              <a:rPr/>
              <a:t>What tools do you use to when you search?</a:t>
            </a:r>
          </a:p>
          <a:p>
            <a:pPr lvl="2"/>
            <a:r>
              <a:rPr/>
              <a:t>When you search, how often do you find what you are looking for?</a:t>
            </a:r>
          </a:p>
          <a:p>
            <a:pPr lvl="1"/>
            <a:r>
              <a:rPr/>
              <a:t>Are some searches easier than others?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Offline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crawler!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Search your collection</a:t>
            </a:r>
          </a:p>
          <a:p>
            <a:pPr lvl="1"/>
            <a:r>
              <a:rPr/>
              <a:t>Find all the blue ones.</a:t>
            </a:r>
          </a:p>
          <a:p>
            <a:pPr lvl="1"/>
            <a:r>
              <a:rPr/>
              <a:t>When you are done, raise a hand.</a:t>
            </a:r>
          </a:p>
          <a:p>
            <a:pPr lvl="1"/>
            <a:r>
              <a:rPr/>
              <a:t>Report the number of blue ones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steps did you take?</a:t>
            </a:r>
          </a:p>
          <a:p>
            <a:pPr lvl="1"/>
            <a:r>
              <a:rPr/>
              <a:t>Were any steps repeated?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easier?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anything we could do in ADVANCE to make finding things faster?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Party</dc:title>
  <dc:creator/>
  <cp:keywords/>
  <dcterms:created xsi:type="dcterms:W3CDTF">2021-08-30T07:11:38Z</dcterms:created>
  <dcterms:modified xsi:type="dcterms:W3CDTF">2021-08-30T07:11:38Z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_articles/05-web-detective.md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