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notesMaster" Target="notesMasters/notesMaster1.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users</a:t>
            </a:r>
            <a:r>
              <a:rPr/>
              <a:t> </a:t>
            </a:r>
            <a:r>
              <a:rPr/>
              <a:t>will</a:t>
            </a:r>
            <a:r>
              <a:rPr/>
              <a:t> </a:t>
            </a:r>
            <a:r>
              <a:rPr/>
              <a:t>create</a:t>
            </a:r>
            <a:r>
              <a:rPr/>
              <a:t> </a:t>
            </a:r>
            <a:r>
              <a:rPr/>
              <a:t>their</a:t>
            </a:r>
            <a:r>
              <a:rPr/>
              <a:t> </a:t>
            </a:r>
            <a:r>
              <a:rPr/>
              <a:t>first</a:t>
            </a:r>
            <a:r>
              <a:rPr/>
              <a:t> </a:t>
            </a:r>
            <a:r>
              <a:rPr/>
              <a:t>web</a:t>
            </a:r>
            <a:r>
              <a:rPr/>
              <a:t> </a:t>
            </a:r>
            <a:r>
              <a:rPr/>
              <a:t>page</a:t>
            </a:r>
            <a:r>
              <a:rPr/>
              <a:t> </a:t>
            </a:r>
            <a:r>
              <a:rPr/>
              <a:t>using</a:t>
            </a:r>
            <a:r>
              <a:rPr/>
              <a:t> </a:t>
            </a:r>
            <a:r>
              <a:rPr/>
              <a:t>a</a:t>
            </a:r>
            <a:r>
              <a:rPr/>
              <a:t> </a:t>
            </a:r>
            <a:r>
              <a:rPr/>
              <a:t>basic</a:t>
            </a:r>
            <a:r>
              <a:rPr/>
              <a:t> </a:t>
            </a:r>
            <a:r>
              <a:rPr/>
              <a:t>text</a:t>
            </a:r>
            <a:r>
              <a:rPr/>
              <a:t> </a:t>
            </a:r>
            <a:r>
              <a:rPr/>
              <a:t>editor</a:t>
            </a:r>
            <a:r>
              <a:rPr/>
              <a:t> </a:t>
            </a:r>
            <a:r>
              <a:rPr/>
              <a:t>and</a:t>
            </a:r>
            <a:r>
              <a:rPr/>
              <a:t> </a:t>
            </a:r>
            <a:r>
              <a:rPr/>
              <a:t>a</a:t>
            </a:r>
            <a:r>
              <a:rPr/>
              <a:t> </a:t>
            </a:r>
            <a:r>
              <a:rPr/>
              <a:t>browser</a:t>
            </a:r>
            <a:r>
              <a:rPr/>
              <a:t> </a:t>
            </a:r>
            <a:r>
              <a:rPr/>
              <a:t>to</a:t>
            </a:r>
            <a:r>
              <a:rPr/>
              <a:t> </a:t>
            </a:r>
            <a:r>
              <a:rPr/>
              <a:t>view</a:t>
            </a:r>
            <a:r>
              <a:rPr/>
              <a:t> </a:t>
            </a:r>
            <a:r>
              <a:rPr/>
              <a:t>the</a:t>
            </a:r>
            <a:r>
              <a:rPr/>
              <a:t> </a:t>
            </a:r>
            <a:r>
              <a:rPr/>
              <a:t>results.</a:t>
            </a:r>
            <a:r>
              <a:rPr/>
              <a:t> </a:t>
            </a:r>
            <a:r>
              <a:rPr/>
              <a:t>They’ll</a:t>
            </a:r>
            <a:r>
              <a:rPr/>
              <a:t> </a:t>
            </a:r>
            <a:r>
              <a:rPr/>
              <a:t>interview</a:t>
            </a:r>
            <a:r>
              <a:rPr/>
              <a:t> </a:t>
            </a:r>
            <a:r>
              <a:rPr/>
              <a:t>each</a:t>
            </a:r>
            <a:r>
              <a:rPr/>
              <a:t> </a:t>
            </a:r>
            <a:r>
              <a:rPr/>
              <a:t>other</a:t>
            </a:r>
            <a:r>
              <a:rPr/>
              <a:t> </a:t>
            </a:r>
            <a:r>
              <a:rPr/>
              <a:t>to</a:t>
            </a:r>
            <a:r>
              <a:rPr/>
              <a:t> </a:t>
            </a:r>
            <a:r>
              <a:rPr/>
              <a:t>get</a:t>
            </a:r>
            <a:r>
              <a:rPr/>
              <a:t> </a:t>
            </a:r>
            <a:r>
              <a:rPr/>
              <a:t>content</a:t>
            </a:r>
            <a:r>
              <a:rPr/>
              <a:t> </a:t>
            </a:r>
            <a:r>
              <a:rPr/>
              <a:t>for</a:t>
            </a:r>
            <a:r>
              <a:rPr/>
              <a:t> </a:t>
            </a:r>
            <a:r>
              <a:rPr/>
              <a:t>a</a:t>
            </a:r>
            <a:r>
              <a:rPr/>
              <a:t> </a:t>
            </a:r>
            <a:r>
              <a:rPr/>
              <a:t>personal</a:t>
            </a:r>
            <a:r>
              <a:rPr/>
              <a:t> </a:t>
            </a:r>
            <a:r>
              <a:rPr/>
              <a:t>(or</a:t>
            </a:r>
            <a:r>
              <a:rPr/>
              <a:t> </a:t>
            </a:r>
            <a:r>
              <a:rPr/>
              <a:t>fictional)</a:t>
            </a:r>
            <a:r>
              <a:rPr/>
              <a:t> </a:t>
            </a:r>
            <a:r>
              <a:rPr/>
              <a:t>“</a:t>
            </a:r>
            <a:r>
              <a:rPr/>
              <a:t>About</a:t>
            </a:r>
            <a:r>
              <a:rPr/>
              <a:t>”</a:t>
            </a:r>
            <a:r>
              <a:rPr/>
              <a:t> </a:t>
            </a:r>
            <a:r>
              <a:rPr/>
              <a:t>page,</a:t>
            </a:r>
            <a:r>
              <a:rPr/>
              <a:t> </a:t>
            </a:r>
            <a:r>
              <a:rPr/>
              <a:t>organize</a:t>
            </a:r>
            <a:r>
              <a:rPr/>
              <a:t> </a:t>
            </a:r>
            <a:r>
              <a:rPr/>
              <a:t>and</a:t>
            </a:r>
            <a:r>
              <a:rPr/>
              <a:t> </a:t>
            </a:r>
            <a:r>
              <a:rPr/>
              <a:t>write</a:t>
            </a:r>
            <a:r>
              <a:rPr/>
              <a:t> </a:t>
            </a:r>
            <a:r>
              <a:rPr/>
              <a:t>up</a:t>
            </a:r>
            <a:r>
              <a:rPr/>
              <a:t> </a:t>
            </a:r>
            <a:r>
              <a:rPr/>
              <a:t>the</a:t>
            </a:r>
            <a:r>
              <a:rPr/>
              <a:t> </a:t>
            </a:r>
            <a:r>
              <a:rPr/>
              <a:t>content,</a:t>
            </a:r>
            <a:r>
              <a:rPr/>
              <a:t> </a:t>
            </a:r>
            <a:r>
              <a:rPr/>
              <a:t>and</a:t>
            </a:r>
            <a:r>
              <a:rPr/>
              <a:t> </a:t>
            </a:r>
            <a:r>
              <a:rPr/>
              <a:t>mark</a:t>
            </a:r>
            <a:r>
              <a:rPr/>
              <a:t> </a:t>
            </a:r>
            <a:r>
              <a:rPr/>
              <a:t>it</a:t>
            </a:r>
            <a:r>
              <a:rPr/>
              <a:t> </a:t>
            </a:r>
            <a:r>
              <a:rPr/>
              <a:t>up</a:t>
            </a:r>
            <a:r>
              <a:rPr/>
              <a:t> </a:t>
            </a:r>
            <a:r>
              <a:rPr/>
              <a:t>using</a:t>
            </a:r>
            <a:r>
              <a:rPr/>
              <a:t> </a:t>
            </a:r>
            <a:r>
              <a:rPr/>
              <a:t>HTML.</a:t>
            </a:r>
            <a:r>
              <a:rPr/>
              <a:t> </a:t>
            </a:r>
            <a:r>
              <a:rPr/>
              <a:t>Users</a:t>
            </a:r>
            <a:r>
              <a:rPr/>
              <a:t> </a:t>
            </a:r>
            <a:r>
              <a:rPr/>
              <a:t>can</a:t>
            </a:r>
            <a:r>
              <a:rPr/>
              <a:t> </a:t>
            </a:r>
            <a:r>
              <a:rPr/>
              <a:t>upload</a:t>
            </a:r>
            <a:r>
              <a:rPr/>
              <a:t> </a:t>
            </a:r>
            <a:r>
              <a:rPr/>
              <a:t>these</a:t>
            </a:r>
            <a:r>
              <a:rPr/>
              <a:t> </a:t>
            </a:r>
            <a:r>
              <a:rPr/>
              <a:t>files</a:t>
            </a:r>
            <a:r>
              <a:rPr/>
              <a:t> </a:t>
            </a:r>
            <a:r>
              <a:rPr/>
              <a:t>to</a:t>
            </a:r>
            <a:r>
              <a:rPr/>
              <a:t> </a:t>
            </a:r>
            <a:r>
              <a:rPr/>
              <a:t>a</a:t>
            </a:r>
            <a:r>
              <a:rPr/>
              <a:t> </a:t>
            </a:r>
            <a:r>
              <a:rPr/>
              <a:t>server</a:t>
            </a:r>
            <a:r>
              <a:rPr/>
              <a:t> </a:t>
            </a:r>
            <a:r>
              <a:rPr/>
              <a:t>(if</a:t>
            </a:r>
            <a:r>
              <a:rPr/>
              <a:t> </a:t>
            </a:r>
            <a:r>
              <a:rPr/>
              <a:t>available)</a:t>
            </a:r>
            <a:r>
              <a:rPr/>
              <a:t> </a:t>
            </a:r>
            <a:r>
              <a:rPr/>
              <a:t>and</a:t>
            </a:r>
            <a:r>
              <a:rPr/>
              <a:t> </a:t>
            </a:r>
            <a:r>
              <a:rPr/>
              <a:t>get</a:t>
            </a:r>
            <a:r>
              <a:rPr/>
              <a:t> </a:t>
            </a:r>
            <a:r>
              <a:rPr/>
              <a:t>their</a:t>
            </a:r>
            <a:r>
              <a:rPr/>
              <a:t> </a:t>
            </a:r>
            <a:r>
              <a:rPr/>
              <a:t>content</a:t>
            </a:r>
            <a:r>
              <a:rPr/>
              <a:t> </a:t>
            </a:r>
            <a:r>
              <a:rPr/>
              <a:t>on</a:t>
            </a:r>
            <a:r>
              <a:rPr/>
              <a:t> </a:t>
            </a:r>
            <a:r>
              <a:rPr/>
              <a:t>the</a:t>
            </a:r>
            <a:r>
              <a:rPr/>
              <a:t> </a:t>
            </a:r>
            <a:r>
              <a:rPr/>
              <a:t>web!</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Compose</a:t>
            </a:r>
          </a:p>
          <a:p>
            <a:pPr lvl="0" marL="0" indent="0">
              <a:buNone/>
            </a:pPr>
          </a:p>
          <a:p>
            <a:pPr lvl="1"/>
            <a:r>
              <a:rPr/>
              <a:t>Code</a:t>
            </a:r>
          </a:p>
          <a:p>
            <a:pPr lvl="0" marL="0" indent="0">
              <a:buNone/>
            </a:pPr>
          </a:p>
          <a:p>
            <a:pPr lvl="1"/>
            <a:r>
              <a:rPr/>
              <a:t>Design</a:t>
            </a:r>
          </a:p>
          <a:p>
            <a:pPr lvl="0" marL="0" indent="0">
              <a:buNone/>
            </a:pPr>
          </a:p>
          <a:p>
            <a:pPr lvl="1"/>
            <a:r>
              <a:rPr/>
              <a:t>Revise</a:t>
            </a:r>
          </a:p>
          <a:p>
            <a:pPr lvl="0" marL="0" indent="0">
              <a:buNone/>
            </a:pPr>
          </a:p>
          <a:p>
            <a:pPr lvl="1"/>
            <a:r>
              <a:rPr/>
              <a:t>Share</a:t>
            </a:r>
            <a:r>
              <a:rPr/>
              <a:t> </a:t>
            </a:r>
            <a:r>
              <a:rPr/>
              <a:t>(if</a:t>
            </a:r>
            <a:r>
              <a:rPr/>
              <a:t> </a:t>
            </a:r>
            <a:r>
              <a:rPr/>
              <a:t>they</a:t>
            </a:r>
            <a:r>
              <a:rPr/>
              <a:t> </a:t>
            </a:r>
            <a:r>
              <a:rPr/>
              <a:t>upload</a:t>
            </a:r>
            <a:r>
              <a:rPr/>
              <a:t> </a:t>
            </a:r>
            <a:r>
              <a:rPr/>
              <a:t>content</a:t>
            </a:r>
            <a:r>
              <a:rPr/>
              <a:t> </a:t>
            </a:r>
            <a:r>
              <a:rPr/>
              <a:t>to</a:t>
            </a:r>
            <a:r>
              <a:rPr/>
              <a:t> </a:t>
            </a:r>
            <a:r>
              <a:rPr/>
              <a:t>the</a:t>
            </a:r>
            <a:r>
              <a:rPr/>
              <a:t> </a:t>
            </a:r>
            <a:r>
              <a:rPr/>
              <a:t>Web)</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0" marL="1270000" indent="0">
              <a:buNone/>
            </a:pPr>
            <a:r>
              <a:rPr sz="2000"/>
              <a:t>Tip!</a:t>
            </a:r>
            <a:r>
              <a:rPr sz="2000"/>
              <a:t> </a:t>
            </a:r>
            <a:r>
              <a:rPr sz="2000"/>
              <a:t>Remind</a:t>
            </a:r>
            <a:r>
              <a:rPr sz="2000"/>
              <a:t> </a:t>
            </a:r>
            <a:r>
              <a:rPr sz="2000"/>
              <a:t>learners</a:t>
            </a:r>
            <a:r>
              <a:rPr sz="2000"/>
              <a:t> </a:t>
            </a:r>
            <a:r>
              <a:rPr sz="2000"/>
              <a:t>of</a:t>
            </a:r>
            <a:r>
              <a:rPr sz="2000"/>
              <a:t> </a:t>
            </a:r>
            <a:r>
              <a:rPr sz="2000"/>
              <a:t>their</a:t>
            </a:r>
            <a:r>
              <a:rPr sz="2000"/>
              <a:t> </a:t>
            </a:r>
            <a:r>
              <a:rPr sz="2000"/>
              <a:t>experience</a:t>
            </a:r>
            <a:r>
              <a:rPr sz="2000"/>
              <a:t> </a:t>
            </a:r>
            <a:r>
              <a:rPr sz="2000"/>
              <a:t>with</a:t>
            </a:r>
            <a:r>
              <a:rPr sz="2000"/>
              <a:t> </a:t>
            </a:r>
            <a:r>
              <a:rPr sz="2000"/>
              <a:t>Tags</a:t>
            </a:r>
            <a:r>
              <a:rPr sz="2000"/>
              <a:t> </a:t>
            </a:r>
            <a:r>
              <a:rPr sz="2000"/>
              <a:t>in</a:t>
            </a:r>
            <a:r>
              <a:rPr sz="2000"/>
              <a:t> </a:t>
            </a:r>
            <a:r>
              <a:rPr sz="2000"/>
              <a:t>the</a:t>
            </a:r>
            <a:r>
              <a:rPr sz="2000"/>
              <a:t> </a:t>
            </a:r>
            <a:r>
              <a:rPr sz="2000"/>
              <a:t>previous</a:t>
            </a:r>
            <a:r>
              <a:rPr sz="2000"/>
              <a:t> </a:t>
            </a:r>
            <a:r>
              <a:rPr sz="2000"/>
              <a:t>lesson</a:t>
            </a:r>
            <a:r>
              <a:rPr sz="2000"/>
              <a:t> </a:t>
            </a:r>
            <a:r>
              <a:rPr sz="2000"/>
              <a:t>(Recommend</a:t>
            </a:r>
            <a:r>
              <a:rPr sz="2000"/>
              <a:t> </a:t>
            </a:r>
            <a:r>
              <a:rPr sz="2000"/>
              <a:t>completing</a:t>
            </a:r>
            <a:r>
              <a:rPr sz="2000"/>
              <a:t> </a:t>
            </a:r>
            <a:r>
              <a:rPr sz="2000"/>
              <a:t>Tagging</a:t>
            </a:r>
            <a:r>
              <a:rPr sz="2000"/>
              <a:t> </a:t>
            </a:r>
            <a:r>
              <a:rPr sz="2000"/>
              <a:t>101</a:t>
            </a:r>
            <a:r>
              <a:rPr sz="2000"/>
              <a:t> </a:t>
            </a:r>
            <a:r>
              <a:rPr sz="2000"/>
              <a:t>with</a:t>
            </a:r>
            <a:r>
              <a:rPr sz="2000"/>
              <a:t> </a:t>
            </a:r>
            <a:r>
              <a:rPr sz="2000"/>
              <a:t>learners</a:t>
            </a:r>
            <a:r>
              <a:rPr sz="2000"/>
              <a:t> </a:t>
            </a:r>
            <a:r>
              <a:rPr sz="2000"/>
              <a:t>prior</a:t>
            </a:r>
            <a:r>
              <a:rPr sz="2000"/>
              <a:t> </a:t>
            </a:r>
            <a:r>
              <a:rPr sz="2000"/>
              <a:t>to</a:t>
            </a:r>
            <a:r>
              <a:rPr sz="2000"/>
              <a:t> </a:t>
            </a:r>
            <a:r>
              <a:rPr sz="2000"/>
              <a:t>this</a:t>
            </a:r>
            <a:r>
              <a:rPr sz="2000"/>
              <a:t> </a:t>
            </a:r>
            <a:r>
              <a:rPr sz="2000"/>
              <a:t>activity).</a:t>
            </a:r>
          </a:p>
          <a:p>
            <a:pPr lvl="0" marL="0" indent="0">
              <a:buNone/>
            </a:pPr>
          </a:p>
          <a:p>
            <a:pPr lvl="1"/>
            <a:r>
              <a:rPr sz="2000"/>
              <a:t>Explain</a:t>
            </a:r>
            <a:r>
              <a:rPr sz="2000"/>
              <a:t> </a:t>
            </a:r>
            <a:r>
              <a:rPr sz="2000"/>
              <a:t>to</a:t>
            </a:r>
            <a:r>
              <a:rPr sz="2000"/>
              <a:t> </a:t>
            </a:r>
            <a:r>
              <a:rPr sz="2000"/>
              <a:t>learners</a:t>
            </a:r>
            <a:r>
              <a:rPr sz="2000"/>
              <a:t> </a:t>
            </a:r>
            <a:r>
              <a:rPr sz="2000"/>
              <a:t>that</a:t>
            </a:r>
            <a:r>
              <a:rPr sz="2000"/>
              <a:t> </a:t>
            </a:r>
            <a:r>
              <a:rPr sz="2000"/>
              <a:t>any</a:t>
            </a:r>
            <a:r>
              <a:rPr sz="2000"/>
              <a:t> </a:t>
            </a:r>
            <a:r>
              <a:rPr sz="2000"/>
              <a:t>web</a:t>
            </a:r>
            <a:r>
              <a:rPr sz="2000"/>
              <a:t> </a:t>
            </a:r>
            <a:r>
              <a:rPr sz="2000"/>
              <a:t>page</a:t>
            </a:r>
            <a:r>
              <a:rPr sz="2000"/>
              <a:t> </a:t>
            </a:r>
            <a:r>
              <a:rPr sz="2000"/>
              <a:t>you</a:t>
            </a:r>
            <a:r>
              <a:rPr sz="2000"/>
              <a:t> </a:t>
            </a:r>
            <a:r>
              <a:rPr sz="2000"/>
              <a:t>visit</a:t>
            </a:r>
            <a:r>
              <a:rPr sz="2000"/>
              <a:t> </a:t>
            </a:r>
            <a:r>
              <a:rPr sz="2000"/>
              <a:t>is</a:t>
            </a:r>
            <a:r>
              <a:rPr sz="2000"/>
              <a:t> </a:t>
            </a:r>
            <a:r>
              <a:rPr sz="2000"/>
              <a:t>actually</a:t>
            </a:r>
            <a:r>
              <a:rPr sz="2000"/>
              <a:t> </a:t>
            </a:r>
            <a:r>
              <a:rPr sz="2000"/>
              <a:t>an</a:t>
            </a:r>
            <a:r>
              <a:rPr sz="2000"/>
              <a:t> </a:t>
            </a:r>
            <a:r>
              <a:rPr sz="2000"/>
              <a:t>HTML</a:t>
            </a:r>
            <a:r>
              <a:rPr sz="2000"/>
              <a:t> </a:t>
            </a:r>
            <a:r>
              <a:rPr sz="2000"/>
              <a:t>file,</a:t>
            </a:r>
            <a:r>
              <a:rPr sz="2000"/>
              <a:t> </a:t>
            </a:r>
            <a:r>
              <a:rPr sz="2000"/>
              <a:t>which</a:t>
            </a:r>
            <a:r>
              <a:rPr sz="2000"/>
              <a:t> </a:t>
            </a:r>
            <a:r>
              <a:rPr sz="2000"/>
              <a:t>is</a:t>
            </a:r>
            <a:r>
              <a:rPr sz="2000"/>
              <a:t> </a:t>
            </a:r>
            <a:r>
              <a:rPr sz="2000"/>
              <a:t>just</a:t>
            </a:r>
            <a:r>
              <a:rPr sz="2000"/>
              <a:t> </a:t>
            </a:r>
            <a:r>
              <a:rPr sz="2000"/>
              <a:t>a</a:t>
            </a:r>
            <a:r>
              <a:rPr sz="2000"/>
              <a:t> </a:t>
            </a:r>
            <a:r>
              <a:rPr sz="2000"/>
              <a:t>text</a:t>
            </a:r>
            <a:r>
              <a:rPr sz="2000"/>
              <a:t> </a:t>
            </a:r>
            <a:r>
              <a:rPr sz="2000"/>
              <a:t>file–</a:t>
            </a:r>
            <a:r>
              <a:rPr sz="2000"/>
              <a:t> </a:t>
            </a:r>
            <a:r>
              <a:rPr sz="2000"/>
              <a:t>a</a:t>
            </a:r>
            <a:r>
              <a:rPr sz="2000"/>
              <a:t> </a:t>
            </a:r>
            <a:r>
              <a:rPr sz="2000"/>
              <a:t>bunch</a:t>
            </a:r>
            <a:r>
              <a:rPr sz="2000"/>
              <a:t> </a:t>
            </a:r>
            <a:r>
              <a:rPr sz="2000"/>
              <a:t>of</a:t>
            </a:r>
            <a:r>
              <a:rPr sz="2000"/>
              <a:t> </a:t>
            </a:r>
            <a:r>
              <a:rPr sz="2000"/>
              <a:t>words–with</a:t>
            </a:r>
            <a:r>
              <a:rPr sz="2000"/>
              <a:t> </a:t>
            </a:r>
            <a:r>
              <a:rPr sz="2000"/>
              <a:t>HyperText</a:t>
            </a:r>
            <a:r>
              <a:rPr sz="2000"/>
              <a:t> </a:t>
            </a:r>
            <a:r>
              <a:rPr sz="2000"/>
              <a:t>or</a:t>
            </a:r>
            <a:r>
              <a:rPr sz="2000"/>
              <a:t> </a:t>
            </a:r>
            <a:r>
              <a:rPr sz="2000"/>
              <a:t>Markup</a:t>
            </a:r>
            <a:r>
              <a:rPr sz="2000"/>
              <a:t> </a:t>
            </a:r>
            <a:r>
              <a:rPr sz="2000"/>
              <a:t>Language</a:t>
            </a:r>
            <a:r>
              <a:rPr sz="2000"/>
              <a:t> </a:t>
            </a:r>
            <a:r>
              <a:rPr sz="2000"/>
              <a:t>added</a:t>
            </a:r>
            <a:r>
              <a:rPr sz="2000"/>
              <a:t> </a:t>
            </a:r>
            <a:r>
              <a:rPr sz="2000"/>
              <a:t>to</a:t>
            </a:r>
            <a:r>
              <a:rPr sz="2000"/>
              <a:t> </a:t>
            </a:r>
            <a:r>
              <a:rPr sz="2000"/>
              <a:t>the</a:t>
            </a:r>
            <a:r>
              <a:rPr sz="2000"/>
              <a:t> </a:t>
            </a:r>
            <a:r>
              <a:rPr sz="2000"/>
              <a:t>content.</a:t>
            </a:r>
            <a:r>
              <a:rPr sz="2000"/>
              <a:t> </a:t>
            </a:r>
            <a:r>
              <a:rPr sz="2000"/>
              <a:t>HTML</a:t>
            </a:r>
            <a:r>
              <a:rPr sz="2000"/>
              <a:t> </a:t>
            </a:r>
            <a:r>
              <a:rPr sz="2000"/>
              <a:t>is</a:t>
            </a:r>
            <a:r>
              <a:rPr sz="2000"/>
              <a:t> </a:t>
            </a:r>
            <a:r>
              <a:rPr sz="2000"/>
              <a:t>the</a:t>
            </a:r>
            <a:r>
              <a:rPr sz="2000"/>
              <a:t> </a:t>
            </a:r>
            <a:r>
              <a:rPr sz="2000"/>
              <a:t>language</a:t>
            </a:r>
            <a:r>
              <a:rPr sz="2000"/>
              <a:t> </a:t>
            </a:r>
            <a:r>
              <a:rPr sz="2000"/>
              <a:t>we</a:t>
            </a:r>
            <a:r>
              <a:rPr sz="2000"/>
              <a:t> </a:t>
            </a:r>
            <a:r>
              <a:rPr sz="2000"/>
              <a:t>use</a:t>
            </a:r>
            <a:r>
              <a:rPr sz="2000"/>
              <a:t> </a:t>
            </a:r>
            <a:r>
              <a:rPr sz="2000"/>
              <a:t>to</a:t>
            </a:r>
            <a:r>
              <a:rPr sz="2000"/>
              <a:t> </a:t>
            </a:r>
            <a:r>
              <a:rPr sz="2000"/>
              <a:t>write</a:t>
            </a:r>
            <a:r>
              <a:rPr sz="2000"/>
              <a:t> </a:t>
            </a:r>
            <a:r>
              <a:rPr sz="2000"/>
              <a:t>tags.</a:t>
            </a:r>
            <a:r>
              <a:rPr sz="2000"/>
              <a:t> </a:t>
            </a:r>
            <a:r>
              <a:rPr sz="2000"/>
              <a:t>Tip!</a:t>
            </a:r>
            <a:r>
              <a:rPr sz="2000"/>
              <a:t> </a:t>
            </a:r>
            <a:r>
              <a:rPr sz="2000"/>
              <a:t>If</a:t>
            </a:r>
            <a:r>
              <a:rPr sz="2000"/>
              <a:t> </a:t>
            </a:r>
            <a:r>
              <a:rPr sz="2000"/>
              <a:t>needed,</a:t>
            </a:r>
            <a:r>
              <a:rPr sz="2000"/>
              <a:t> </a:t>
            </a:r>
            <a:r>
              <a:rPr sz="2000"/>
              <a:t>provide</a:t>
            </a:r>
            <a:r>
              <a:rPr sz="2000"/>
              <a:t> </a:t>
            </a:r>
            <a:r>
              <a:rPr sz="2000"/>
              <a:t>a</a:t>
            </a:r>
            <a:r>
              <a:rPr sz="2000"/>
              <a:t> </a:t>
            </a:r>
            <a:r>
              <a:rPr sz="2000"/>
              <a:t>short</a:t>
            </a:r>
            <a:r>
              <a:rPr sz="2000"/>
              <a:t> </a:t>
            </a:r>
            <a:r>
              <a:rPr sz="2000"/>
              <a:t>tour</a:t>
            </a:r>
            <a:r>
              <a:rPr sz="2000"/>
              <a:t> </a:t>
            </a:r>
            <a:r>
              <a:rPr sz="2000"/>
              <a:t>of</a:t>
            </a:r>
            <a:r>
              <a:rPr sz="2000"/>
              <a:t> </a:t>
            </a:r>
            <a:r>
              <a:rPr sz="2000"/>
              <a:t>browser</a:t>
            </a:r>
            <a:r>
              <a:rPr sz="2000"/>
              <a:t> </a:t>
            </a:r>
            <a:r>
              <a:rPr sz="2000"/>
              <a:t>such</a:t>
            </a:r>
            <a:r>
              <a:rPr sz="2000"/>
              <a:t> </a:t>
            </a:r>
            <a:r>
              <a:rPr sz="2000"/>
              <a:t>address</a:t>
            </a:r>
            <a:r>
              <a:rPr sz="2000"/>
              <a:t> </a:t>
            </a:r>
            <a:r>
              <a:rPr sz="2000"/>
              <a:t>bar,</a:t>
            </a:r>
            <a:r>
              <a:rPr sz="2000"/>
              <a:t> </a:t>
            </a:r>
            <a:r>
              <a:rPr sz="2000"/>
              <a:t>home</a:t>
            </a:r>
            <a:r>
              <a:rPr sz="2000"/>
              <a:t> </a:t>
            </a:r>
            <a:r>
              <a:rPr sz="2000"/>
              <a:t>buttons,</a:t>
            </a:r>
            <a:r>
              <a:rPr sz="2000"/>
              <a:t> </a:t>
            </a:r>
            <a:r>
              <a:rPr sz="2000"/>
              <a:t>bookmarks,</a:t>
            </a:r>
            <a:r>
              <a:rPr sz="2000"/>
              <a:t> </a:t>
            </a:r>
            <a:r>
              <a:rPr sz="2000"/>
              <a:t>history.</a:t>
            </a:r>
          </a:p>
          <a:p>
            <a:pPr lvl="0" marL="0" indent="0">
              <a:buNone/>
            </a:pPr>
          </a:p>
          <a:p>
            <a:pPr lvl="1"/>
            <a:r>
              <a:rPr sz="2000"/>
              <a:t>These</a:t>
            </a:r>
            <a:r>
              <a:rPr sz="2000"/>
              <a:t> </a:t>
            </a:r>
            <a:r>
              <a:rPr sz="2000"/>
              <a:t>files</a:t>
            </a:r>
            <a:r>
              <a:rPr sz="2000"/>
              <a:t> </a:t>
            </a:r>
            <a:r>
              <a:rPr sz="2000"/>
              <a:t>sometimes</a:t>
            </a:r>
            <a:r>
              <a:rPr sz="2000"/>
              <a:t> </a:t>
            </a:r>
            <a:r>
              <a:rPr sz="2000"/>
              <a:t>contain</a:t>
            </a:r>
            <a:r>
              <a:rPr sz="2000"/>
              <a:t> </a:t>
            </a:r>
            <a:r>
              <a:rPr sz="2000"/>
              <a:t>other</a:t>
            </a:r>
            <a:r>
              <a:rPr sz="2000"/>
              <a:t> </a:t>
            </a:r>
            <a:r>
              <a:rPr sz="2000"/>
              <a:t>kinds</a:t>
            </a:r>
            <a:r>
              <a:rPr sz="2000"/>
              <a:t> </a:t>
            </a:r>
            <a:r>
              <a:rPr sz="2000"/>
              <a:t>of</a:t>
            </a:r>
            <a:r>
              <a:rPr sz="2000"/>
              <a:t> </a:t>
            </a:r>
            <a:r>
              <a:rPr sz="2000"/>
              <a:t>code,</a:t>
            </a:r>
            <a:r>
              <a:rPr sz="2000"/>
              <a:t> </a:t>
            </a:r>
            <a:r>
              <a:rPr sz="2000"/>
              <a:t>like</a:t>
            </a:r>
            <a:r>
              <a:rPr sz="2000"/>
              <a:t> </a:t>
            </a:r>
            <a:r>
              <a:rPr sz="2000"/>
              <a:t>javascript</a:t>
            </a:r>
            <a:r>
              <a:rPr sz="2000"/>
              <a:t> </a:t>
            </a:r>
            <a:r>
              <a:rPr sz="2000"/>
              <a:t>or</a:t>
            </a:r>
            <a:r>
              <a:rPr sz="2000"/>
              <a:t> </a:t>
            </a:r>
            <a:r>
              <a:rPr sz="2000"/>
              <a:t>php,</a:t>
            </a:r>
            <a:r>
              <a:rPr sz="2000"/>
              <a:t> </a:t>
            </a:r>
            <a:r>
              <a:rPr sz="2000"/>
              <a:t>which</a:t>
            </a:r>
            <a:r>
              <a:rPr sz="2000"/>
              <a:t> </a:t>
            </a:r>
            <a:r>
              <a:rPr sz="2000"/>
              <a:t>makes</a:t>
            </a:r>
            <a:r>
              <a:rPr sz="2000"/>
              <a:t> </a:t>
            </a:r>
            <a:r>
              <a:rPr sz="2000"/>
              <a:t>pages–</a:t>
            </a:r>
            <a:r>
              <a:rPr sz="2000"/>
              <a:t> </a:t>
            </a:r>
            <a:r>
              <a:rPr sz="2000"/>
              <a:t>when</a:t>
            </a:r>
            <a:r>
              <a:rPr sz="2000"/>
              <a:t> </a:t>
            </a:r>
            <a:r>
              <a:rPr sz="2000"/>
              <a:t>displayed</a:t>
            </a:r>
            <a:r>
              <a:rPr sz="2000"/>
              <a:t> </a:t>
            </a:r>
            <a:r>
              <a:rPr sz="2000"/>
              <a:t>in</a:t>
            </a:r>
            <a:r>
              <a:rPr sz="2000"/>
              <a:t> </a:t>
            </a:r>
            <a:r>
              <a:rPr sz="2000"/>
              <a:t>the</a:t>
            </a:r>
            <a:r>
              <a:rPr sz="2000"/>
              <a:t> </a:t>
            </a:r>
            <a:r>
              <a:rPr sz="2000"/>
              <a:t>browser-</a:t>
            </a:r>
            <a:r>
              <a:rPr sz="2000"/>
              <a:t> </a:t>
            </a:r>
            <a:r>
              <a:rPr sz="2000"/>
              <a:t>interactive</a:t>
            </a:r>
            <a:r>
              <a:rPr sz="2000"/>
              <a:t> </a:t>
            </a:r>
            <a:r>
              <a:rPr sz="2000"/>
              <a:t>and</a:t>
            </a:r>
            <a:r>
              <a:rPr sz="2000"/>
              <a:t> </a:t>
            </a:r>
            <a:r>
              <a:rPr sz="2000"/>
              <a:t>flashy</a:t>
            </a:r>
            <a:r>
              <a:rPr sz="2000"/>
              <a:t> </a:t>
            </a:r>
            <a:r>
              <a:rPr sz="2000"/>
              <a:t>and</a:t>
            </a:r>
            <a:r>
              <a:rPr sz="2000"/>
              <a:t> </a:t>
            </a:r>
            <a:r>
              <a:rPr sz="2000"/>
              <a:t>dynamic,</a:t>
            </a:r>
            <a:r>
              <a:rPr sz="2000"/>
              <a:t> </a:t>
            </a:r>
            <a:r>
              <a:rPr sz="2000"/>
              <a:t>pulling</a:t>
            </a:r>
            <a:r>
              <a:rPr sz="2000"/>
              <a:t> </a:t>
            </a:r>
            <a:r>
              <a:rPr sz="2000"/>
              <a:t>in</a:t>
            </a:r>
            <a:r>
              <a:rPr sz="2000"/>
              <a:t> </a:t>
            </a:r>
            <a:r>
              <a:rPr sz="2000"/>
              <a:t>browser</a:t>
            </a:r>
            <a:r>
              <a:rPr sz="2000"/>
              <a:t> </a:t>
            </a:r>
            <a:r>
              <a:rPr sz="2000"/>
              <a:t>code.</a:t>
            </a:r>
          </a:p>
          <a:p>
            <a:pPr lvl="0" marL="0" indent="0">
              <a:buNone/>
            </a:pPr>
          </a:p>
          <a:p>
            <a:pPr lvl="0" marL="1270000" indent="0">
              <a:buNone/>
            </a:pPr>
            <a:r>
              <a:rPr sz="2000"/>
              <a:t>Tip!</a:t>
            </a:r>
            <a:r>
              <a:rPr sz="2000"/>
              <a:t> </a:t>
            </a:r>
            <a:r>
              <a:rPr sz="2000"/>
              <a:t>To</a:t>
            </a:r>
            <a:r>
              <a:rPr sz="2000"/>
              <a:t> </a:t>
            </a:r>
            <a:r>
              <a:rPr sz="2000"/>
              <a:t>show</a:t>
            </a:r>
            <a:r>
              <a:rPr sz="2000"/>
              <a:t> </a:t>
            </a:r>
            <a:r>
              <a:rPr sz="2000"/>
              <a:t>this</a:t>
            </a:r>
            <a:r>
              <a:rPr sz="2000"/>
              <a:t> </a:t>
            </a:r>
            <a:r>
              <a:rPr sz="2000"/>
              <a:t>idea,</a:t>
            </a:r>
            <a:r>
              <a:rPr sz="2000"/>
              <a:t> </a:t>
            </a:r>
            <a:r>
              <a:rPr sz="2000"/>
              <a:t>open</a:t>
            </a:r>
            <a:r>
              <a:rPr sz="2000"/>
              <a:t> </a:t>
            </a:r>
            <a:r>
              <a:rPr sz="2000"/>
              <a:t>a</a:t>
            </a:r>
            <a:r>
              <a:rPr sz="2000"/>
              <a:t> </a:t>
            </a:r>
            <a:r>
              <a:rPr sz="2000"/>
              <a:t>simple,</a:t>
            </a:r>
            <a:r>
              <a:rPr sz="2000"/>
              <a:t> </a:t>
            </a:r>
            <a:r>
              <a:rPr sz="2000"/>
              <a:t>static</a:t>
            </a:r>
            <a:r>
              <a:rPr sz="2000"/>
              <a:t> </a:t>
            </a:r>
            <a:r>
              <a:rPr sz="2000"/>
              <a:t>page</a:t>
            </a:r>
            <a:r>
              <a:rPr sz="2000"/>
              <a:t> </a:t>
            </a:r>
            <a:r>
              <a:rPr sz="2000"/>
              <a:t>and</a:t>
            </a:r>
            <a:r>
              <a:rPr sz="2000"/>
              <a:t> </a:t>
            </a:r>
            <a:r>
              <a:rPr sz="2000"/>
              <a:t>look.</a:t>
            </a:r>
            <a:r>
              <a:rPr sz="2000"/>
              <a:t> </a:t>
            </a:r>
            <a:r>
              <a:rPr sz="2000"/>
              <a:t>Explain:</a:t>
            </a:r>
            <a:r>
              <a:rPr sz="2000"/>
              <a:t> </a:t>
            </a:r>
            <a:r>
              <a:rPr sz="2000"/>
              <a:t>Let’s</a:t>
            </a:r>
            <a:r>
              <a:rPr sz="2000"/>
              <a:t> </a:t>
            </a:r>
            <a:r>
              <a:rPr sz="2000"/>
              <a:t>look!</a:t>
            </a:r>
            <a:r>
              <a:rPr sz="2000"/>
              <a:t> </a:t>
            </a:r>
            <a:r>
              <a:rPr sz="2000"/>
              <a:t>We</a:t>
            </a:r>
            <a:r>
              <a:rPr sz="2000"/>
              <a:t> </a:t>
            </a:r>
            <a:r>
              <a:rPr sz="2000"/>
              <a:t>can</a:t>
            </a:r>
            <a:r>
              <a:rPr sz="2000"/>
              <a:t> </a:t>
            </a:r>
            <a:r>
              <a:rPr sz="2000"/>
              <a:t>see</a:t>
            </a:r>
            <a:r>
              <a:rPr sz="2000"/>
              <a:t> </a:t>
            </a:r>
            <a:r>
              <a:rPr sz="2000"/>
              <a:t>what</a:t>
            </a:r>
            <a:r>
              <a:rPr sz="2000"/>
              <a:t> </a:t>
            </a:r>
            <a:r>
              <a:rPr sz="2000"/>
              <a:t>a</a:t>
            </a:r>
            <a:r>
              <a:rPr sz="2000"/>
              <a:t> </a:t>
            </a:r>
            <a:r>
              <a:rPr sz="2000"/>
              <a:t>web</a:t>
            </a:r>
            <a:r>
              <a:rPr sz="2000"/>
              <a:t> </a:t>
            </a:r>
            <a:r>
              <a:rPr sz="2000"/>
              <a:t>page</a:t>
            </a:r>
            <a:r>
              <a:rPr sz="2000"/>
              <a:t> </a:t>
            </a:r>
            <a:r>
              <a:rPr sz="2000"/>
              <a:t>looks</a:t>
            </a:r>
            <a:r>
              <a:rPr sz="2000"/>
              <a:t> </a:t>
            </a:r>
            <a:r>
              <a:rPr sz="2000"/>
              <a:t>like</a:t>
            </a:r>
            <a:r>
              <a:rPr sz="2000"/>
              <a:t> </a:t>
            </a:r>
            <a:r>
              <a:rPr sz="2000"/>
              <a:t>behind</a:t>
            </a:r>
            <a:r>
              <a:rPr sz="2000"/>
              <a:t> </a:t>
            </a:r>
            <a:r>
              <a:rPr sz="2000"/>
              <a:t>the</a:t>
            </a:r>
            <a:r>
              <a:rPr sz="2000"/>
              <a:t> </a:t>
            </a:r>
            <a:r>
              <a:rPr sz="2000"/>
              <a:t>scenes,</a:t>
            </a:r>
            <a:r>
              <a:rPr sz="2000"/>
              <a:t> </a:t>
            </a:r>
            <a:r>
              <a:rPr sz="2000"/>
              <a:t>before</a:t>
            </a:r>
            <a:r>
              <a:rPr sz="2000"/>
              <a:t> </a:t>
            </a:r>
            <a:r>
              <a:rPr sz="2000"/>
              <a:t>the</a:t>
            </a:r>
            <a:r>
              <a:rPr sz="2000"/>
              <a:t> </a:t>
            </a:r>
            <a:r>
              <a:rPr sz="2000"/>
              <a:t>browser</a:t>
            </a:r>
            <a:r>
              <a:rPr sz="2000"/>
              <a:t> </a:t>
            </a:r>
            <a:r>
              <a:rPr sz="2000"/>
              <a:t>gets</a:t>
            </a:r>
            <a:r>
              <a:rPr sz="2000"/>
              <a:t> </a:t>
            </a:r>
            <a:r>
              <a:rPr sz="2000"/>
              <a:t>to</a:t>
            </a:r>
            <a:r>
              <a:rPr sz="2000"/>
              <a:t> </a:t>
            </a:r>
            <a:r>
              <a:rPr sz="2000"/>
              <a:t>it,</a:t>
            </a:r>
            <a:r>
              <a:rPr sz="2000"/>
              <a:t> </a:t>
            </a:r>
            <a:r>
              <a:rPr sz="2000"/>
              <a:t>by</a:t>
            </a:r>
            <a:r>
              <a:rPr sz="2000"/>
              <a:t> </a:t>
            </a:r>
            <a:r>
              <a:rPr sz="2000"/>
              <a:t>exploring</a:t>
            </a:r>
            <a:r>
              <a:rPr sz="2000"/>
              <a:t> </a:t>
            </a:r>
            <a:r>
              <a:rPr sz="2000"/>
              <a:t>the</a:t>
            </a:r>
            <a:r>
              <a:rPr sz="2000"/>
              <a:t> </a:t>
            </a:r>
            <a:r>
              <a:rPr sz="2000"/>
              <a:t>“</a:t>
            </a:r>
            <a:r>
              <a:rPr sz="2000"/>
              <a:t>view</a:t>
            </a:r>
            <a:r>
              <a:rPr sz="2000"/>
              <a:t> </a:t>
            </a:r>
            <a:r>
              <a:rPr sz="2000"/>
              <a:t>source.</a:t>
            </a:r>
            <a:r>
              <a:rPr sz="2000"/>
              <a:t>”</a:t>
            </a:r>
          </a:p>
          <a:p>
            <a:pPr lvl="0" marL="0" indent="0">
              <a:buNone/>
            </a:pPr>
          </a:p>
          <a:p>
            <a:pPr lvl="1"/>
            <a:r>
              <a:rPr sz="2000"/>
              <a:t>Because</a:t>
            </a:r>
            <a:r>
              <a:rPr sz="2000"/>
              <a:t> </a:t>
            </a:r>
            <a:r>
              <a:rPr sz="2000"/>
              <a:t>HTML</a:t>
            </a:r>
            <a:r>
              <a:rPr sz="2000"/>
              <a:t> </a:t>
            </a:r>
            <a:r>
              <a:rPr sz="2000"/>
              <a:t>files</a:t>
            </a:r>
            <a:r>
              <a:rPr sz="2000"/>
              <a:t> </a:t>
            </a:r>
            <a:r>
              <a:rPr sz="2000"/>
              <a:t>are</a:t>
            </a:r>
            <a:r>
              <a:rPr sz="2000"/>
              <a:t> </a:t>
            </a:r>
            <a:r>
              <a:rPr sz="2000"/>
              <a:t>just</a:t>
            </a:r>
            <a:r>
              <a:rPr sz="2000"/>
              <a:t> </a:t>
            </a:r>
            <a:r>
              <a:rPr sz="2000"/>
              <a:t>text,</a:t>
            </a:r>
            <a:r>
              <a:rPr sz="2000"/>
              <a:t> </a:t>
            </a:r>
            <a:r>
              <a:rPr sz="2000"/>
              <a:t>they</a:t>
            </a:r>
            <a:r>
              <a:rPr sz="2000"/>
              <a:t> </a:t>
            </a:r>
            <a:r>
              <a:rPr sz="2000"/>
              <a:t>can</a:t>
            </a:r>
            <a:r>
              <a:rPr sz="2000"/>
              <a:t> </a:t>
            </a:r>
            <a:r>
              <a:rPr sz="2000"/>
              <a:t>be</a:t>
            </a:r>
            <a:r>
              <a:rPr sz="2000"/>
              <a:t> </a:t>
            </a:r>
            <a:r>
              <a:rPr sz="2000"/>
              <a:t>written</a:t>
            </a:r>
            <a:r>
              <a:rPr sz="2000"/>
              <a:t> </a:t>
            </a:r>
            <a:r>
              <a:rPr sz="2000"/>
              <a:t>in</a:t>
            </a:r>
            <a:r>
              <a:rPr sz="2000"/>
              <a:t> </a:t>
            </a:r>
            <a:r>
              <a:rPr sz="2000"/>
              <a:t>a</a:t>
            </a:r>
            <a:r>
              <a:rPr sz="2000"/>
              <a:t> </a:t>
            </a:r>
            <a:r>
              <a:rPr sz="2000"/>
              <a:t>basic</a:t>
            </a:r>
            <a:r>
              <a:rPr sz="2000"/>
              <a:t> </a:t>
            </a:r>
            <a:r>
              <a:rPr sz="2000"/>
              <a:t>text</a:t>
            </a:r>
            <a:r>
              <a:rPr sz="2000"/>
              <a:t> </a:t>
            </a:r>
            <a:r>
              <a:rPr sz="2000"/>
              <a:t>editor,</a:t>
            </a:r>
            <a:r>
              <a:rPr sz="2000"/>
              <a:t> </a:t>
            </a:r>
            <a:r>
              <a:rPr sz="2000"/>
              <a:t>and</a:t>
            </a:r>
            <a:r>
              <a:rPr sz="2000"/>
              <a:t> </a:t>
            </a:r>
            <a:r>
              <a:rPr sz="2000"/>
              <a:t>viewed</a:t>
            </a:r>
            <a:r>
              <a:rPr sz="2000"/>
              <a:t> </a:t>
            </a:r>
            <a:r>
              <a:rPr sz="2000"/>
              <a:t>in</a:t>
            </a:r>
            <a:r>
              <a:rPr sz="2000"/>
              <a:t> </a:t>
            </a:r>
            <a:r>
              <a:rPr sz="2000"/>
              <a:t>a</a:t>
            </a:r>
            <a:r>
              <a:rPr sz="2000"/>
              <a:t> </a:t>
            </a:r>
            <a:r>
              <a:rPr sz="2000"/>
              <a:t>browser.</a:t>
            </a:r>
            <a:r>
              <a:rPr sz="2000"/>
              <a:t> </a:t>
            </a:r>
            <a:r>
              <a:rPr sz="2000"/>
              <a:t>If</a:t>
            </a:r>
            <a:r>
              <a:rPr sz="2000"/>
              <a:t> </a:t>
            </a:r>
            <a:r>
              <a:rPr sz="2000"/>
              <a:t>you</a:t>
            </a:r>
            <a:r>
              <a:rPr sz="2000"/>
              <a:t> </a:t>
            </a:r>
            <a:r>
              <a:rPr sz="2000"/>
              <a:t>have</a:t>
            </a:r>
            <a:r>
              <a:rPr sz="2000"/>
              <a:t> </a:t>
            </a:r>
            <a:r>
              <a:rPr sz="2000"/>
              <a:t>a</a:t>
            </a:r>
            <a:r>
              <a:rPr sz="2000"/>
              <a:t> </a:t>
            </a:r>
            <a:r>
              <a:rPr sz="2000"/>
              <a:t>browser</a:t>
            </a:r>
            <a:r>
              <a:rPr sz="2000"/>
              <a:t> </a:t>
            </a:r>
            <a:r>
              <a:rPr sz="2000"/>
              <a:t>and</a:t>
            </a:r>
            <a:r>
              <a:rPr sz="2000"/>
              <a:t> </a:t>
            </a:r>
            <a:r>
              <a:rPr sz="2000"/>
              <a:t>a</a:t>
            </a:r>
            <a:r>
              <a:rPr sz="2000"/>
              <a:t> </a:t>
            </a:r>
            <a:r>
              <a:rPr sz="2000"/>
              <a:t>text</a:t>
            </a:r>
            <a:r>
              <a:rPr sz="2000"/>
              <a:t> </a:t>
            </a:r>
            <a:r>
              <a:rPr sz="2000"/>
              <a:t>editor</a:t>
            </a:r>
            <a:r>
              <a:rPr sz="2000"/>
              <a:t> </a:t>
            </a:r>
            <a:r>
              <a:rPr sz="2000"/>
              <a:t>on</a:t>
            </a:r>
            <a:r>
              <a:rPr sz="2000"/>
              <a:t> </a:t>
            </a:r>
            <a:r>
              <a:rPr sz="2000"/>
              <a:t>your</a:t>
            </a:r>
            <a:r>
              <a:rPr sz="2000"/>
              <a:t> </a:t>
            </a:r>
            <a:r>
              <a:rPr sz="2000"/>
              <a:t>computer–</a:t>
            </a:r>
            <a:r>
              <a:rPr sz="2000"/>
              <a:t> </a:t>
            </a:r>
            <a:r>
              <a:rPr sz="2000"/>
              <a:t>and</a:t>
            </a:r>
            <a:r>
              <a:rPr sz="2000"/>
              <a:t> </a:t>
            </a:r>
            <a:r>
              <a:rPr sz="2000"/>
              <a:t>nearly</a:t>
            </a:r>
            <a:r>
              <a:rPr sz="2000"/>
              <a:t> </a:t>
            </a:r>
            <a:r>
              <a:rPr sz="2000"/>
              <a:t>EVERYONE</a:t>
            </a:r>
            <a:r>
              <a:rPr sz="2000"/>
              <a:t> </a:t>
            </a:r>
            <a:r>
              <a:rPr sz="2000"/>
              <a:t>does–</a:t>
            </a:r>
            <a:r>
              <a:rPr sz="2000"/>
              <a:t> </a:t>
            </a:r>
            <a:r>
              <a:rPr sz="2000"/>
              <a:t>you</a:t>
            </a:r>
            <a:r>
              <a:rPr sz="2000"/>
              <a:t> </a:t>
            </a:r>
            <a:r>
              <a:rPr sz="2000"/>
              <a:t>can</a:t>
            </a:r>
            <a:r>
              <a:rPr sz="2000"/>
              <a:t> </a:t>
            </a:r>
            <a:r>
              <a:rPr sz="2000"/>
              <a:t>build</a:t>
            </a:r>
            <a:r>
              <a:rPr sz="2000"/>
              <a:t> </a:t>
            </a:r>
            <a:r>
              <a:rPr sz="2000"/>
              <a:t>a</a:t>
            </a:r>
            <a:r>
              <a:rPr sz="2000"/>
              <a:t> </a:t>
            </a:r>
            <a:r>
              <a:rPr sz="2000"/>
              <a:t>web</a:t>
            </a:r>
            <a:r>
              <a:rPr sz="2000"/>
              <a:t> </a:t>
            </a:r>
            <a:r>
              <a:rPr sz="2000"/>
              <a:t>page!</a:t>
            </a:r>
          </a:p>
          <a:p>
            <a:pPr lvl="0" marL="0" indent="0">
              <a:buNone/>
            </a:pPr>
          </a:p>
          <a:p>
            <a:pPr lvl="1"/>
            <a:r>
              <a:rPr sz="2000"/>
              <a:t>Your</a:t>
            </a:r>
            <a:r>
              <a:rPr sz="2000"/>
              <a:t> </a:t>
            </a:r>
            <a:r>
              <a:rPr sz="2000"/>
              <a:t>pages</a:t>
            </a:r>
            <a:r>
              <a:rPr sz="2000"/>
              <a:t> </a:t>
            </a:r>
            <a:r>
              <a:rPr sz="2000"/>
              <a:t>won’t</a:t>
            </a:r>
            <a:r>
              <a:rPr sz="2000"/>
              <a:t> </a:t>
            </a:r>
            <a:r>
              <a:rPr sz="2000"/>
              <a:t>be</a:t>
            </a:r>
            <a:r>
              <a:rPr sz="2000"/>
              <a:t> </a:t>
            </a:r>
            <a:r>
              <a:rPr sz="2000"/>
              <a:t>ON</a:t>
            </a:r>
            <a:r>
              <a:rPr sz="2000"/>
              <a:t> </a:t>
            </a:r>
            <a:r>
              <a:rPr sz="2000"/>
              <a:t>the</a:t>
            </a:r>
            <a:r>
              <a:rPr sz="2000"/>
              <a:t> </a:t>
            </a:r>
            <a:r>
              <a:rPr sz="2000"/>
              <a:t>web–</a:t>
            </a:r>
            <a:r>
              <a:rPr sz="2000"/>
              <a:t> </a:t>
            </a:r>
            <a:r>
              <a:rPr sz="2000"/>
              <a:t>for</a:t>
            </a:r>
            <a:r>
              <a:rPr sz="2000"/>
              <a:t> </a:t>
            </a:r>
            <a:r>
              <a:rPr sz="2000"/>
              <a:t>that</a:t>
            </a:r>
            <a:r>
              <a:rPr sz="2000"/>
              <a:t> </a:t>
            </a:r>
            <a:r>
              <a:rPr sz="2000"/>
              <a:t>to</a:t>
            </a:r>
            <a:r>
              <a:rPr sz="2000"/>
              <a:t> </a:t>
            </a:r>
            <a:r>
              <a:rPr sz="2000"/>
              <a:t>happen</a:t>
            </a:r>
            <a:r>
              <a:rPr sz="2000"/>
              <a:t> </a:t>
            </a:r>
            <a:r>
              <a:rPr sz="2000"/>
              <a:t>you</a:t>
            </a:r>
            <a:r>
              <a:rPr sz="2000"/>
              <a:t> </a:t>
            </a:r>
            <a:r>
              <a:rPr sz="2000"/>
              <a:t>need</a:t>
            </a:r>
            <a:r>
              <a:rPr sz="2000"/>
              <a:t> </a:t>
            </a:r>
            <a:r>
              <a:rPr sz="2000"/>
              <a:t>to</a:t>
            </a:r>
            <a:r>
              <a:rPr sz="2000"/>
              <a:t> </a:t>
            </a:r>
            <a:r>
              <a:rPr sz="2000"/>
              <a:t>take</a:t>
            </a:r>
            <a:r>
              <a:rPr sz="2000"/>
              <a:t> </a:t>
            </a:r>
            <a:r>
              <a:rPr sz="2000"/>
              <a:t>the</a:t>
            </a:r>
            <a:r>
              <a:rPr sz="2000"/>
              <a:t> </a:t>
            </a:r>
            <a:r>
              <a:rPr sz="2000"/>
              <a:t>file</a:t>
            </a:r>
            <a:r>
              <a:rPr sz="2000"/>
              <a:t> </a:t>
            </a:r>
            <a:r>
              <a:rPr sz="2000"/>
              <a:t>you</a:t>
            </a:r>
            <a:r>
              <a:rPr sz="2000"/>
              <a:t> </a:t>
            </a:r>
            <a:r>
              <a:rPr sz="2000"/>
              <a:t>create</a:t>
            </a:r>
            <a:r>
              <a:rPr sz="2000"/>
              <a:t> </a:t>
            </a:r>
            <a:r>
              <a:rPr sz="2000"/>
              <a:t>and</a:t>
            </a:r>
            <a:r>
              <a:rPr sz="2000"/>
              <a:t> </a:t>
            </a:r>
            <a:r>
              <a:rPr sz="2000"/>
              <a:t>to</a:t>
            </a:r>
            <a:r>
              <a:rPr sz="2000"/>
              <a:t> </a:t>
            </a:r>
            <a:r>
              <a:rPr sz="2000"/>
              <a:t>upload</a:t>
            </a:r>
            <a:r>
              <a:rPr sz="2000"/>
              <a:t> </a:t>
            </a:r>
            <a:r>
              <a:rPr sz="2000"/>
              <a:t>this</a:t>
            </a:r>
            <a:r>
              <a:rPr sz="2000"/>
              <a:t> </a:t>
            </a:r>
            <a:r>
              <a:rPr sz="2000"/>
              <a:t>to</a:t>
            </a:r>
            <a:r>
              <a:rPr sz="2000"/>
              <a:t> </a:t>
            </a:r>
            <a:r>
              <a:rPr sz="2000"/>
              <a:t>a</a:t>
            </a:r>
            <a:r>
              <a:rPr sz="2000"/>
              <a:t> </a:t>
            </a:r>
            <a:r>
              <a:rPr sz="2000"/>
              <a:t>server</a:t>
            </a:r>
            <a:r>
              <a:rPr sz="2000"/>
              <a:t> </a:t>
            </a:r>
            <a:r>
              <a:rPr sz="2000"/>
              <a:t>so</a:t>
            </a:r>
            <a:r>
              <a:rPr sz="2000"/>
              <a:t> </a:t>
            </a:r>
            <a:r>
              <a:rPr sz="2000"/>
              <a:t>people</a:t>
            </a:r>
            <a:r>
              <a:rPr sz="2000"/>
              <a:t> </a:t>
            </a:r>
            <a:r>
              <a:rPr sz="2000"/>
              <a:t>can</a:t>
            </a:r>
            <a:r>
              <a:rPr sz="2000"/>
              <a:t> </a:t>
            </a:r>
            <a:r>
              <a:rPr sz="2000"/>
              <a:t>access</a:t>
            </a:r>
            <a:r>
              <a:rPr sz="2000"/>
              <a:t> </a:t>
            </a:r>
            <a:r>
              <a:rPr sz="2000"/>
              <a:t>it</a:t>
            </a:r>
            <a:r>
              <a:rPr sz="2000"/>
              <a:t> </a:t>
            </a:r>
            <a:r>
              <a:rPr sz="2000"/>
              <a:t>there,</a:t>
            </a:r>
            <a:r>
              <a:rPr sz="2000"/>
              <a:t> </a:t>
            </a:r>
            <a:r>
              <a:rPr sz="2000"/>
              <a:t>via</a:t>
            </a:r>
            <a:r>
              <a:rPr sz="2000"/>
              <a:t> </a:t>
            </a:r>
            <a:r>
              <a:rPr sz="2000"/>
              <a:t>the</a:t>
            </a:r>
            <a:r>
              <a:rPr sz="2000"/>
              <a:t> </a:t>
            </a:r>
            <a:r>
              <a:rPr sz="2000"/>
              <a:t>URL</a:t>
            </a:r>
            <a:r>
              <a:rPr sz="2000"/>
              <a:t> </a:t>
            </a:r>
            <a:r>
              <a:rPr sz="2000"/>
              <a:t>or</a:t>
            </a:r>
            <a:r>
              <a:rPr sz="2000"/>
              <a:t> </a:t>
            </a:r>
            <a:r>
              <a:rPr sz="2000"/>
              <a:t>web</a:t>
            </a:r>
            <a:r>
              <a:rPr sz="2000"/>
              <a:t> </a:t>
            </a:r>
            <a:r>
              <a:rPr sz="2000"/>
              <a:t>address.</a:t>
            </a:r>
            <a:r>
              <a:rPr sz="2000"/>
              <a:t> </a:t>
            </a:r>
            <a:r>
              <a:rPr sz="2000"/>
              <a:t>Tip!</a:t>
            </a:r>
            <a:r>
              <a:rPr sz="2000"/>
              <a:t> </a:t>
            </a:r>
            <a:r>
              <a:rPr sz="2000"/>
              <a:t>Remind</a:t>
            </a:r>
            <a:r>
              <a:rPr sz="2000"/>
              <a:t> </a:t>
            </a:r>
            <a:r>
              <a:rPr sz="2000"/>
              <a:t>people,</a:t>
            </a:r>
            <a:r>
              <a:rPr sz="2000"/>
              <a:t> </a:t>
            </a:r>
            <a:r>
              <a:rPr sz="2000"/>
              <a:t>maybe</a:t>
            </a:r>
            <a:r>
              <a:rPr sz="2000"/>
              <a:t> </a:t>
            </a:r>
            <a:r>
              <a:rPr sz="2000"/>
              <a:t>through</a:t>
            </a:r>
            <a:r>
              <a:rPr sz="2000"/>
              <a:t> </a:t>
            </a:r>
            <a:r>
              <a:rPr sz="2000"/>
              <a:t>a</a:t>
            </a:r>
            <a:r>
              <a:rPr sz="2000"/>
              <a:t> </a:t>
            </a:r>
            <a:r>
              <a:rPr sz="2000"/>
              <a:t>diagram,</a:t>
            </a:r>
            <a:r>
              <a:rPr sz="2000"/>
              <a:t> </a:t>
            </a:r>
            <a:r>
              <a:rPr sz="2000"/>
              <a:t>that</a:t>
            </a:r>
            <a:r>
              <a:rPr sz="2000"/>
              <a:t> </a:t>
            </a:r>
            <a:r>
              <a:rPr sz="2000"/>
              <a:t>client</a:t>
            </a:r>
            <a:r>
              <a:rPr sz="2000"/>
              <a:t> </a:t>
            </a:r>
            <a:r>
              <a:rPr sz="2000"/>
              <a:t>computers</a:t>
            </a:r>
            <a:r>
              <a:rPr sz="2000"/>
              <a:t> </a:t>
            </a:r>
            <a:r>
              <a:rPr sz="2000"/>
              <a:t>(web</a:t>
            </a:r>
            <a:r>
              <a:rPr sz="2000"/>
              <a:t> </a:t>
            </a:r>
            <a:r>
              <a:rPr sz="2000"/>
              <a:t>users</a:t>
            </a:r>
            <a:r>
              <a:rPr sz="2000"/>
              <a:t> </a:t>
            </a:r>
            <a:r>
              <a:rPr sz="2000"/>
              <a:t>like</a:t>
            </a:r>
            <a:r>
              <a:rPr sz="2000"/>
              <a:t> </a:t>
            </a:r>
            <a:r>
              <a:rPr sz="2000"/>
              <a:t>you)</a:t>
            </a:r>
            <a:r>
              <a:rPr sz="2000"/>
              <a:t> </a:t>
            </a:r>
            <a:r>
              <a:rPr sz="2000"/>
              <a:t>connect</a:t>
            </a:r>
            <a:r>
              <a:rPr sz="2000"/>
              <a:t> </a:t>
            </a:r>
            <a:r>
              <a:rPr sz="2000"/>
              <a:t>to</a:t>
            </a:r>
            <a:r>
              <a:rPr sz="2000"/>
              <a:t> </a:t>
            </a:r>
            <a:r>
              <a:rPr sz="2000"/>
              <a:t>the</a:t>
            </a:r>
            <a:r>
              <a:rPr sz="2000"/>
              <a:t> </a:t>
            </a:r>
            <a:r>
              <a:rPr sz="2000"/>
              <a:t>Internet</a:t>
            </a:r>
            <a:r>
              <a:rPr sz="2000"/>
              <a:t> </a:t>
            </a:r>
            <a:r>
              <a:rPr sz="2000"/>
              <a:t>and</a:t>
            </a:r>
            <a:r>
              <a:rPr sz="2000"/>
              <a:t> </a:t>
            </a:r>
            <a:r>
              <a:rPr sz="2000"/>
              <a:t>access</a:t>
            </a:r>
            <a:r>
              <a:rPr sz="2000"/>
              <a:t> </a:t>
            </a:r>
            <a:r>
              <a:rPr sz="2000"/>
              <a:t>pages</a:t>
            </a:r>
            <a:r>
              <a:rPr sz="2000"/>
              <a:t> </a:t>
            </a:r>
            <a:r>
              <a:rPr sz="2000"/>
              <a:t>that</a:t>
            </a:r>
            <a:r>
              <a:rPr sz="2000"/>
              <a:t> </a:t>
            </a:r>
            <a:r>
              <a:rPr sz="2000"/>
              <a:t>live</a:t>
            </a:r>
            <a:r>
              <a:rPr sz="2000"/>
              <a:t> </a:t>
            </a:r>
            <a:r>
              <a:rPr sz="2000"/>
              <a:t>on</a:t>
            </a:r>
            <a:r>
              <a:rPr sz="2000"/>
              <a:t> </a:t>
            </a:r>
            <a:r>
              <a:rPr sz="2000"/>
              <a:t>server</a:t>
            </a:r>
            <a:r>
              <a:rPr sz="2000"/>
              <a:t> </a:t>
            </a:r>
            <a:r>
              <a:rPr sz="2000"/>
              <a:t>computers</a:t>
            </a:r>
            <a:r>
              <a:rPr sz="2000"/>
              <a:t> </a:t>
            </a:r>
            <a:r>
              <a:rPr sz="2000"/>
              <a:t>out</a:t>
            </a:r>
            <a:r>
              <a:rPr sz="2000"/>
              <a:t> </a:t>
            </a:r>
            <a:r>
              <a:rPr sz="2000"/>
              <a:t>there</a:t>
            </a:r>
            <a:r>
              <a:rPr sz="2000"/>
              <a:t> </a:t>
            </a:r>
            <a:r>
              <a:rPr sz="2000"/>
              <a:t>on</a:t>
            </a:r>
            <a:r>
              <a:rPr sz="2000"/>
              <a:t> </a:t>
            </a:r>
            <a:r>
              <a:rPr sz="2000"/>
              <a:t>the</a:t>
            </a:r>
            <a:r>
              <a:rPr sz="2000"/>
              <a:t> </a:t>
            </a:r>
            <a:r>
              <a:rPr sz="2000"/>
              <a:t>internet.</a:t>
            </a:r>
            <a:r>
              <a:rPr sz="2000"/>
              <a:t> </a:t>
            </a:r>
            <a:r>
              <a:rPr sz="2000"/>
              <a:t>Servers</a:t>
            </a:r>
            <a:r>
              <a:rPr sz="2000"/>
              <a:t> </a:t>
            </a:r>
            <a:r>
              <a:rPr sz="2000"/>
              <a:t>are</a:t>
            </a:r>
            <a:r>
              <a:rPr sz="2000"/>
              <a:t> </a:t>
            </a:r>
            <a:r>
              <a:rPr sz="2000"/>
              <a:t>designed</a:t>
            </a:r>
            <a:r>
              <a:rPr sz="2000"/>
              <a:t> </a:t>
            </a:r>
            <a:r>
              <a:rPr sz="2000"/>
              <a:t>to</a:t>
            </a:r>
            <a:r>
              <a:rPr sz="2000"/>
              <a:t> </a:t>
            </a:r>
            <a:r>
              <a:rPr sz="2000"/>
              <a:t>“</a:t>
            </a:r>
            <a:r>
              <a:rPr sz="2000"/>
              <a:t>serve</a:t>
            </a:r>
            <a:r>
              <a:rPr sz="2000"/>
              <a:t> </a:t>
            </a:r>
            <a:r>
              <a:rPr sz="2000"/>
              <a:t>up</a:t>
            </a:r>
            <a:r>
              <a:rPr sz="2000"/>
              <a:t>”</a:t>
            </a:r>
            <a:r>
              <a:rPr sz="2000"/>
              <a:t> </a:t>
            </a:r>
            <a:r>
              <a:rPr sz="2000"/>
              <a:t>pages</a:t>
            </a:r>
            <a:r>
              <a:rPr sz="2000"/>
              <a:t> </a:t>
            </a:r>
            <a:r>
              <a:rPr sz="2000"/>
              <a:t>to</a:t>
            </a:r>
            <a:r>
              <a:rPr sz="2000"/>
              <a:t> </a:t>
            </a:r>
            <a:r>
              <a:rPr sz="2000"/>
              <a:t>users.</a:t>
            </a:r>
            <a:r>
              <a:rPr sz="2000"/>
              <a:t> </a:t>
            </a:r>
            <a:r>
              <a:rPr sz="2000"/>
              <a:t>The</a:t>
            </a:r>
            <a:r>
              <a:rPr sz="2000"/>
              <a:t> </a:t>
            </a:r>
            <a:r>
              <a:rPr sz="2000"/>
              <a:t>web</a:t>
            </a:r>
            <a:r>
              <a:rPr sz="2000"/>
              <a:t> </a:t>
            </a:r>
            <a:r>
              <a:rPr sz="2000"/>
              <a:t>pages</a:t>
            </a:r>
            <a:r>
              <a:rPr sz="2000"/>
              <a:t> </a:t>
            </a:r>
            <a:r>
              <a:rPr sz="2000"/>
              <a:t>are</a:t>
            </a:r>
            <a:r>
              <a:rPr sz="2000"/>
              <a:t> </a:t>
            </a:r>
            <a:r>
              <a:rPr sz="2000"/>
              <a:t>HTML</a:t>
            </a:r>
            <a:r>
              <a:rPr sz="2000"/>
              <a:t> </a:t>
            </a:r>
            <a:r>
              <a:rPr sz="2000"/>
              <a:t>files</a:t>
            </a:r>
            <a:r>
              <a:rPr sz="2000"/>
              <a:t> </a:t>
            </a:r>
            <a:r>
              <a:rPr sz="2000"/>
              <a:t>viewed</a:t>
            </a:r>
            <a:r>
              <a:rPr sz="2000"/>
              <a:t> </a:t>
            </a:r>
            <a:r>
              <a:rPr sz="2000"/>
              <a:t>in</a:t>
            </a:r>
            <a:r>
              <a:rPr sz="2000"/>
              <a:t> </a:t>
            </a:r>
            <a:r>
              <a:rPr sz="2000"/>
              <a:t>a</a:t>
            </a:r>
            <a:r>
              <a:rPr sz="2000"/>
              <a:t> </a:t>
            </a:r>
            <a:r>
              <a:rPr sz="2000"/>
              <a:t>browser,</a:t>
            </a:r>
            <a:r>
              <a:rPr sz="2000"/>
              <a:t> </a:t>
            </a:r>
            <a:r>
              <a:rPr sz="2000"/>
              <a:t>so</a:t>
            </a:r>
            <a:r>
              <a:rPr sz="2000"/>
              <a:t> </a:t>
            </a:r>
            <a:r>
              <a:rPr sz="2000"/>
              <a:t>they</a:t>
            </a:r>
            <a:r>
              <a:rPr sz="2000"/>
              <a:t> </a:t>
            </a:r>
            <a:r>
              <a:rPr sz="2000"/>
              <a:t>look</a:t>
            </a:r>
            <a:r>
              <a:rPr sz="2000"/>
              <a:t> </a:t>
            </a:r>
            <a:r>
              <a:rPr sz="2000"/>
              <a:t>great</a:t>
            </a:r>
          </a:p>
          <a:p>
            <a:pPr lvl="0" marL="0" indent="0">
              <a:buNone/>
            </a:pPr>
          </a:p>
          <a:p>
            <a:pPr lvl="1"/>
            <a:r>
              <a:rPr sz="2000"/>
              <a:t>BUT,</a:t>
            </a:r>
            <a:r>
              <a:rPr sz="2000"/>
              <a:t> </a:t>
            </a:r>
            <a:r>
              <a:rPr sz="2000"/>
              <a:t>for</a:t>
            </a:r>
            <a:r>
              <a:rPr sz="2000"/>
              <a:t> </a:t>
            </a:r>
            <a:r>
              <a:rPr sz="2000"/>
              <a:t>now,</a:t>
            </a:r>
            <a:r>
              <a:rPr sz="2000"/>
              <a:t> </a:t>
            </a:r>
            <a:r>
              <a:rPr sz="2000"/>
              <a:t>you</a:t>
            </a:r>
            <a:r>
              <a:rPr sz="2000"/>
              <a:t> </a:t>
            </a:r>
            <a:r>
              <a:rPr sz="2000"/>
              <a:t>can</a:t>
            </a:r>
            <a:r>
              <a:rPr sz="2000"/>
              <a:t> </a:t>
            </a:r>
            <a:r>
              <a:rPr sz="2000"/>
              <a:t>practice</a:t>
            </a:r>
            <a:r>
              <a:rPr sz="2000"/>
              <a:t> </a:t>
            </a:r>
            <a:r>
              <a:rPr sz="2000"/>
              <a:t>making</a:t>
            </a:r>
            <a:r>
              <a:rPr sz="2000"/>
              <a:t> </a:t>
            </a:r>
            <a:r>
              <a:rPr sz="2000"/>
              <a:t>web</a:t>
            </a:r>
            <a:r>
              <a:rPr sz="2000"/>
              <a:t> </a:t>
            </a:r>
            <a:r>
              <a:rPr sz="2000"/>
              <a:t>pages</a:t>
            </a:r>
            <a:r>
              <a:rPr sz="2000"/>
              <a:t> </a:t>
            </a:r>
            <a:r>
              <a:rPr sz="2000"/>
              <a:t>right</a:t>
            </a:r>
            <a:r>
              <a:rPr sz="2000"/>
              <a:t> </a:t>
            </a:r>
            <a:r>
              <a:rPr sz="2000"/>
              <a:t>here,</a:t>
            </a:r>
            <a:r>
              <a:rPr sz="2000"/>
              <a:t> </a:t>
            </a:r>
            <a:r>
              <a:rPr sz="2000"/>
              <a:t>on</a:t>
            </a:r>
            <a:r>
              <a:rPr sz="2000"/>
              <a:t> </a:t>
            </a:r>
            <a:r>
              <a:rPr sz="2000"/>
              <a:t>your</a:t>
            </a:r>
            <a:r>
              <a:rPr sz="2000"/>
              <a:t> </a:t>
            </a:r>
            <a:r>
              <a:rPr sz="2000"/>
              <a:t>computer.</a:t>
            </a:r>
            <a:r>
              <a:rPr sz="2000"/>
              <a:t> </a:t>
            </a:r>
            <a:r>
              <a:rPr sz="2000"/>
              <a:t>They</a:t>
            </a:r>
            <a:r>
              <a:rPr sz="2000"/>
              <a:t> </a:t>
            </a:r>
            <a:r>
              <a:rPr sz="2000"/>
              <a:t>won’t</a:t>
            </a:r>
            <a:r>
              <a:rPr sz="2000"/>
              <a:t> </a:t>
            </a:r>
            <a:r>
              <a:rPr sz="2000"/>
              <a:t>be</a:t>
            </a:r>
            <a:r>
              <a:rPr sz="2000"/>
              <a:t> </a:t>
            </a:r>
            <a:r>
              <a:rPr sz="2000"/>
              <a:t>on</a:t>
            </a:r>
            <a:r>
              <a:rPr sz="2000"/>
              <a:t> </a:t>
            </a:r>
            <a:r>
              <a:rPr sz="2000"/>
              <a:t>a</a:t>
            </a:r>
            <a:r>
              <a:rPr sz="2000"/>
              <a:t> </a:t>
            </a:r>
            <a:r>
              <a:rPr sz="2000"/>
              <a:t>server</a:t>
            </a:r>
            <a:r>
              <a:rPr sz="2000"/>
              <a:t> </a:t>
            </a:r>
            <a:r>
              <a:rPr sz="2000"/>
              <a:t>on</a:t>
            </a:r>
            <a:r>
              <a:rPr sz="2000"/>
              <a:t> </a:t>
            </a:r>
            <a:r>
              <a:rPr sz="2000"/>
              <a:t>the</a:t>
            </a:r>
            <a:r>
              <a:rPr sz="2000"/>
              <a:t> </a:t>
            </a:r>
            <a:r>
              <a:rPr sz="2000"/>
              <a:t>internet,</a:t>
            </a:r>
            <a:r>
              <a:rPr sz="2000"/>
              <a:t> </a:t>
            </a:r>
            <a:r>
              <a:rPr sz="2000"/>
              <a:t>but</a:t>
            </a:r>
            <a:r>
              <a:rPr sz="2000"/>
              <a:t> </a:t>
            </a:r>
            <a:r>
              <a:rPr sz="2000"/>
              <a:t>you</a:t>
            </a:r>
            <a:r>
              <a:rPr sz="2000"/>
              <a:t> </a:t>
            </a:r>
            <a:r>
              <a:rPr sz="2000"/>
              <a:t>can</a:t>
            </a:r>
            <a:r>
              <a:rPr sz="2000"/>
              <a:t> </a:t>
            </a:r>
            <a:r>
              <a:rPr sz="2000"/>
              <a:t>still</a:t>
            </a:r>
            <a:r>
              <a:rPr sz="2000"/>
              <a:t> </a:t>
            </a:r>
            <a:r>
              <a:rPr sz="2000"/>
              <a:t>create</a:t>
            </a:r>
            <a:r>
              <a:rPr sz="2000"/>
              <a:t> </a:t>
            </a:r>
            <a:r>
              <a:rPr sz="2000"/>
              <a:t>the</a:t>
            </a:r>
            <a:r>
              <a:rPr sz="2000"/>
              <a:t> </a:t>
            </a:r>
            <a:r>
              <a:rPr sz="2000"/>
              <a:t>files</a:t>
            </a:r>
            <a:r>
              <a:rPr sz="2000"/>
              <a:t> </a:t>
            </a:r>
            <a:r>
              <a:rPr sz="2000"/>
              <a:t>and</a:t>
            </a:r>
            <a:r>
              <a:rPr sz="2000"/>
              <a:t> </a:t>
            </a:r>
            <a:r>
              <a:rPr sz="2000"/>
              <a:t>view</a:t>
            </a:r>
            <a:r>
              <a:rPr sz="2000"/>
              <a:t> </a:t>
            </a:r>
            <a:r>
              <a:rPr sz="2000"/>
              <a:t>them</a:t>
            </a:r>
            <a:r>
              <a:rPr sz="2000"/>
              <a:t> </a:t>
            </a:r>
            <a:r>
              <a:rPr sz="2000"/>
              <a:t>in</a:t>
            </a:r>
            <a:r>
              <a:rPr sz="2000"/>
              <a:t> </a:t>
            </a:r>
            <a:r>
              <a:rPr sz="2000"/>
              <a:t>the</a:t>
            </a:r>
            <a:r>
              <a:rPr sz="2000"/>
              <a:t> </a:t>
            </a:r>
            <a:r>
              <a:rPr sz="2000"/>
              <a:t>browser</a:t>
            </a:r>
            <a:r>
              <a:rPr sz="2000"/>
              <a:t> </a:t>
            </a:r>
            <a:r>
              <a:rPr sz="2000"/>
              <a:t>on</a:t>
            </a:r>
            <a:r>
              <a:rPr sz="2000"/>
              <a:t> </a:t>
            </a:r>
            <a:r>
              <a:rPr sz="2000"/>
              <a:t>your</a:t>
            </a:r>
            <a:r>
              <a:rPr sz="2000"/>
              <a:t> </a:t>
            </a:r>
            <a:r>
              <a:rPr sz="2000"/>
              <a:t>own</a:t>
            </a:r>
            <a:r>
              <a:rPr sz="2000"/>
              <a:t> </a:t>
            </a:r>
            <a:r>
              <a:rPr sz="2000"/>
              <a:t>machine.</a:t>
            </a:r>
            <a:r>
              <a:rPr sz="2000"/>
              <a:t> </a:t>
            </a:r>
            <a:r>
              <a:rPr sz="2000"/>
              <a:t>Tip!</a:t>
            </a:r>
            <a:r>
              <a:rPr sz="2000"/>
              <a:t> </a:t>
            </a:r>
            <a:r>
              <a:rPr sz="2000"/>
              <a:t>Here</a:t>
            </a:r>
            <a:r>
              <a:rPr sz="2000"/>
              <a:t> </a:t>
            </a:r>
            <a:r>
              <a:rPr sz="2000"/>
              <a:t>you</a:t>
            </a:r>
            <a:r>
              <a:rPr sz="2000"/>
              <a:t> </a:t>
            </a:r>
            <a:r>
              <a:rPr sz="2000"/>
              <a:t>can</a:t>
            </a:r>
            <a:r>
              <a:rPr sz="2000"/>
              <a:t> </a:t>
            </a:r>
            <a:r>
              <a:rPr sz="2000"/>
              <a:t>point</a:t>
            </a:r>
            <a:r>
              <a:rPr sz="2000"/>
              <a:t> </a:t>
            </a:r>
            <a:r>
              <a:rPr sz="2000"/>
              <a:t>to</a:t>
            </a:r>
            <a:r>
              <a:rPr sz="2000"/>
              <a:t> </a:t>
            </a:r>
            <a:r>
              <a:rPr sz="2000"/>
              <a:t>the</a:t>
            </a:r>
            <a:r>
              <a:rPr sz="2000"/>
              <a:t> </a:t>
            </a:r>
            <a:r>
              <a:rPr sz="2000"/>
              <a:t>diagram,</a:t>
            </a:r>
            <a:r>
              <a:rPr sz="2000"/>
              <a:t> </a:t>
            </a:r>
            <a:r>
              <a:rPr sz="2000"/>
              <a:t>and</a:t>
            </a:r>
            <a:r>
              <a:rPr sz="2000"/>
              <a:t> </a:t>
            </a:r>
            <a:r>
              <a:rPr sz="2000"/>
              <a:t>show</a:t>
            </a:r>
            <a:r>
              <a:rPr sz="2000"/>
              <a:t> </a:t>
            </a:r>
            <a:r>
              <a:rPr sz="2000"/>
              <a:t>that</a:t>
            </a:r>
            <a:r>
              <a:rPr sz="2000"/>
              <a:t> </a:t>
            </a:r>
            <a:r>
              <a:rPr sz="2000"/>
              <a:t>you’re</a:t>
            </a:r>
            <a:r>
              <a:rPr sz="2000"/>
              <a:t> </a:t>
            </a:r>
            <a:r>
              <a:rPr sz="2000"/>
              <a:t>making</a:t>
            </a:r>
            <a:r>
              <a:rPr sz="2000"/>
              <a:t> </a:t>
            </a:r>
            <a:r>
              <a:rPr sz="2000"/>
              <a:t>a</a:t>
            </a:r>
            <a:r>
              <a:rPr sz="2000"/>
              <a:t> </a:t>
            </a:r>
            <a:r>
              <a:rPr sz="2000"/>
              <a:t>page</a:t>
            </a:r>
            <a:r>
              <a:rPr sz="2000"/>
              <a:t> </a:t>
            </a:r>
            <a:r>
              <a:rPr sz="2000"/>
              <a:t>on</a:t>
            </a:r>
            <a:r>
              <a:rPr sz="2000"/>
              <a:t> </a:t>
            </a:r>
            <a:r>
              <a:rPr sz="2000"/>
              <a:t>a</a:t>
            </a:r>
            <a:r>
              <a:rPr sz="2000"/>
              <a:t> </a:t>
            </a:r>
            <a:r>
              <a:rPr sz="2000"/>
              <a:t>client</a:t>
            </a:r>
            <a:r>
              <a:rPr sz="2000"/>
              <a:t> </a:t>
            </a:r>
            <a:r>
              <a:rPr sz="2000"/>
              <a:t>computer,</a:t>
            </a:r>
            <a:r>
              <a:rPr sz="2000"/>
              <a:t> </a:t>
            </a:r>
            <a:r>
              <a:rPr sz="2000"/>
              <a:t>one</a:t>
            </a:r>
            <a:r>
              <a:rPr sz="2000"/>
              <a:t> </a:t>
            </a:r>
            <a:r>
              <a:rPr sz="2000"/>
              <a:t>that’s</a:t>
            </a:r>
            <a:r>
              <a:rPr sz="2000"/>
              <a:t> </a:t>
            </a:r>
            <a:r>
              <a:rPr sz="2000"/>
              <a:t>not</a:t>
            </a:r>
            <a:r>
              <a:rPr sz="2000"/>
              <a:t> </a:t>
            </a:r>
            <a:r>
              <a:rPr sz="2000"/>
              <a:t>sharing</a:t>
            </a:r>
            <a:r>
              <a:rPr sz="2000"/>
              <a:t> </a:t>
            </a:r>
            <a:r>
              <a:rPr sz="2000"/>
              <a:t>files</a:t>
            </a:r>
            <a:r>
              <a:rPr sz="2000"/>
              <a:t> </a:t>
            </a:r>
            <a:r>
              <a:rPr sz="2000"/>
              <a:t>like</a:t>
            </a:r>
            <a:r>
              <a:rPr sz="2000"/>
              <a:t> </a:t>
            </a:r>
            <a:r>
              <a:rPr sz="2000"/>
              <a:t>a</a:t>
            </a:r>
            <a:r>
              <a:rPr sz="2000"/>
              <a:t> </a:t>
            </a:r>
            <a:r>
              <a:rPr sz="2000"/>
              <a:t>server!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[20</a:t>
            </a:r>
            <a:r>
              <a:rPr/>
              <a:t> </a:t>
            </a:r>
            <a:r>
              <a:rPr/>
              <a:t>mins]</a:t>
            </a:r>
          </a:p>
          <a:p>
            <a:pPr lvl="0" marL="0" indent="0">
              <a:buNone/>
            </a:pPr>
          </a:p>
          <a:p>
            <a:pPr lvl="0" marL="1270000" indent="0">
              <a:buNone/>
            </a:pPr>
            <a:r>
              <a:rPr sz="2000"/>
              <a:t>Tip!</a:t>
            </a:r>
            <a:r>
              <a:rPr sz="2000"/>
              <a:t> </a:t>
            </a:r>
            <a:r>
              <a:rPr sz="2000"/>
              <a:t>This</a:t>
            </a:r>
            <a:r>
              <a:rPr sz="2000"/>
              <a:t> </a:t>
            </a:r>
            <a:r>
              <a:rPr sz="2000"/>
              <a:t>next</a:t>
            </a:r>
            <a:r>
              <a:rPr sz="2000"/>
              <a:t> </a:t>
            </a:r>
            <a:r>
              <a:rPr sz="2000"/>
              <a:t>part</a:t>
            </a:r>
            <a:r>
              <a:rPr sz="2000"/>
              <a:t> </a:t>
            </a:r>
            <a:r>
              <a:rPr sz="2000"/>
              <a:t>is</a:t>
            </a:r>
            <a:r>
              <a:rPr sz="2000"/>
              <a:t> </a:t>
            </a:r>
            <a:r>
              <a:rPr sz="2000"/>
              <a:t>fun</a:t>
            </a:r>
            <a:r>
              <a:rPr sz="2000"/>
              <a:t> </a:t>
            </a:r>
            <a:r>
              <a:rPr sz="2000"/>
              <a:t>and</a:t>
            </a:r>
            <a:r>
              <a:rPr sz="2000"/>
              <a:t> </a:t>
            </a:r>
            <a:r>
              <a:rPr sz="2000"/>
              <a:t>interactive,</a:t>
            </a:r>
            <a:r>
              <a:rPr sz="2000"/>
              <a:t> </a:t>
            </a:r>
            <a:r>
              <a:rPr sz="2000"/>
              <a:t>and</a:t>
            </a:r>
            <a:r>
              <a:rPr sz="2000"/>
              <a:t> </a:t>
            </a:r>
            <a:r>
              <a:rPr sz="2000"/>
              <a:t>great</a:t>
            </a:r>
            <a:r>
              <a:rPr sz="2000"/>
              <a:t> </a:t>
            </a:r>
            <a:r>
              <a:rPr sz="2000"/>
              <a:t>for</a:t>
            </a:r>
            <a:r>
              <a:rPr sz="2000"/>
              <a:t> </a:t>
            </a:r>
            <a:r>
              <a:rPr sz="2000"/>
              <a:t>creating</a:t>
            </a:r>
            <a:r>
              <a:rPr sz="2000"/>
              <a:t> </a:t>
            </a:r>
            <a:r>
              <a:rPr sz="2000"/>
              <a:t>a</a:t>
            </a:r>
            <a:r>
              <a:rPr sz="2000"/>
              <a:t> </a:t>
            </a:r>
            <a:r>
              <a:rPr sz="2000"/>
              <a:t>friendly,</a:t>
            </a:r>
            <a:r>
              <a:rPr sz="2000"/>
              <a:t> </a:t>
            </a:r>
            <a:r>
              <a:rPr sz="2000"/>
              <a:t>positive</a:t>
            </a:r>
            <a:r>
              <a:rPr sz="2000"/>
              <a:t> </a:t>
            </a:r>
            <a:r>
              <a:rPr sz="2000"/>
              <a:t>classroom</a:t>
            </a:r>
            <a:r>
              <a:rPr sz="2000"/>
              <a:t> </a:t>
            </a:r>
            <a:r>
              <a:rPr sz="2000"/>
              <a:t>community.</a:t>
            </a:r>
            <a:r>
              <a:rPr sz="2000"/>
              <a:t> </a:t>
            </a:r>
            <a:r>
              <a:rPr sz="2000"/>
              <a:t>But</a:t>
            </a:r>
            <a:r>
              <a:rPr sz="2000"/>
              <a:t> </a:t>
            </a:r>
            <a:r>
              <a:rPr sz="2000"/>
              <a:t>if</a:t>
            </a:r>
            <a:r>
              <a:rPr sz="2000"/>
              <a:t> </a:t>
            </a:r>
            <a:r>
              <a:rPr sz="2000"/>
              <a:t>you’re</a:t>
            </a:r>
            <a:r>
              <a:rPr sz="2000"/>
              <a:t> </a:t>
            </a:r>
            <a:r>
              <a:rPr sz="2000"/>
              <a:t>short</a:t>
            </a:r>
            <a:r>
              <a:rPr sz="2000"/>
              <a:t> </a:t>
            </a:r>
            <a:r>
              <a:rPr sz="2000"/>
              <a:t>on</a:t>
            </a:r>
            <a:r>
              <a:rPr sz="2000"/>
              <a:t> </a:t>
            </a:r>
            <a:r>
              <a:rPr sz="2000"/>
              <a:t>time,</a:t>
            </a:r>
            <a:r>
              <a:rPr sz="2000"/>
              <a:t> </a:t>
            </a:r>
            <a:r>
              <a:rPr sz="2000"/>
              <a:t>and</a:t>
            </a:r>
            <a:r>
              <a:rPr sz="2000"/>
              <a:t> </a:t>
            </a:r>
            <a:r>
              <a:rPr sz="2000"/>
              <a:t>if</a:t>
            </a:r>
            <a:r>
              <a:rPr sz="2000"/>
              <a:t> </a:t>
            </a:r>
            <a:r>
              <a:rPr sz="2000"/>
              <a:t>giving</a:t>
            </a:r>
            <a:r>
              <a:rPr sz="2000"/>
              <a:t> </a:t>
            </a:r>
            <a:r>
              <a:rPr sz="2000"/>
              <a:t>learners</a:t>
            </a:r>
            <a:r>
              <a:rPr sz="2000"/>
              <a:t> </a:t>
            </a:r>
            <a:r>
              <a:rPr sz="2000"/>
              <a:t>a</a:t>
            </a:r>
            <a:r>
              <a:rPr sz="2000"/>
              <a:t> </a:t>
            </a:r>
            <a:r>
              <a:rPr sz="2000"/>
              <a:t>sense</a:t>
            </a:r>
            <a:r>
              <a:rPr sz="2000"/>
              <a:t> </a:t>
            </a:r>
            <a:r>
              <a:rPr sz="2000"/>
              <a:t>that</a:t>
            </a:r>
            <a:r>
              <a:rPr sz="2000"/>
              <a:t> </a:t>
            </a:r>
            <a:r>
              <a:rPr sz="2000"/>
              <a:t>they</a:t>
            </a:r>
            <a:r>
              <a:rPr sz="2000"/>
              <a:t> </a:t>
            </a:r>
            <a:r>
              <a:rPr sz="2000"/>
              <a:t>can</a:t>
            </a:r>
            <a:r>
              <a:rPr sz="2000"/>
              <a:t> </a:t>
            </a:r>
            <a:r>
              <a:rPr sz="2000"/>
              <a:t>have</a:t>
            </a:r>
            <a:r>
              <a:rPr sz="2000"/>
              <a:t> </a:t>
            </a:r>
            <a:r>
              <a:rPr sz="2000"/>
              <a:t>their</a:t>
            </a:r>
            <a:r>
              <a:rPr sz="2000"/>
              <a:t> </a:t>
            </a:r>
            <a:r>
              <a:rPr sz="2000"/>
              <a:t>own</a:t>
            </a:r>
            <a:r>
              <a:rPr sz="2000"/>
              <a:t> </a:t>
            </a:r>
            <a:r>
              <a:rPr sz="2000"/>
              <a:t>representation</a:t>
            </a:r>
            <a:r>
              <a:rPr sz="2000"/>
              <a:t> </a:t>
            </a:r>
            <a:r>
              <a:rPr sz="2000"/>
              <a:t>on</a:t>
            </a:r>
            <a:r>
              <a:rPr sz="2000"/>
              <a:t> </a:t>
            </a:r>
            <a:r>
              <a:rPr sz="2000"/>
              <a:t>the</a:t>
            </a:r>
            <a:r>
              <a:rPr sz="2000"/>
              <a:t> </a:t>
            </a:r>
            <a:r>
              <a:rPr sz="2000"/>
              <a:t>web</a:t>
            </a:r>
            <a:r>
              <a:rPr sz="2000"/>
              <a:t> </a:t>
            </a:r>
            <a:r>
              <a:rPr sz="2000"/>
              <a:t>is</a:t>
            </a:r>
            <a:r>
              <a:rPr sz="2000"/>
              <a:t> </a:t>
            </a:r>
            <a:r>
              <a:rPr sz="2000"/>
              <a:t>NOT</a:t>
            </a:r>
            <a:r>
              <a:rPr sz="2000"/>
              <a:t> </a:t>
            </a:r>
            <a:r>
              <a:rPr sz="2000"/>
              <a:t>a</a:t>
            </a:r>
            <a:r>
              <a:rPr sz="2000"/>
              <a:t> </a:t>
            </a:r>
            <a:r>
              <a:rPr sz="2000"/>
              <a:t>priority,</a:t>
            </a:r>
            <a:r>
              <a:rPr sz="2000"/>
              <a:t> </a:t>
            </a:r>
            <a:r>
              <a:rPr sz="2000"/>
              <a:t>you</a:t>
            </a:r>
            <a:r>
              <a:rPr sz="2000"/>
              <a:t> </a:t>
            </a:r>
            <a:r>
              <a:rPr sz="2000"/>
              <a:t>can</a:t>
            </a:r>
            <a:r>
              <a:rPr sz="2000"/>
              <a:t> </a:t>
            </a:r>
            <a:r>
              <a:rPr sz="2000"/>
              <a:t>provide</a:t>
            </a:r>
            <a:r>
              <a:rPr sz="2000"/>
              <a:t> </a:t>
            </a:r>
            <a:r>
              <a:rPr sz="2000"/>
              <a:t>canned</a:t>
            </a:r>
            <a:r>
              <a:rPr sz="2000"/>
              <a:t> </a:t>
            </a:r>
            <a:r>
              <a:rPr sz="2000"/>
              <a:t>pre-typed</a:t>
            </a:r>
            <a:r>
              <a:rPr sz="2000"/>
              <a:t> </a:t>
            </a:r>
            <a:r>
              <a:rPr sz="2000"/>
              <a:t>content</a:t>
            </a:r>
            <a:r>
              <a:rPr sz="2000"/>
              <a:t> </a:t>
            </a:r>
            <a:r>
              <a:rPr sz="2000"/>
              <a:t>as</a:t>
            </a:r>
            <a:r>
              <a:rPr sz="2000"/>
              <a:t> </a:t>
            </a:r>
            <a:r>
              <a:rPr sz="2000"/>
              <a:t>a</a:t>
            </a:r>
            <a:r>
              <a:rPr sz="2000"/>
              <a:t> </a:t>
            </a:r>
            <a:r>
              <a:rPr sz="2000"/>
              <a:t>.txt</a:t>
            </a:r>
            <a:r>
              <a:rPr sz="2000"/>
              <a:t> </a:t>
            </a:r>
            <a:r>
              <a:rPr sz="2000"/>
              <a:t>file</a:t>
            </a:r>
            <a:r>
              <a:rPr sz="2000"/>
              <a:t> </a:t>
            </a:r>
            <a:r>
              <a:rPr sz="2000"/>
              <a:t>and</a:t>
            </a:r>
            <a:r>
              <a:rPr sz="2000"/>
              <a:t> </a:t>
            </a:r>
            <a:r>
              <a:rPr sz="2000"/>
              <a:t>skip</a:t>
            </a:r>
            <a:r>
              <a:rPr sz="2000"/>
              <a:t> </a:t>
            </a:r>
            <a:r>
              <a:rPr sz="2000"/>
              <a:t>to</a:t>
            </a:r>
            <a:r>
              <a:rPr sz="2000"/>
              <a:t> </a:t>
            </a:r>
            <a:r>
              <a:rPr sz="2000"/>
              <a:t>the</a:t>
            </a:r>
            <a:r>
              <a:rPr sz="2000"/>
              <a:t> </a:t>
            </a:r>
            <a:r>
              <a:rPr sz="2000"/>
              <a:t>next</a:t>
            </a:r>
            <a:r>
              <a:rPr sz="2000"/>
              <a:t> </a:t>
            </a:r>
            <a:r>
              <a:rPr sz="2000"/>
              <a:t>section–</a:t>
            </a:r>
            <a:r>
              <a:rPr sz="2000"/>
              <a:t> </a:t>
            </a:r>
            <a:r>
              <a:rPr sz="2000"/>
              <a:t>“</a:t>
            </a:r>
            <a:r>
              <a:rPr sz="2000"/>
              <a:t>Get</a:t>
            </a:r>
            <a:r>
              <a:rPr sz="2000"/>
              <a:t> </a:t>
            </a:r>
            <a:r>
              <a:rPr sz="2000"/>
              <a:t>Tagging.</a:t>
            </a:r>
            <a:r>
              <a:rPr sz="2000"/>
              <a:t>”</a:t>
            </a:r>
          </a:p>
          <a:p>
            <a:pPr lvl="0" marL="0" indent="0">
              <a:buNone/>
            </a:pPr>
          </a:p>
          <a:p>
            <a:pPr lvl="1"/>
            <a:r>
              <a:rPr/>
              <a:t>Interview:</a:t>
            </a:r>
            <a:r>
              <a:rPr/>
              <a:t> </a:t>
            </a:r>
            <a:r>
              <a:rPr/>
              <a:t>Ask</a:t>
            </a:r>
            <a:r>
              <a:rPr/>
              <a:t> </a:t>
            </a:r>
            <a:r>
              <a:rPr/>
              <a:t>participants</a:t>
            </a:r>
            <a:r>
              <a:rPr/>
              <a:t> </a:t>
            </a:r>
            <a:r>
              <a:rPr/>
              <a:t>to</a:t>
            </a:r>
            <a:r>
              <a:rPr/>
              <a:t> </a:t>
            </a:r>
            <a:r>
              <a:rPr/>
              <a:t>take</a:t>
            </a:r>
            <a:r>
              <a:rPr/>
              <a:t> </a:t>
            </a:r>
            <a:r>
              <a:rPr/>
              <a:t>5</a:t>
            </a:r>
            <a:r>
              <a:rPr/>
              <a:t> </a:t>
            </a:r>
            <a:r>
              <a:rPr/>
              <a:t>minutes</a:t>
            </a:r>
            <a:r>
              <a:rPr/>
              <a:t> </a:t>
            </a:r>
            <a:r>
              <a:rPr/>
              <a:t>to</a:t>
            </a:r>
            <a:r>
              <a:rPr/>
              <a:t> </a:t>
            </a:r>
            <a:r>
              <a:rPr/>
              <a:t>tell</a:t>
            </a:r>
            <a:r>
              <a:rPr/>
              <a:t> </a:t>
            </a:r>
            <a:r>
              <a:rPr/>
              <a:t>their</a:t>
            </a:r>
            <a:r>
              <a:rPr/>
              <a:t> </a:t>
            </a:r>
            <a:r>
              <a:rPr/>
              <a:t>story,</a:t>
            </a:r>
            <a:r>
              <a:rPr/>
              <a:t> </a:t>
            </a:r>
            <a:r>
              <a:rPr/>
              <a:t>or</a:t>
            </a:r>
            <a:r>
              <a:rPr/>
              <a:t> </a:t>
            </a:r>
            <a:r>
              <a:rPr/>
              <a:t>if</a:t>
            </a:r>
            <a:r>
              <a:rPr/>
              <a:t> </a:t>
            </a:r>
            <a:r>
              <a:rPr/>
              <a:t>they</a:t>
            </a:r>
            <a:r>
              <a:rPr/>
              <a:t> </a:t>
            </a:r>
            <a:r>
              <a:rPr/>
              <a:t>don’t</a:t>
            </a:r>
            <a:r>
              <a:rPr/>
              <a:t> </a:t>
            </a:r>
            <a:r>
              <a:rPr/>
              <a:t>want</a:t>
            </a:r>
            <a:r>
              <a:rPr/>
              <a:t> </a:t>
            </a:r>
            <a:r>
              <a:rPr/>
              <a:t>to</a:t>
            </a:r>
            <a:r>
              <a:rPr/>
              <a:t> </a:t>
            </a:r>
            <a:r>
              <a:rPr/>
              <a:t>share</a:t>
            </a:r>
            <a:r>
              <a:rPr/>
              <a:t> </a:t>
            </a:r>
            <a:r>
              <a:rPr/>
              <a:t>personal</a:t>
            </a:r>
            <a:r>
              <a:rPr/>
              <a:t> </a:t>
            </a:r>
            <a:r>
              <a:rPr/>
              <a:t>stuff,</a:t>
            </a:r>
            <a:r>
              <a:rPr/>
              <a:t> </a:t>
            </a:r>
            <a:r>
              <a:rPr/>
              <a:t>they</a:t>
            </a:r>
            <a:r>
              <a:rPr/>
              <a:t> </a:t>
            </a:r>
            <a:r>
              <a:rPr/>
              <a:t>can</a:t>
            </a:r>
            <a:r>
              <a:rPr/>
              <a:t> </a:t>
            </a:r>
            <a:r>
              <a:rPr/>
              <a:t>make</a:t>
            </a:r>
            <a:r>
              <a:rPr/>
              <a:t> </a:t>
            </a:r>
            <a:r>
              <a:rPr/>
              <a:t>up</a:t>
            </a:r>
            <a:r>
              <a:rPr/>
              <a:t> </a:t>
            </a:r>
            <a:r>
              <a:rPr/>
              <a:t>fictional</a:t>
            </a:r>
            <a:r>
              <a:rPr/>
              <a:t> </a:t>
            </a:r>
            <a:r>
              <a:rPr/>
              <a:t>character</a:t>
            </a:r>
            <a:r>
              <a:rPr/>
              <a:t> </a:t>
            </a:r>
            <a:r>
              <a:rPr/>
              <a:t>and</a:t>
            </a:r>
            <a:r>
              <a:rPr/>
              <a:t> </a:t>
            </a:r>
            <a:r>
              <a:rPr/>
              <a:t>tell</a:t>
            </a:r>
            <a:r>
              <a:rPr/>
              <a:t> </a:t>
            </a:r>
            <a:r>
              <a:rPr/>
              <a:t>that</a:t>
            </a:r>
            <a:r>
              <a:rPr/>
              <a:t> </a:t>
            </a:r>
            <a:r>
              <a:rPr/>
              <a:t>character’s</a:t>
            </a:r>
            <a:r>
              <a:rPr/>
              <a:t> </a:t>
            </a:r>
            <a:r>
              <a:rPr/>
              <a:t>story.</a:t>
            </a:r>
            <a:r>
              <a:rPr/>
              <a:t> </a:t>
            </a:r>
            <a:r>
              <a:rPr/>
              <a:t>Have</a:t>
            </a:r>
            <a:r>
              <a:rPr/>
              <a:t> </a:t>
            </a:r>
            <a:r>
              <a:rPr/>
              <a:t>the</a:t>
            </a:r>
            <a:r>
              <a:rPr/>
              <a:t> </a:t>
            </a:r>
            <a:r>
              <a:rPr/>
              <a:t>listener</a:t>
            </a:r>
            <a:r>
              <a:rPr/>
              <a:t> </a:t>
            </a:r>
            <a:r>
              <a:rPr/>
              <a:t>take</a:t>
            </a:r>
            <a:r>
              <a:rPr/>
              <a:t> </a:t>
            </a:r>
            <a:r>
              <a:rPr/>
              <a:t>notes,</a:t>
            </a:r>
            <a:r>
              <a:rPr/>
              <a:t> </a:t>
            </a:r>
            <a:r>
              <a:rPr/>
              <a:t>or</a:t>
            </a:r>
            <a:r>
              <a:rPr/>
              <a:t> </a:t>
            </a:r>
            <a:r>
              <a:rPr/>
              <a:t>possibly</a:t>
            </a:r>
            <a:r>
              <a:rPr/>
              <a:t> </a:t>
            </a:r>
            <a:r>
              <a:rPr/>
              <a:t>record</a:t>
            </a:r>
            <a:r>
              <a:rPr/>
              <a:t> </a:t>
            </a:r>
            <a:r>
              <a:rPr/>
              <a:t>on</a:t>
            </a:r>
            <a:r>
              <a:rPr/>
              <a:t> </a:t>
            </a:r>
            <a:r>
              <a:rPr/>
              <a:t>a</a:t>
            </a:r>
            <a:r>
              <a:rPr/>
              <a:t> </a:t>
            </a:r>
            <a:r>
              <a:rPr/>
              <a:t>device.</a:t>
            </a:r>
            <a:r>
              <a:rPr/>
              <a:t> </a:t>
            </a:r>
            <a:r>
              <a:rPr/>
              <a:t>Prompt</a:t>
            </a:r>
            <a:r>
              <a:rPr/>
              <a:t> </a:t>
            </a:r>
            <a:r>
              <a:rPr/>
              <a:t>users</a:t>
            </a:r>
            <a:r>
              <a:rPr/>
              <a:t> </a:t>
            </a:r>
            <a:r>
              <a:rPr/>
              <a:t>to</a:t>
            </a:r>
            <a:r>
              <a:rPr/>
              <a:t> </a:t>
            </a:r>
            <a:r>
              <a:rPr/>
              <a:t>talk</a:t>
            </a:r>
            <a:r>
              <a:rPr/>
              <a:t> </a:t>
            </a:r>
            <a:r>
              <a:rPr/>
              <a:t>about</a:t>
            </a:r>
            <a:r>
              <a:rPr/>
              <a:t> </a:t>
            </a:r>
            <a:r>
              <a:rPr/>
              <a:t>what</a:t>
            </a:r>
            <a:r>
              <a:rPr/>
              <a:t> </a:t>
            </a:r>
            <a:r>
              <a:rPr/>
              <a:t>is</a:t>
            </a:r>
            <a:r>
              <a:rPr/>
              <a:t> </a:t>
            </a:r>
            <a:r>
              <a:rPr/>
              <a:t>most</a:t>
            </a:r>
            <a:r>
              <a:rPr/>
              <a:t> </a:t>
            </a:r>
            <a:r>
              <a:rPr/>
              <a:t>important</a:t>
            </a:r>
            <a:r>
              <a:rPr/>
              <a:t> </a:t>
            </a:r>
            <a:r>
              <a:rPr/>
              <a:t>to</a:t>
            </a:r>
            <a:r>
              <a:rPr/>
              <a:t> </a:t>
            </a:r>
            <a:r>
              <a:rPr/>
              <a:t>them</a:t>
            </a:r>
            <a:r>
              <a:rPr/>
              <a:t> </a:t>
            </a:r>
            <a:r>
              <a:rPr/>
              <a:t>(or</a:t>
            </a:r>
            <a:r>
              <a:rPr/>
              <a:t> </a:t>
            </a:r>
            <a:r>
              <a:rPr/>
              <a:t>their</a:t>
            </a:r>
            <a:r>
              <a:rPr/>
              <a:t> </a:t>
            </a:r>
            <a:r>
              <a:rPr/>
              <a:t>fictional</a:t>
            </a:r>
            <a:r>
              <a:rPr/>
              <a:t> </a:t>
            </a:r>
            <a:r>
              <a:rPr/>
              <a:t>character).</a:t>
            </a:r>
            <a:r>
              <a:rPr/>
              <a:t> </a:t>
            </a:r>
            <a:r>
              <a:rPr/>
              <a:t>Offer</a:t>
            </a:r>
            <a:r>
              <a:rPr/>
              <a:t> </a:t>
            </a:r>
            <a:r>
              <a:rPr/>
              <a:t>this</a:t>
            </a:r>
            <a:r>
              <a:rPr/>
              <a:t> </a:t>
            </a:r>
            <a:r>
              <a:rPr/>
              <a:t>list</a:t>
            </a:r>
            <a:r>
              <a:rPr/>
              <a:t> </a:t>
            </a:r>
            <a:r>
              <a:rPr/>
              <a:t>of</a:t>
            </a:r>
            <a:r>
              <a:rPr/>
              <a:t> </a:t>
            </a:r>
            <a:r>
              <a:rPr/>
              <a:t>questions</a:t>
            </a:r>
            <a:r>
              <a:rPr/>
              <a:t> </a:t>
            </a:r>
            <a:r>
              <a:rPr/>
              <a:t>to</a:t>
            </a:r>
            <a:r>
              <a:rPr/>
              <a:t> </a:t>
            </a:r>
            <a:r>
              <a:rPr/>
              <a:t>get</a:t>
            </a:r>
            <a:r>
              <a:rPr/>
              <a:t> </a:t>
            </a:r>
            <a:r>
              <a:rPr/>
              <a:t>started:</a:t>
            </a:r>
          </a:p>
          <a:p>
            <a:pPr lvl="0" marL="0" indent="0">
              <a:buNone/>
            </a:pPr>
          </a:p>
          <a:p>
            <a:pPr lvl="2"/>
            <a:r>
              <a:rPr/>
              <a:t>What’s</a:t>
            </a:r>
            <a:r>
              <a:rPr/>
              <a:t> </a:t>
            </a:r>
            <a:r>
              <a:rPr/>
              <a:t>your</a:t>
            </a:r>
            <a:r>
              <a:rPr/>
              <a:t> </a:t>
            </a:r>
            <a:r>
              <a:rPr/>
              <a:t>name,</a:t>
            </a:r>
            <a:r>
              <a:rPr/>
              <a:t> </a:t>
            </a:r>
            <a:r>
              <a:rPr/>
              <a:t>age,</a:t>
            </a:r>
            <a:r>
              <a:rPr/>
              <a:t> </a:t>
            </a:r>
            <a:r>
              <a:rPr/>
              <a:t>other</a:t>
            </a:r>
            <a:r>
              <a:rPr/>
              <a:t> </a:t>
            </a:r>
            <a:r>
              <a:rPr/>
              <a:t>details?</a:t>
            </a:r>
          </a:p>
          <a:p>
            <a:pPr lvl="0" marL="0" indent="0">
              <a:buNone/>
            </a:pPr>
          </a:p>
          <a:p>
            <a:pPr lvl="2"/>
            <a:r>
              <a:rPr/>
              <a:t>Where</a:t>
            </a:r>
            <a:r>
              <a:rPr/>
              <a:t> </a:t>
            </a:r>
            <a:r>
              <a:rPr/>
              <a:t>were</a:t>
            </a:r>
            <a:r>
              <a:rPr/>
              <a:t> </a:t>
            </a:r>
            <a:r>
              <a:rPr/>
              <a:t>you</a:t>
            </a:r>
            <a:r>
              <a:rPr/>
              <a:t> </a:t>
            </a:r>
            <a:r>
              <a:rPr/>
              <a:t>born?</a:t>
            </a:r>
            <a:r>
              <a:rPr/>
              <a:t> </a:t>
            </a:r>
            <a:r>
              <a:rPr/>
              <a:t>Where</a:t>
            </a:r>
            <a:r>
              <a:rPr/>
              <a:t> </a:t>
            </a:r>
            <a:r>
              <a:rPr/>
              <a:t>did</a:t>
            </a:r>
            <a:r>
              <a:rPr/>
              <a:t> </a:t>
            </a:r>
            <a:r>
              <a:rPr/>
              <a:t>you</a:t>
            </a:r>
            <a:r>
              <a:rPr/>
              <a:t> </a:t>
            </a:r>
            <a:r>
              <a:rPr/>
              <a:t>grow</a:t>
            </a:r>
            <a:r>
              <a:rPr/>
              <a:t> </a:t>
            </a:r>
            <a:r>
              <a:rPr/>
              <a:t>up?</a:t>
            </a:r>
            <a:r>
              <a:rPr/>
              <a:t> </a:t>
            </a:r>
            <a:r>
              <a:rPr/>
              <a:t>What</a:t>
            </a:r>
            <a:r>
              <a:rPr/>
              <a:t> </a:t>
            </a:r>
            <a:r>
              <a:rPr/>
              <a:t>was</a:t>
            </a:r>
            <a:r>
              <a:rPr/>
              <a:t> </a:t>
            </a:r>
            <a:r>
              <a:rPr/>
              <a:t>that</a:t>
            </a:r>
            <a:r>
              <a:rPr/>
              <a:t> </a:t>
            </a:r>
            <a:r>
              <a:rPr/>
              <a:t>like?</a:t>
            </a:r>
          </a:p>
          <a:p>
            <a:pPr lvl="0" marL="0" indent="0">
              <a:buNone/>
            </a:pPr>
          </a:p>
          <a:p>
            <a:pPr lvl="2"/>
            <a:r>
              <a:rPr/>
              <a:t>What</a:t>
            </a:r>
            <a:r>
              <a:rPr/>
              <a:t> </a:t>
            </a:r>
            <a:r>
              <a:rPr/>
              <a:t>are</a:t>
            </a:r>
            <a:r>
              <a:rPr/>
              <a:t> </a:t>
            </a:r>
            <a:r>
              <a:rPr/>
              <a:t>you</a:t>
            </a:r>
            <a:r>
              <a:rPr/>
              <a:t> </a:t>
            </a:r>
            <a:r>
              <a:rPr/>
              <a:t>doing</a:t>
            </a:r>
            <a:r>
              <a:rPr/>
              <a:t> </a:t>
            </a:r>
            <a:r>
              <a:rPr/>
              <a:t>now?</a:t>
            </a:r>
            <a:r>
              <a:rPr/>
              <a:t> </a:t>
            </a:r>
            <a:r>
              <a:rPr/>
              <a:t>How</a:t>
            </a:r>
            <a:r>
              <a:rPr/>
              <a:t> </a:t>
            </a:r>
            <a:r>
              <a:rPr/>
              <a:t>do</a:t>
            </a:r>
            <a:r>
              <a:rPr/>
              <a:t> </a:t>
            </a:r>
            <a:r>
              <a:rPr/>
              <a:t>you</a:t>
            </a:r>
            <a:r>
              <a:rPr/>
              <a:t> </a:t>
            </a:r>
            <a:r>
              <a:rPr/>
              <a:t>spend</a:t>
            </a:r>
            <a:r>
              <a:rPr/>
              <a:t> </a:t>
            </a:r>
            <a:r>
              <a:rPr/>
              <a:t>your</a:t>
            </a:r>
            <a:r>
              <a:rPr/>
              <a:t> </a:t>
            </a:r>
            <a:r>
              <a:rPr/>
              <a:t>time?</a:t>
            </a:r>
            <a:r>
              <a:rPr/>
              <a:t> </a:t>
            </a:r>
            <a:r>
              <a:rPr/>
              <a:t>What</a:t>
            </a:r>
            <a:r>
              <a:rPr/>
              <a:t> </a:t>
            </a:r>
            <a:r>
              <a:rPr/>
              <a:t>are</a:t>
            </a:r>
            <a:r>
              <a:rPr/>
              <a:t> </a:t>
            </a:r>
            <a:r>
              <a:rPr/>
              <a:t>your</a:t>
            </a:r>
            <a:r>
              <a:rPr/>
              <a:t> </a:t>
            </a:r>
            <a:r>
              <a:rPr/>
              <a:t>favorite</a:t>
            </a:r>
            <a:r>
              <a:rPr/>
              <a:t> </a:t>
            </a:r>
            <a:r>
              <a:rPr/>
              <a:t>things</a:t>
            </a:r>
            <a:r>
              <a:rPr/>
              <a:t> </a:t>
            </a:r>
            <a:r>
              <a:rPr/>
              <a:t>to</a:t>
            </a:r>
            <a:r>
              <a:rPr/>
              <a:t> </a:t>
            </a:r>
            <a:r>
              <a:rPr/>
              <a:t>do,</a:t>
            </a:r>
            <a:r>
              <a:rPr/>
              <a:t> </a:t>
            </a:r>
            <a:r>
              <a:rPr/>
              <a:t>favorite</a:t>
            </a:r>
            <a:r>
              <a:rPr/>
              <a:t> </a:t>
            </a:r>
            <a:r>
              <a:rPr/>
              <a:t>places,</a:t>
            </a:r>
            <a:r>
              <a:rPr/>
              <a:t> </a:t>
            </a:r>
            <a:r>
              <a:rPr/>
              <a:t>foods,</a:t>
            </a:r>
            <a:r>
              <a:rPr/>
              <a:t> </a:t>
            </a:r>
            <a:r>
              <a:rPr/>
              <a:t>music,</a:t>
            </a:r>
            <a:r>
              <a:rPr/>
              <a:t> </a:t>
            </a:r>
            <a:r>
              <a:rPr/>
              <a:t>etc</a:t>
            </a:r>
          </a:p>
          <a:p>
            <a:pPr lvl="0" marL="0" indent="0">
              <a:buNone/>
            </a:pPr>
          </a:p>
          <a:p>
            <a:pPr lvl="2"/>
            <a:r>
              <a:rPr/>
              <a:t>Is</a:t>
            </a:r>
            <a:r>
              <a:rPr/>
              <a:t> </a:t>
            </a:r>
            <a:r>
              <a:rPr/>
              <a:t>there</a:t>
            </a:r>
            <a:r>
              <a:rPr/>
              <a:t> </a:t>
            </a:r>
            <a:r>
              <a:rPr/>
              <a:t>a</a:t>
            </a:r>
            <a:r>
              <a:rPr/>
              <a:t> </a:t>
            </a:r>
            <a:r>
              <a:rPr/>
              <a:t>favorite</a:t>
            </a:r>
            <a:r>
              <a:rPr/>
              <a:t> </a:t>
            </a:r>
            <a:r>
              <a:rPr/>
              <a:t>moment,</a:t>
            </a:r>
            <a:r>
              <a:rPr/>
              <a:t> </a:t>
            </a:r>
            <a:r>
              <a:rPr/>
              <a:t>proudest</a:t>
            </a:r>
            <a:r>
              <a:rPr/>
              <a:t> </a:t>
            </a:r>
            <a:r>
              <a:rPr/>
              <a:t>moment</a:t>
            </a:r>
            <a:r>
              <a:rPr/>
              <a:t> </a:t>
            </a:r>
            <a:r>
              <a:rPr/>
              <a:t>that</a:t>
            </a:r>
            <a:r>
              <a:rPr/>
              <a:t> </a:t>
            </a:r>
            <a:r>
              <a:rPr/>
              <a:t>stands</a:t>
            </a:r>
            <a:r>
              <a:rPr/>
              <a:t> </a:t>
            </a:r>
            <a:r>
              <a:rPr/>
              <a:t>out?</a:t>
            </a:r>
          </a:p>
          <a:p>
            <a:pPr lvl="0" marL="0" indent="0">
              <a:buNone/>
            </a:pPr>
          </a:p>
          <a:p>
            <a:pPr lvl="2"/>
            <a:r>
              <a:rPr/>
              <a:t>What</a:t>
            </a:r>
            <a:r>
              <a:rPr/>
              <a:t> </a:t>
            </a:r>
            <a:r>
              <a:rPr/>
              <a:t>are</a:t>
            </a:r>
            <a:r>
              <a:rPr/>
              <a:t> </a:t>
            </a:r>
            <a:r>
              <a:rPr/>
              <a:t>your</a:t>
            </a:r>
            <a:r>
              <a:rPr/>
              <a:t> </a:t>
            </a:r>
            <a:r>
              <a:rPr/>
              <a:t>plans</a:t>
            </a:r>
            <a:r>
              <a:rPr/>
              <a:t> </a:t>
            </a:r>
            <a:r>
              <a:rPr/>
              <a:t>and</a:t>
            </a:r>
            <a:r>
              <a:rPr/>
              <a:t> </a:t>
            </a:r>
            <a:r>
              <a:rPr/>
              <a:t>dreams</a:t>
            </a:r>
            <a:r>
              <a:rPr/>
              <a:t> </a:t>
            </a:r>
            <a:r>
              <a:rPr/>
              <a:t>for</a:t>
            </a:r>
            <a:r>
              <a:rPr/>
              <a:t> </a:t>
            </a:r>
            <a:r>
              <a:rPr/>
              <a:t>the</a:t>
            </a:r>
            <a:r>
              <a:rPr/>
              <a:t> </a:t>
            </a:r>
            <a:r>
              <a:rPr/>
              <a:t>future?</a:t>
            </a:r>
            <a:r>
              <a:rPr/>
              <a:t> </a:t>
            </a:r>
            <a:r>
              <a:rPr/>
              <a:t>&gt;</a:t>
            </a:r>
            <a:r>
              <a:rPr/>
              <a:t> </a:t>
            </a:r>
            <a:r>
              <a:rPr/>
              <a:t>Tip!</a:t>
            </a:r>
            <a:r>
              <a:rPr/>
              <a:t> </a:t>
            </a:r>
            <a:r>
              <a:rPr/>
              <a:t>The</a:t>
            </a:r>
            <a:r>
              <a:rPr/>
              <a:t> </a:t>
            </a:r>
            <a:r>
              <a:rPr/>
              <a:t>interviewer</a:t>
            </a:r>
            <a:r>
              <a:rPr/>
              <a:t> </a:t>
            </a:r>
            <a:r>
              <a:rPr/>
              <a:t>can</a:t>
            </a:r>
            <a:r>
              <a:rPr/>
              <a:t> </a:t>
            </a:r>
            <a:r>
              <a:rPr/>
              <a:t>ask</a:t>
            </a:r>
            <a:r>
              <a:rPr/>
              <a:t> </a:t>
            </a:r>
            <a:r>
              <a:rPr/>
              <a:t>follow-up</a:t>
            </a:r>
            <a:r>
              <a:rPr/>
              <a:t> </a:t>
            </a:r>
            <a:r>
              <a:rPr/>
              <a:t>questions</a:t>
            </a:r>
            <a:r>
              <a:rPr/>
              <a:t> </a:t>
            </a:r>
            <a:r>
              <a:rPr/>
              <a:t>to</a:t>
            </a:r>
            <a:r>
              <a:rPr/>
              <a:t> </a:t>
            </a:r>
            <a:r>
              <a:rPr/>
              <a:t>get</a:t>
            </a:r>
            <a:r>
              <a:rPr/>
              <a:t> </a:t>
            </a:r>
            <a:r>
              <a:rPr/>
              <a:t>at</a:t>
            </a:r>
            <a:r>
              <a:rPr/>
              <a:t> </a:t>
            </a:r>
            <a:r>
              <a:rPr/>
              <a:t>more</a:t>
            </a:r>
            <a:r>
              <a:rPr/>
              <a:t> </a:t>
            </a:r>
            <a:r>
              <a:rPr/>
              <a:t>details,</a:t>
            </a:r>
            <a:r>
              <a:rPr/>
              <a:t> </a:t>
            </a:r>
            <a:r>
              <a:rPr/>
              <a:t>or</a:t>
            </a:r>
            <a:r>
              <a:rPr/>
              <a:t> </a:t>
            </a:r>
            <a:r>
              <a:rPr/>
              <a:t>a</a:t>
            </a:r>
            <a:r>
              <a:rPr/>
              <a:t> </a:t>
            </a:r>
            <a:r>
              <a:rPr/>
              <a:t>fuller</a:t>
            </a:r>
            <a:r>
              <a:rPr/>
              <a:t> </a:t>
            </a:r>
            <a:r>
              <a:rPr/>
              <a:t>story.</a:t>
            </a:r>
            <a:r>
              <a:rPr/>
              <a:t> </a:t>
            </a:r>
            <a:r>
              <a:rPr/>
              <a:t>He</a:t>
            </a:r>
            <a:r>
              <a:rPr/>
              <a:t> </a:t>
            </a:r>
            <a:r>
              <a:rPr/>
              <a:t>or</a:t>
            </a:r>
            <a:r>
              <a:rPr/>
              <a:t> </a:t>
            </a:r>
            <a:r>
              <a:rPr/>
              <a:t>she</a:t>
            </a:r>
            <a:r>
              <a:rPr/>
              <a:t> </a:t>
            </a:r>
            <a:r>
              <a:rPr/>
              <a:t>can</a:t>
            </a:r>
            <a:r>
              <a:rPr/>
              <a:t> </a:t>
            </a:r>
            <a:r>
              <a:rPr/>
              <a:t>ask</a:t>
            </a:r>
            <a:r>
              <a:rPr/>
              <a:t> </a:t>
            </a:r>
            <a:r>
              <a:rPr/>
              <a:t>open-ended</a:t>
            </a:r>
            <a:r>
              <a:rPr/>
              <a:t> </a:t>
            </a:r>
            <a:r>
              <a:rPr/>
              <a:t>“</a:t>
            </a:r>
            <a:r>
              <a:rPr/>
              <a:t>why</a:t>
            </a:r>
            <a:r>
              <a:rPr/>
              <a:t>”</a:t>
            </a:r>
            <a:r>
              <a:rPr/>
              <a:t> </a:t>
            </a:r>
            <a:r>
              <a:rPr/>
              <a:t>questions</a:t>
            </a:r>
            <a:r>
              <a:rPr/>
              <a:t> </a:t>
            </a:r>
            <a:r>
              <a:rPr/>
              <a:t>about</a:t>
            </a:r>
            <a:r>
              <a:rPr/>
              <a:t> </a:t>
            </a:r>
            <a:r>
              <a:rPr/>
              <a:t>motivations,</a:t>
            </a:r>
            <a:r>
              <a:rPr/>
              <a:t> </a:t>
            </a:r>
            <a:r>
              <a:rPr/>
              <a:t>about</a:t>
            </a:r>
            <a:r>
              <a:rPr/>
              <a:t> </a:t>
            </a:r>
            <a:r>
              <a:rPr/>
              <a:t>preferences,</a:t>
            </a:r>
            <a:r>
              <a:rPr/>
              <a:t> </a:t>
            </a:r>
            <a:r>
              <a:rPr/>
              <a:t>about</a:t>
            </a:r>
            <a:r>
              <a:rPr/>
              <a:t> </a:t>
            </a:r>
            <a:r>
              <a:rPr/>
              <a:t>future</a:t>
            </a:r>
            <a:r>
              <a:rPr/>
              <a:t> </a:t>
            </a:r>
            <a:r>
              <a:rPr/>
              <a:t>plans,</a:t>
            </a:r>
            <a:r>
              <a:rPr/>
              <a:t> </a:t>
            </a:r>
            <a:r>
              <a:rPr/>
              <a:t>to</a:t>
            </a:r>
            <a:r>
              <a:rPr/>
              <a:t> </a:t>
            </a:r>
            <a:r>
              <a:rPr/>
              <a:t>help</a:t>
            </a:r>
            <a:r>
              <a:rPr/>
              <a:t> </a:t>
            </a:r>
            <a:r>
              <a:rPr/>
              <a:t>draw</a:t>
            </a:r>
            <a:r>
              <a:rPr/>
              <a:t> </a:t>
            </a:r>
            <a:r>
              <a:rPr/>
              <a:t>out</a:t>
            </a:r>
            <a:r>
              <a:rPr/>
              <a:t> </a:t>
            </a:r>
            <a:r>
              <a:rPr/>
              <a:t>more</a:t>
            </a:r>
            <a:r>
              <a:rPr/>
              <a:t> </a:t>
            </a:r>
            <a:r>
              <a:rPr/>
              <a:t>insights,</a:t>
            </a:r>
            <a:r>
              <a:rPr/>
              <a:t> </a:t>
            </a:r>
            <a:r>
              <a:rPr/>
              <a:t>or</a:t>
            </a:r>
            <a:r>
              <a:rPr/>
              <a:t> </a:t>
            </a:r>
            <a:r>
              <a:rPr/>
              <a:t>he</a:t>
            </a:r>
            <a:r>
              <a:rPr/>
              <a:t> </a:t>
            </a:r>
            <a:r>
              <a:rPr/>
              <a:t>or</a:t>
            </a:r>
            <a:r>
              <a:rPr/>
              <a:t> </a:t>
            </a:r>
            <a:r>
              <a:rPr/>
              <a:t>she</a:t>
            </a:r>
            <a:r>
              <a:rPr/>
              <a:t> </a:t>
            </a:r>
            <a:r>
              <a:rPr/>
              <a:t>can</a:t>
            </a:r>
            <a:r>
              <a:rPr/>
              <a:t> </a:t>
            </a:r>
            <a:r>
              <a:rPr/>
              <a:t>ask</a:t>
            </a:r>
            <a:r>
              <a:rPr/>
              <a:t> </a:t>
            </a:r>
            <a:r>
              <a:rPr/>
              <a:t>questions</a:t>
            </a:r>
            <a:r>
              <a:rPr/>
              <a:t> </a:t>
            </a:r>
            <a:r>
              <a:rPr/>
              <a:t>to</a:t>
            </a:r>
            <a:r>
              <a:rPr/>
              <a:t> </a:t>
            </a:r>
            <a:r>
              <a:rPr/>
              <a:t>clarify</a:t>
            </a:r>
            <a:r>
              <a:rPr/>
              <a:t> </a:t>
            </a:r>
            <a:r>
              <a:rPr/>
              <a:t>ideas</a:t>
            </a:r>
            <a:r>
              <a:rPr/>
              <a:t> </a:t>
            </a:r>
            <a:r>
              <a:rPr/>
              <a:t>in</a:t>
            </a:r>
            <a:r>
              <a:rPr/>
              <a:t> </a:t>
            </a:r>
            <a:r>
              <a:rPr/>
              <a:t>the</a:t>
            </a:r>
            <a:r>
              <a:rPr/>
              <a:t> </a:t>
            </a:r>
            <a:r>
              <a:rPr/>
              <a:t>story.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ozilla/web-lit-core/issues/8" TargetMode="External" /><Relationship Id="rId3" Type="http://schemas.openxmlformats.org/officeDocument/2006/relationships/hyperlink" Target="https://github.com/mozilla/web-lit-core/issues/9"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Building</a:t>
            </a:r>
            <a:r>
              <a:rPr/>
              <a:t> </a:t>
            </a:r>
            <a:r>
              <a:rPr/>
              <a:t>Basic</a:t>
            </a:r>
            <a:r>
              <a:rPr/>
              <a:t> </a:t>
            </a:r>
            <a:r>
              <a:rPr/>
              <a:t>Pages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building-blocks-456616_640.jpg" id="0" name="Picture 1"/>
          <p:cNvPicPr>
            <a:picLocks noGrp="1" noChangeAspect="1"/>
          </p:cNvPicPr>
          <p:nvPr/>
        </p:nvPicPr>
        <p:blipFill>
          <a:blip r:embed="rId2"/>
          <a:stretch>
            <a:fillRect/>
          </a:stretch>
        </p:blipFill>
        <p:spPr bwMode="auto">
          <a:xfrm>
            <a:off x="533400" y="1600200"/>
            <a:ext cx="80772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Create a simple web page</a:t>
            </a:r>
          </a:p>
          <a:p>
            <a:pPr lvl="1"/>
            <a:r>
              <a:rPr/>
              <a:t>Transfer web page online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HTML files are just text and not very pretty to look at.</a:t>
            </a:r>
          </a:p>
          <a:p>
            <a:pPr lvl="1"/>
            <a:r>
              <a:rPr/>
              <a:t>The browser takes them and makes them readable and more visually interesting by layering in design and pulling in images and video.</a:t>
            </a:r>
          </a:p>
          <a:p>
            <a:pPr lvl="1"/>
            <a:r>
              <a:rPr/>
              <a:t>HTML file + Browser, like Firefox = WEB PAGE AMAZINGNESS FOR YOU (hopefully).</a:t>
            </a:r>
          </a:p>
          <a:p>
            <a:pPr lvl="1"/>
            <a:r>
              <a:rPr/>
              <a:t>To get started, we need CONTENT– because the web is all about communication and sharing of information and ideas. Let’s generate some content together!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Content</a:t>
            </a:r>
            <a:r>
              <a:rPr/>
              <a:t> </a:t>
            </a:r>
            <a:r>
              <a:rPr/>
              <a:t>and</a:t>
            </a:r>
            <a:r>
              <a:rPr/>
              <a:t> </a:t>
            </a:r>
            <a:r>
              <a:rPr/>
              <a:t>Storytelling</a:t>
            </a:r>
          </a:p>
        </p:txBody>
      </p:sp>
      <p:sp>
        <p:nvSpPr>
          <p:cNvPr id="3" name="Content Placeholder 2"/>
          <p:cNvSpPr>
            <a:spLocks noGrp="1"/>
          </p:cNvSpPr>
          <p:nvPr>
            <p:ph idx="1"/>
          </p:nvPr>
        </p:nvSpPr>
        <p:spPr/>
        <p:txBody>
          <a:bodyPr/>
          <a:lstStyle/>
          <a:p>
            <a:pPr lvl="1"/>
            <a:r>
              <a:rPr/>
              <a:t>Write your Biography or “About” page. Have participants break into pairs and interview each other about their lives. As facilitator, keep track of time to ensure that each learner has equal time for their story.</a:t>
            </a:r>
          </a:p>
          <a:p>
            <a:pPr lvl="1"/>
            <a:r>
              <a:rPr/>
              <a:t>Review/Edit: Have each learner take the notes from their story and review them– consider adding details, think of what you left out.</a:t>
            </a:r>
          </a:p>
          <a:p>
            <a:pPr lvl="1"/>
            <a:r>
              <a:rPr/>
              <a:t>Organize, and Type Up: Have learners type up their stories in a basic text editor, being sure to use “plain text mode” (not Rich Text mode). As they type up the story, they might consider organizing and structuring the story into a beginning, middle, and end. Maybe they can think of titles for the sections: “Early Days” “These Days” “What’s Next” Or they can find ways other ways to organize the content, if they talked more about interest sections– “My favorite songs” “My favorite places” etc. Creating these sections will help structure the biography for easy reading as a web page.</a:t>
            </a:r>
          </a:p>
          <a:p>
            <a:pPr lvl="1"/>
            <a:r>
              <a:rPr/>
              <a:t>Title Your Story! Come up with a snappy title for your story or content or go with something basic.</a:t>
            </a:r>
          </a:p>
          <a:p>
            <a:pPr lvl="1"/>
            <a:r>
              <a:rPr/>
              <a:t>Make a new folder on your computer and call it “xx-webpage” using your initials.</a:t>
            </a:r>
          </a:p>
          <a:p>
            <a:pPr lvl="1"/>
            <a:r>
              <a:rPr/>
              <a:t>Save your story in the folder with .txt as the extension– Give it a title with no spaces or punctuation other than dashes or underscores, like “about-zm.txt” This is the text version of your story, the raw content.</a:t>
            </a:r>
          </a:p>
          <a:p>
            <a:pPr lvl="1"/>
            <a:r>
              <a:rPr/>
              <a:t>Also, save your story in the folder with .html as the extension, instead of .txt– this will be your web version. The .html tells the browser to look for html code in the file. Give it a title with no spaces or punctuation other than dashes or underscores, like “about-zm.html”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Get</a:t>
            </a:r>
            <a:r>
              <a:rPr/>
              <a:t> </a:t>
            </a:r>
            <a:r>
              <a:rPr/>
              <a:t>Tagging!</a:t>
            </a:r>
          </a:p>
        </p:txBody>
      </p:sp>
      <p:sp>
        <p:nvSpPr>
          <p:cNvPr id="3" name="Content Placeholder 2"/>
          <p:cNvSpPr>
            <a:spLocks noGrp="1"/>
          </p:cNvSpPr>
          <p:nvPr>
            <p:ph idx="1"/>
          </p:nvPr>
        </p:nvSpPr>
        <p:spPr/>
        <p:txBody>
          <a:bodyPr/>
          <a:lstStyle/>
          <a:p>
            <a:pPr lvl="0" marL="0" indent="0">
              <a:buNone/>
            </a:pPr>
            <a:r>
              <a:rPr/>
              <a:t>marking up their story</a:t>
            </a:r>
          </a:p>
          <a:p>
            <a:pPr lvl="0" marL="0" indent="0">
              <a:buNone/>
            </a:pPr>
            <a:r>
              <a:rPr/>
              <a:t>::: notes</a:t>
            </a:r>
          </a:p>
          <a:p>
            <a:pPr lvl="1"/>
            <a:r>
              <a:rPr/>
              <a:t>Explain to users that they’ll be marking up their story– the .html version– with HTML, to make it ready for display in the browser. Explain that since coding HTML and thinking of and writing content are two different ways of thinking, they should always have content written before they mark it up, rather than write and mark-up at the same time. &gt; Tip! A great way to help learners do this, if you have access to an instructor’s computer and projector, is to do the activity on your own content along with learners, and project the results so everyone can see what you’re doing. &gt;</a:t>
            </a:r>
          </a:p>
          <a:p>
            <a:pPr lvl="1"/>
            <a:r>
              <a:rPr/>
              <a:t>Start the file with a doctype tag– this is one of the only tags that doesn’t have content inside, and no closing tag– it’s a lonely single tag, reminding the browser, again that we’re writing html&lt;!DOCTYPE html&gt;</a:t>
            </a:r>
          </a:p>
          <a:p>
            <a:pPr lvl="1"/>
            <a:r>
              <a:rPr/>
              <a:t>Add an</a:t>
            </a:r>
          </a:p>
          <a:p>
            <a:pPr lvl="1">
              <a:buNone/>
            </a:pPr>
            <a:r>
              <a:rPr/>
              <a:t>and</a:t>
            </a:r>
          </a:p>
          <a:p>
            <a:pPr lvl="1">
              <a:buNone/>
            </a:pPr>
            <a:r>
              <a:rPr/>
              <a:t>tags that wrap around the ENTIRE page– so everything inside can get tagged with markup language.</a:t>
            </a:r>
          </a:p>
          <a:p>
            <a:pPr lvl="1"/>
            <a:r>
              <a:rPr/>
              <a:t>After this, make a section with a set of tags called</a:t>
            </a:r>
          </a:p>
          <a:p>
            <a:pPr lvl="1">
              <a:buNone/>
            </a:pPr>
            <a:r>
              <a:rPr/>
              <a:t>at the top of the page, before all your written content. We’ll put one bit of content in here for the browser, but we won’t see it appear on the main page itself. This is the page title, which:</a:t>
            </a:r>
          </a:p>
          <a:p>
            <a:pPr lvl="2"/>
            <a:r>
              <a:rPr/>
              <a:t>defines a title in the browser tab</a:t>
            </a:r>
          </a:p>
          <a:p>
            <a:pPr lvl="2"/>
            <a:r>
              <a:rPr/>
              <a:t>provides a title for the page when it is added to favorites</a:t>
            </a:r>
          </a:p>
          <a:p>
            <a:pPr lvl="2"/>
            <a:r>
              <a:rPr/>
              <a:t>displays a title for the page in search engine results.</a:t>
            </a:r>
          </a:p>
          <a:p>
            <a:pPr lvl="1"/>
            <a:r>
              <a:rPr/>
              <a:t>Next, add the tags– these should be around the entire text for the page.</a:t>
            </a:r>
          </a:p>
          <a:p>
            <a:pPr lvl="1"/>
            <a:r>
              <a:rPr/>
              <a:t>Use h1 for your page’s top headline, the on-screen title for your story (different from the title tag)</a:t>
            </a:r>
          </a:p>
          <a:p>
            <a:pPr lvl="1"/>
            <a:r>
              <a:rPr/>
              <a:t>Use h2 or h3 tags for section headings</a:t>
            </a:r>
          </a:p>
          <a:p>
            <a:pPr lvl="1"/>
            <a:r>
              <a:rPr/>
              <a:t>Use p tags for paragraphs</a:t>
            </a:r>
          </a:p>
          <a:p>
            <a:pPr lvl="1"/>
            <a:r>
              <a:rPr/>
              <a:t>Don’t forget your closing tags!</a:t>
            </a:r>
          </a:p>
          <a:p>
            <a:pPr lvl="1"/>
            <a:r>
              <a:rPr/>
              <a:t>For extra credit, add links to other sites (such as a page about your hometown, your favorite sports team, artist or musician, or a favorite recipe). You can also download and add images, just make sure they are in the “xx-webpage” folder.</a:t>
            </a:r>
          </a:p>
          <a:p>
            <a:pPr lvl="1"/>
            <a:r>
              <a:rPr/>
              <a:t>Finally, when you’ve added all your tags, save the page!</a:t>
            </a:r>
          </a:p>
          <a:p>
            <a:pPr lvl="1"/>
            <a:r>
              <a:rPr/>
              <a:t>Now, open your favorite browser, and go to File &gt; open file. Navigate to your folder, and click on the html file you just made. How does it look? Are you seeing your content formatted for the web? Do you see your title appearing in the tab at the top of the browser bar? If things don’t look right, what might have happened? &gt; Tip! Facilitator can troubleshoot here— common problems are missing tags, especially closing tags, typos in tags, a document not saved as html, problems with image file names, etc. Facilitator can walk around and check pages, and discuss or even demo on the projected example what happens when tags are left off (for example, never closing an h1 tag is a great way to show the importance of closing tags).</a:t>
            </a:r>
            <a:br/>
          </a:p>
          <a:p>
            <a:pPr lvl="1"/>
            <a:r>
              <a:rPr/>
              <a:t>Congratulate everyone on the pages they’ve made! They are now web designers! Remind folks that the pages are still on their local computers, and not actually on the web! But they are ready to go there.</a:t>
            </a:r>
          </a:p>
          <a:p>
            <a:pPr lvl="1"/>
            <a:r>
              <a:rPr/>
              <a:t>Have a brief discussion about uploading to servers, about web hosting, what it means, how it works, how much it costs, what hosting companies do.</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a:t>
            </a:r>
            <a:r>
              <a:rPr/>
              <a:t> </a:t>
            </a:r>
            <a:r>
              <a:rPr/>
              <a:t>Online!</a:t>
            </a:r>
          </a:p>
        </p:txBody>
      </p:sp>
      <p:sp>
        <p:nvSpPr>
          <p:cNvPr id="3" name="Content Placeholder 2"/>
          <p:cNvSpPr>
            <a:spLocks noGrp="1"/>
          </p:cNvSpPr>
          <p:nvPr>
            <p:ph idx="1"/>
          </p:nvPr>
        </p:nvSpPr>
        <p:spPr/>
        <p:txBody>
          <a:bodyPr/>
          <a:lstStyle/>
          <a:p>
            <a:pPr lvl="0" marL="0" indent="0">
              <a:buNone/>
            </a:pPr>
            <a:r>
              <a:rPr/>
              <a:t>[15 mins] * If your institution has server space and resources available, show participants how to use a file transfer application (such as fetch) to transfer their pages to a folder on the server. Talk about UPLOADING vs DOWNLOADING * Discuss how the URL will be constructed, ask users to figure out their own URLs – domain name, class folder name, personal folder name, page name. * Once all the pages are on the server, have users point their browsers to the URL on the web to see their pages. You’re on the web for real! Woo-hoo! &gt; Tip! If time, have a brief discussion of web hosting, what it means, how it works, how much it costs, what hosting companies do.</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Experience</a:t>
            </a:r>
            <a:r>
              <a:rPr/>
              <a:t> </a:t>
            </a:r>
            <a:r>
              <a:rPr/>
              <a:t>Reflection</a:t>
            </a:r>
          </a:p>
        </p:txBody>
      </p:sp>
      <p:sp>
        <p:nvSpPr>
          <p:cNvPr id="3" name="Content Placeholder 2"/>
          <p:cNvSpPr>
            <a:spLocks noGrp="1"/>
          </p:cNvSpPr>
          <p:nvPr>
            <p:ph idx="1"/>
          </p:nvPr>
        </p:nvSpPr>
        <p:spPr/>
        <p:txBody>
          <a:bodyPr/>
          <a:lstStyle/>
          <a:p>
            <a:pPr lvl="0" marL="0" indent="0">
              <a:buNone/>
            </a:pPr>
            <a:r>
              <a:rPr/>
              <a:t>[5 mins] * What did you like about this activity? * If you might teach this activity to a particular audience, what might you change about the process, structure, or content to better meet the needs of that audience?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Feedback</a:t>
            </a:r>
            <a:r>
              <a:rPr/>
              <a:t> </a:t>
            </a:r>
            <a:r>
              <a:rPr/>
              <a:t>on</a:t>
            </a:r>
            <a:r>
              <a:rPr/>
              <a:t> </a:t>
            </a:r>
            <a:r>
              <a:rPr/>
              <a:t>Core</a:t>
            </a:r>
            <a:r>
              <a:rPr/>
              <a:t> </a:t>
            </a:r>
            <a:r>
              <a:rPr/>
              <a:t>Curriculum</a:t>
            </a:r>
          </a:p>
        </p:txBody>
      </p:sp>
      <p:sp>
        <p:nvSpPr>
          <p:cNvPr id="3" name="Content Placeholder 2"/>
          <p:cNvSpPr>
            <a:spLocks noGrp="1"/>
          </p:cNvSpPr>
          <p:nvPr>
            <p:ph idx="1"/>
          </p:nvPr>
        </p:nvSpPr>
        <p:spPr/>
        <p:txBody>
          <a:bodyPr/>
          <a:lstStyle/>
          <a:p>
            <a:pPr lvl="1"/>
            <a:r>
              <a:rPr/>
              <a:t>Tell us </a:t>
            </a:r>
            <a:r>
              <a:rPr>
                <a:hlinkClick r:id="rId2"/>
              </a:rPr>
              <a:t>how and where you’re using the curriculum</a:t>
            </a:r>
            <a:r>
              <a:rPr/>
              <a:t> and </a:t>
            </a:r>
            <a:r>
              <a:rPr>
                <a:hlinkClick r:id="rId3"/>
              </a:rPr>
              <a:t>what you’ve learned and what you might change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Basic Pages</dc:title>
  <dc:creator/>
  <cp:keywords/>
  <dcterms:created xsi:type="dcterms:W3CDTF">2021-07-14T15:26:56Z</dcterms:created>
  <dcterms:modified xsi:type="dcterms:W3CDTF">2021-07-14T15:26:56Z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_articles/web-apps-and-build-with-thimble.md</vt:lpwstr>
  </property>
  <property fmtid="{D5CDD505-2E9C-101B-9397-08002B2CF9AE}" pid="3" name="layout">
    <vt:lpwstr>page</vt:lpwstr>
  </property>
  <property fmtid="{D5CDD505-2E9C-101B-9397-08002B2CF9AE}" pid="4" name="toc">
    <vt:lpwstr/>
  </property>
</Properties>
</file>