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discussion/mapping/performance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“</a:t>
            </a:r>
            <a:r>
              <a:rPr/>
              <a:t>map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mobile</a:t>
            </a:r>
            <a:r>
              <a:rPr/>
              <a:t> </a:t>
            </a:r>
            <a:r>
              <a:rPr/>
              <a:t>phones.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“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closing,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insights.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Pre-made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labels: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intro,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introduction.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session’s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So it’s important that we understand in a basic way how the internet works
* When we know this, we can make better decisions about how we use it, and what information we share there.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system!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beginning,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themselves:</a:t>
            </a:r>
            <a:br/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use–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aka</a:t>
            </a:r>
            <a:r>
              <a:rPr/>
              <a:t> </a:t>
            </a:r>
            <a:r>
              <a:rPr/>
              <a:t>client,</a:t>
            </a:r>
            <a:r>
              <a:rPr/>
              <a:t> </a:t>
            </a:r>
            <a:r>
              <a:rPr/>
              <a:t>smartphone,</a:t>
            </a:r>
            <a:r>
              <a:rPr/>
              <a:t> </a:t>
            </a:r>
            <a:r>
              <a:rPr/>
              <a:t>modem,</a:t>
            </a:r>
            <a:r>
              <a:rPr/>
              <a:t> </a:t>
            </a:r>
            <a:r>
              <a:rPr/>
              <a:t>router)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connection–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wi-fi,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towers,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”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using?</a:t>
            </a:r>
            <a:r>
              <a:rPr/>
              <a:t> </a:t>
            </a:r>
            <a:r>
              <a:rPr/>
              <a:t>(browsers,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apps,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email)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discussed?</a:t>
            </a:r>
            <a:r>
              <a:rPr/>
              <a:t> </a:t>
            </a:r>
            <a:r>
              <a:rPr/>
              <a:t>(packets,</a:t>
            </a:r>
            <a:r>
              <a:rPr/>
              <a:t> </a:t>
            </a:r>
            <a:r>
              <a:rPr/>
              <a:t>bandwidth,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HMTL,</a:t>
            </a:r>
            <a:r>
              <a:rPr/>
              <a:t> </a:t>
            </a:r>
            <a:r>
              <a:rPr/>
              <a:t>URL,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mentioned?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space–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driving</a:t>
            </a:r>
            <a:r>
              <a:rPr/>
              <a:t> </a:t>
            </a:r>
            <a:r>
              <a:rPr/>
              <a:t>cars,</a:t>
            </a:r>
            <a:r>
              <a:rPr/>
              <a:t> </a:t>
            </a:r>
            <a:r>
              <a:rPr/>
              <a:t>fridges,</a:t>
            </a:r>
            <a:r>
              <a:rPr/>
              <a:t> </a:t>
            </a:r>
            <a:r>
              <a:rPr/>
              <a:t>fitness</a:t>
            </a:r>
            <a:r>
              <a:rPr/>
              <a:t> </a:t>
            </a:r>
            <a:r>
              <a:rPr/>
              <a:t>trackers,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key</a:t>
            </a:r>
            <a:r>
              <a:rPr sz="2000"/>
              <a:t> </a:t>
            </a:r>
            <a:r>
              <a:rPr sz="2000"/>
              <a:t>terms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present: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computer,</a:t>
            </a:r>
            <a:r>
              <a:rPr sz="2000"/>
              <a:t> </a:t>
            </a:r>
            <a:r>
              <a:rPr sz="2000"/>
              <a:t>server,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site,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email,</a:t>
            </a:r>
            <a:r>
              <a:rPr sz="2000"/>
              <a:t> </a:t>
            </a:r>
            <a:r>
              <a:rPr sz="2000"/>
              <a:t>network,</a:t>
            </a:r>
            <a:r>
              <a:rPr sz="2000"/>
              <a:t> </a:t>
            </a:r>
            <a:r>
              <a:rPr sz="200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unfamiliar,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glossary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https://blog.designveloper.com/2016/10/26/web-design-terms/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https://blog.designveloper.com/2016/10/28/web-design-terms-part2/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mechanics</a:t>
            </a:r>
            <a:r>
              <a:rPr sz="2000"/>
              <a:t> </a:t>
            </a:r>
            <a:r>
              <a:rPr sz="2000"/>
              <a:t>speed</a:t>
            </a:r>
            <a:r>
              <a:rPr sz="2000"/>
              <a:t> </a:t>
            </a:r>
            <a:r>
              <a:rPr sz="2000"/>
              <a:t>dating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great</a:t>
            </a:r>
            <a:r>
              <a:rPr sz="2000"/>
              <a:t> </a:t>
            </a:r>
            <a:r>
              <a:rPr sz="2000"/>
              <a:t>way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work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prompts.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tactile</a:t>
            </a:r>
            <a:r>
              <a:rPr sz="2000"/>
              <a:t> </a:t>
            </a:r>
            <a:r>
              <a:rPr sz="2000"/>
              <a:t>3-D</a:t>
            </a:r>
            <a:r>
              <a:rPr sz="2000"/>
              <a:t> </a:t>
            </a:r>
            <a:r>
              <a:rPr sz="2000"/>
              <a:t>materials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pipe</a:t>
            </a:r>
            <a:r>
              <a:rPr sz="2000"/>
              <a:t> </a:t>
            </a:r>
            <a:r>
              <a:rPr sz="2000"/>
              <a:t>cleaners,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string,</a:t>
            </a:r>
            <a:r>
              <a:rPr sz="2000"/>
              <a:t> </a:t>
            </a:r>
            <a:r>
              <a:rPr sz="2000"/>
              <a:t>cardboard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construction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related?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kept,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very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concepts,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herself,</a:t>
            </a:r>
            <a:r>
              <a:rPr sz="2000"/>
              <a:t> </a:t>
            </a:r>
            <a:r>
              <a:rPr sz="2000"/>
              <a:t>explaining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step,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relationships,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Firefox,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1"/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something-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smartphone–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website’s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beforehand.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us?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underneath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”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labeled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containing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packet</a:t>
            </a:r>
            <a:r>
              <a:rPr/>
              <a:t>”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scenario:</a:t>
            </a:r>
          </a:p>
          <a:p>
            <a:pPr lvl="0" marL="0" indent="0">
              <a:buNone/>
            </a:pPr>
          </a:p>
          <a:p>
            <a:pPr lvl="1"/>
            <a:r>
              <a:rPr/>
              <a:t>I’m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“</a:t>
            </a:r>
            <a:r>
              <a:rPr/>
              <a:t>youtube.com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(called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HTTP)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network…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hop: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(ISP)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routers.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company’s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network–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role–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YourBank.com,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Tickets.com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library’s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requests,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toys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Amazon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Beyonce</a:t>
            </a:r>
            <a:r>
              <a:rPr/>
              <a:t> </a:t>
            </a:r>
            <a:r>
              <a:rPr/>
              <a:t>tickets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Tickets.com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course!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users/client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Packets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wait,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twist!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gatekeeper.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servers;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packet’s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single-file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“</a:t>
            </a:r>
            <a:r>
              <a:rPr/>
              <a:t>government</a:t>
            </a:r>
            <a:r>
              <a:rPr/>
              <a:t> </a:t>
            </a:r>
            <a:r>
              <a:rPr/>
              <a:t>spies</a:t>
            </a:r>
            <a:r>
              <a:rPr/>
              <a:t>”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vulnerable,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whom.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flood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?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did?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play-doh,</a:t>
            </a:r>
            <a:r>
              <a:rPr/>
              <a:t> </a:t>
            </a:r>
            <a:r>
              <a:rPr/>
              <a:t>straws,</a:t>
            </a:r>
            <a:r>
              <a:rPr/>
              <a:t> </a:t>
            </a:r>
            <a:r>
              <a:rPr/>
              <a:t>strings,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useful?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apartment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 </a:t>
            </a:r>
            <a:r>
              <a:rPr/>
              <a:t>Protocol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numbers!</a:t>
            </a:r>
          </a:p>
          <a:p>
            <a:pPr lvl="0" marL="0" indent="0">
              <a:buNone/>
            </a:pPr>
          </a:p>
          <a:p>
            <a:pPr lvl="1"/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resolves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human-friendly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available,</a:t>
            </a:r>
            <a:r>
              <a:rPr sz="2000"/>
              <a:t> </a:t>
            </a:r>
            <a:r>
              <a:rPr sz="2000"/>
              <a:t>demo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entering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IP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takes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human</a:t>
            </a:r>
            <a:r>
              <a:rPr sz="2000"/>
              <a:t> </a:t>
            </a:r>
            <a:r>
              <a:rPr sz="2000"/>
              <a:t>friendly</a:t>
            </a:r>
            <a:r>
              <a:rPr sz="2000"/>
              <a:t> </a:t>
            </a:r>
            <a:r>
              <a:rPr sz="2000"/>
              <a:t>domain</a:t>
            </a:r>
            <a:r>
              <a:rPr sz="2000"/>
              <a:t> </a:t>
            </a:r>
            <a:r>
              <a:rPr sz="200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www.youtube.com/watch?v=ewrBalT_eB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Optional: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the group how many computers or devices are connected to the internet.</a:t>
            </a:r>
          </a:p>
          <a:p>
            <a:pPr lvl="1"/>
            <a:r>
              <a:rPr/>
              <a:t>How do you think each computer is identified or located in the network?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on the Internet when you type a Web address and hit enter?</a:t>
            </a:r>
          </a:p>
          <a:p>
            <a:pPr lvl="1"/>
            <a:r>
              <a:rPr/>
              <a:t>What are the “parts” of the Internet?</a:t>
            </a:r>
          </a:p>
          <a:p>
            <a:pPr lvl="1"/>
            <a:r>
              <a:rPr/>
              <a:t>How do large amounts of information ever make it through low-bandwidth parts of the Net?</a:t>
            </a:r>
          </a:p>
          <a:p>
            <a:pPr lvl="1"/>
            <a:r>
              <a:rPr/>
              <a:t>What’s the difference between the Internet and the World Wide Web?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earth-216834_640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probably one of the most, if not the most, important technologies of our time</a:t>
            </a:r>
          </a:p>
          <a:p>
            <a:pPr lvl="1"/>
            <a:r>
              <a:rPr/>
              <a:t>It’s the primary way our world stores and shares all kinds of information (personal info, economic info, medical info, scientific info, and much much more)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Internet look like? Can we see it?</a:t>
            </a:r>
          </a:p>
          <a:p>
            <a:pPr lvl="1"/>
            <a:r>
              <a:rPr/>
              <a:t>If you had to draw a picture of it, what might that look like?</a:t>
            </a:r>
          </a:p>
          <a:p>
            <a:pPr lvl="1"/>
            <a:r>
              <a:rPr/>
              <a:t>What are some metaphors for the Internet that you’ve heard (ie. surfing, tubes, spiderweb, spiders and crawlers)?</a:t>
            </a:r>
          </a:p>
          <a:p>
            <a:pPr lvl="1"/>
            <a:r>
              <a:rPr/>
              <a:t>Which metaphors work best for you?</a:t>
            </a:r>
          </a:p>
          <a:p>
            <a:pPr lvl="1"/>
            <a:r>
              <a:rPr/>
              <a:t>Can you propose new ones?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down different components of the web, each on one sticky note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Terms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Assemble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placing sticky notes on a board</a:t>
            </a:r>
          </a:p>
          <a:p>
            <a:pPr lvl="1"/>
            <a:r>
              <a:rPr/>
              <a:t>Work together to create a diagram of the internet.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Show this </a:t>
            </a:r>
            <a:r>
              <a:rPr>
                <a:hlinkClick r:id="rId3"/>
              </a:rPr>
              <a:t>introductory video</a:t>
            </a:r>
            <a:r>
              <a:rPr/>
              <a:t> to give learners a little more context</a:t>
            </a:r>
          </a:p>
          <a:p>
            <a:pPr lvl="1"/>
            <a:r>
              <a:rPr/>
              <a:t>The information will travel from a</a:t>
            </a:r>
          </a:p>
          <a:p>
            <a:pPr lvl="2"/>
            <a:r>
              <a:rPr/>
              <a:t>local (client) computer to</a:t>
            </a:r>
          </a:p>
          <a:p>
            <a:pPr lvl="2"/>
            <a:r>
              <a:rPr/>
              <a:t>a Local Area Network to</a:t>
            </a:r>
            <a:br/>
          </a:p>
          <a:p>
            <a:pPr lvl="2"/>
            <a:r>
              <a:rPr/>
              <a:t>the Internet to</a:t>
            </a:r>
            <a:br/>
          </a:p>
          <a:p>
            <a:pPr lvl="2"/>
            <a:r>
              <a:rPr/>
              <a:t>the website of your choice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the Web</dc:title>
  <dc:creator/>
  <cp:keywords/>
  <dcterms:created xsi:type="dcterms:W3CDTF">2021-07-14T15:26:58Z</dcterms:created>
  <dcterms:modified xsi:type="dcterms:W3CDTF">2021-07-14T15:26:58Z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_articles/make-friends-with-your-browser.md</vt:lpwstr>
  </property>
  <property fmtid="{D5CDD505-2E9C-101B-9397-08002B2CF9AE}" pid="3" name="layout">
    <vt:lpwstr>page</vt:lpwstr>
  </property>
  <property fmtid="{D5CDD505-2E9C-101B-9397-08002B2CF9AE}" pid="4" name="toc">
    <vt:lpwstr/>
  </property>
</Properties>
</file>