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icebreaker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others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discussion;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can–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be–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literacy</a:t>
            </a:r>
            <a:r>
              <a:rPr sz="2000"/>
              <a:t> </a:t>
            </a:r>
            <a:r>
              <a:rPr sz="2000"/>
              <a:t>related.</a:t>
            </a:r>
            <a:r>
              <a:rPr sz="2000"/>
              <a:t> </a:t>
            </a: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having</a:t>
            </a:r>
            <a:r>
              <a:rPr sz="2000"/>
              <a:t> </a:t>
            </a:r>
            <a:r>
              <a:rPr sz="2000"/>
              <a:t>trouble</a:t>
            </a:r>
            <a:r>
              <a:rPr sz="2000"/>
              <a:t> </a:t>
            </a:r>
            <a:r>
              <a:rPr sz="2000"/>
              <a:t>beginning,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themselves:</a:t>
            </a:r>
            <a:br/>
            <a:r>
              <a:rPr sz="2000"/>
              <a:t>when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online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technology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use–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immediately</a:t>
            </a:r>
            <a:r>
              <a:rPr sz="2000"/>
              <a:t> </a:t>
            </a:r>
            <a:r>
              <a:rPr sz="2000"/>
              <a:t>part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connection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environment?</a:t>
            </a:r>
            <a:r>
              <a:rPr sz="2000"/>
              <a:t> </a:t>
            </a:r>
            <a:r>
              <a:rPr sz="2000"/>
              <a:t>(ie,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aka</a:t>
            </a:r>
            <a:r>
              <a:rPr sz="2000"/>
              <a:t> </a:t>
            </a:r>
            <a:r>
              <a:rPr sz="2000"/>
              <a:t>client,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modem,</a:t>
            </a:r>
            <a:r>
              <a:rPr sz="2000"/>
              <a:t> </a:t>
            </a:r>
            <a:r>
              <a:rPr sz="2000"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user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left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servers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right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top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wires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bottom</a:t>
            </a:r>
            <a:br/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brainstorm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by</a:t>
            </a:r>
            <a:r>
              <a:rPr sz="2000"/>
              <a:t> </a:t>
            </a:r>
            <a:r>
              <a:rPr sz="2000"/>
              <a:t>asking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use,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request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Tip: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participants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identifier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request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request</a:t>
            </a:r>
            <a:r>
              <a:rPr sz="2000"/>
              <a:t> </a:t>
            </a:r>
            <a:r>
              <a:rPr sz="2000"/>
              <a:t>gets</a:t>
            </a:r>
            <a:r>
              <a:rPr sz="2000"/>
              <a:t> </a:t>
            </a:r>
            <a:r>
              <a:rPr sz="2000"/>
              <a:t>back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right</a:t>
            </a:r>
            <a:r>
              <a:rPr sz="2000"/>
              <a:t> </a:t>
            </a:r>
            <a:r>
              <a:rPr sz="2000"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Tip: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obstacle</a:t>
            </a:r>
            <a:r>
              <a:rPr sz="2000"/>
              <a:t> </a:t>
            </a:r>
            <a:r>
              <a:rPr sz="2000"/>
              <a:t>course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interesting,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place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government</a:t>
            </a:r>
            <a:r>
              <a:rPr sz="2000"/>
              <a:t> </a:t>
            </a:r>
            <a:r>
              <a:rPr sz="2000"/>
              <a:t>spies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hops.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resource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EFF</a:t>
            </a:r>
            <a:r>
              <a:rPr sz="2000"/>
              <a:t> </a:t>
            </a:r>
            <a:r>
              <a:rPr sz="2000"/>
              <a:t>explains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third</a:t>
            </a:r>
            <a:r>
              <a:rPr sz="2000"/>
              <a:t> </a:t>
            </a:r>
            <a:r>
              <a:rPr sz="2000"/>
              <a:t>parties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intercept</a:t>
            </a:r>
            <a:r>
              <a:rPr sz="2000"/>
              <a:t> </a:t>
            </a:r>
            <a:r>
              <a:rPr sz="2000"/>
              <a:t>data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hops.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data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protected,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vulnerable,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whom.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large</a:t>
            </a:r>
            <a:r>
              <a:rPr sz="2000"/>
              <a:t> </a:t>
            </a:r>
            <a:r>
              <a:rPr sz="2000"/>
              <a:t>enough,</a:t>
            </a:r>
            <a:r>
              <a:rPr sz="2000"/>
              <a:t> </a:t>
            </a:r>
            <a:r>
              <a:rPr sz="2000"/>
              <a:t>flood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ISP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requests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certain</a:t>
            </a:r>
            <a:r>
              <a:rPr sz="2000"/>
              <a:t> </a:t>
            </a:r>
            <a:r>
              <a:rPr sz="2000"/>
              <a:t>server</a:t>
            </a:r>
            <a:r>
              <a:rPr sz="2000"/>
              <a:t> </a:t>
            </a:r>
            <a:r>
              <a:rPr sz="2000"/>
              <a:t>Tip!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activity,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happens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hop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packet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faster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than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Note: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don’t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physical</a:t>
            </a:r>
            <a:r>
              <a:rPr sz="2000"/>
              <a:t> </a:t>
            </a:r>
            <a:r>
              <a:rPr sz="2000"/>
              <a:t>space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activity,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parts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interact</a:t>
            </a:r>
            <a:r>
              <a:rPr sz="2000"/>
              <a:t> </a:t>
            </a:r>
            <a:r>
              <a:rPr sz="2000"/>
              <a:t>by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objects</a:t>
            </a:r>
            <a:r>
              <a:rPr sz="2000"/>
              <a:t> </a:t>
            </a:r>
            <a:r>
              <a:rPr sz="2000"/>
              <a:t>such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straws,</a:t>
            </a:r>
            <a:r>
              <a:rPr sz="2000"/>
              <a:t> </a:t>
            </a:r>
            <a:r>
              <a:rPr sz="2000"/>
              <a:t>strings,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www.youtube.com/watch?v=ewrBalT_eB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close were we?</a:t>
            </a:r>
          </a:p>
          <a:p>
            <a:pPr lvl="1"/>
            <a:r>
              <a:rPr/>
              <a:t>What did we leave out?</a:t>
            </a:r>
          </a:p>
          <a:p>
            <a:pPr lvl="1"/>
            <a:r>
              <a:rPr/>
              <a:t>What surprised us?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the different components of the web on your white boards. We will ask each group to write each different word on a post-it and add it below.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3"/>
              </a:rPr>
              <a:t>introductory video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2021-09-12T09:27:25Z</dcterms:created>
  <dcterms:modified xsi:type="dcterms:W3CDTF">2021-09-12T09:27:25Z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_articles/03-make-friends-with-your-browser.md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