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Friends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gateway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navigate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knowledge.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30-45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pencil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/>
              <a:t>Synthesize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1"/>
            <a:r>
              <a:rPr/>
              <a:t>Clarify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misconceptions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wish.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doorway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explore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browsers.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browser.</a:t>
            </a:r>
          </a:p>
          <a:p>
            <a:pPr lvl="0" marL="0" indent="0">
              <a:buNone/>
            </a:pPr>
          </a:p>
          <a:p>
            <a:pPr lvl="2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browser’s</a:t>
            </a:r>
            <a:r>
              <a:rPr/>
              <a:t> </a:t>
            </a:r>
            <a:r>
              <a:rPr/>
              <a:t>homepage,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browsers.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toolbar)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find:</a:t>
            </a:r>
          </a:p>
          <a:p>
            <a:pPr lvl="0" marL="0" indent="0">
              <a:buNone/>
            </a:pPr>
          </a:p>
          <a:p>
            <a:pPr lvl="3"/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tab</a:t>
            </a:r>
          </a:p>
          <a:p>
            <a:pPr lvl="0" marL="0" indent="0">
              <a:buNone/>
            </a:pPr>
          </a:p>
          <a:p>
            <a:pPr lvl="3"/>
            <a:r>
              <a:rPr/>
              <a:t>Close</a:t>
            </a:r>
            <a:r>
              <a:rPr/>
              <a:t> </a:t>
            </a:r>
            <a:r>
              <a:rPr/>
              <a:t>tab</a:t>
            </a:r>
          </a:p>
          <a:p>
            <a:pPr lvl="0" marL="0" indent="0">
              <a:buNone/>
            </a:pPr>
          </a:p>
          <a:p>
            <a:pPr lvl="3"/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Go</a:t>
            </a:r>
            <a:r>
              <a:rPr/>
              <a:t> </a:t>
            </a:r>
            <a:r>
              <a:rPr/>
              <a:t>forward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Reload</a:t>
            </a:r>
          </a:p>
          <a:p>
            <a:pPr lvl="0" marL="0" indent="0">
              <a:buNone/>
            </a:pPr>
          </a:p>
          <a:p>
            <a:pPr lvl="3"/>
            <a:r>
              <a:rPr/>
              <a:t>Start/home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Show</a:t>
            </a:r>
            <a:r>
              <a:rPr/>
              <a:t> </a:t>
            </a:r>
            <a:r>
              <a:rPr/>
              <a:t>history</a:t>
            </a:r>
          </a:p>
          <a:p>
            <a:pPr lvl="0" marL="0" indent="0">
              <a:buNone/>
            </a:pPr>
          </a:p>
          <a:p>
            <a:pPr lvl="3"/>
            <a:r>
              <a:rPr/>
              <a:t>Open</a:t>
            </a:r>
            <a:r>
              <a:rPr/>
              <a:t> </a:t>
            </a:r>
            <a:r>
              <a:rPr/>
              <a:t>menu</a:t>
            </a:r>
          </a:p>
          <a:p>
            <a:pPr lvl="0" marL="0" indent="0">
              <a:buNone/>
            </a:pPr>
          </a:p>
          <a:p>
            <a:pPr lvl="3"/>
            <a:r>
              <a:rPr/>
              <a:t>Search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address</a:t>
            </a:r>
          </a:p>
          <a:p>
            <a:pPr lvl="0" marL="0" indent="0">
              <a:buNone/>
            </a:pPr>
          </a:p>
          <a:p>
            <a:pPr lvl="3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3"/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navigate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website?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open.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webpage.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open.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sketch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[15mins]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webpage,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clicked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be?</a:t>
            </a:r>
            <a:br/>
            <a:r>
              <a:rPr/>
              <a:t>*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navigation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navigating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Detective.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search).</a:t>
            </a:r>
          </a:p>
          <a:p>
            <a:pPr lvl="0" marL="0" indent="0">
              <a:buNone/>
            </a:pPr>
          </a:p>
          <a:p>
            <a:pPr lvl="1"/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organization:</a:t>
            </a:r>
            <a:r>
              <a:rPr/>
              <a:t> </a:t>
            </a:r>
            <a:r>
              <a:rPr/>
              <a:t>.com,</a:t>
            </a:r>
            <a:r>
              <a:rPr/>
              <a:t> </a:t>
            </a:r>
            <a:r>
              <a:rPr/>
              <a:t>.org,</a:t>
            </a:r>
            <a:r>
              <a:rPr/>
              <a:t> </a:t>
            </a:r>
            <a:r>
              <a:rPr/>
              <a:t>.edu,</a:t>
            </a:r>
            <a:r>
              <a:rPr/>
              <a:t> </a:t>
            </a:r>
            <a:r>
              <a:rPr/>
              <a:t>.gov,</a:t>
            </a:r>
            <a:r>
              <a:rPr/>
              <a:t> </a:t>
            </a:r>
            <a:r>
              <a:rPr/>
              <a:t>.net.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http,</a:t>
            </a:r>
            <a:r>
              <a:rPr/>
              <a:t> </a:t>
            </a:r>
            <a:r>
              <a:rPr/>
              <a:t>https,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www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(Uniform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Locator)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address.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page:</a:t>
            </a:r>
            <a:r>
              <a:rPr/>
              <a:t> </a:t>
            </a:r>
            <a:r>
              <a:rPr/>
              <a:t>i.e. media,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titles,</a:t>
            </a:r>
            <a:r>
              <a:rPr/>
              <a:t> </a:t>
            </a:r>
            <a:r>
              <a:rPr/>
              <a:t>navigation</a:t>
            </a:r>
            <a:r>
              <a:rPr/>
              <a:t> </a:t>
            </a:r>
            <a:r>
              <a:rPr/>
              <a:t>tools,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resource.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cursor.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webpage,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clicked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be?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navigation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(back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page,visited,</a:t>
            </a:r>
            <a:r>
              <a:rPr/>
              <a:t> </a:t>
            </a:r>
            <a:r>
              <a:rPr/>
              <a:t>forward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action,</a:t>
            </a:r>
            <a:r>
              <a:rPr/>
              <a:t> </a:t>
            </a:r>
            <a:r>
              <a:rPr/>
              <a:t>reload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updated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page).</a:t>
            </a:r>
          </a:p>
          <a:p>
            <a:pPr lvl="0" marL="0" indent="0">
              <a:buNone/>
            </a:pPr>
          </a:p>
          <a:p>
            <a:pPr lvl="1"/>
            <a:r>
              <a:rPr/>
              <a:t>Next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bar).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treasures</a:t>
            </a:r>
            <a:r>
              <a:rPr/>
              <a:t>’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are:</a:t>
            </a:r>
          </a:p>
          <a:p>
            <a:pPr lvl="0" marL="0" indent="0">
              <a:buNone/>
            </a:pPr>
          </a:p>
          <a:p>
            <a:pPr lvl="2"/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deduce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URL?</a:t>
            </a:r>
          </a:p>
          <a:p>
            <a:pPr lvl="0" marL="0" indent="0">
              <a:buNone/>
            </a:pPr>
          </a:p>
          <a:p>
            <a:pPr lvl="2"/>
            <a:r>
              <a:rPr/>
              <a:t>Identify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content?</a:t>
            </a:r>
          </a:p>
          <a:p>
            <a:pPr lvl="0" marL="0" indent="0">
              <a:buNone/>
            </a:pPr>
          </a:p>
          <a:p>
            <a:pPr lvl="2"/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???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Friends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Browser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the difference between a web browser and a search engine</a:t>
            </a:r>
          </a:p>
          <a:p>
            <a:pPr lvl="1"/>
            <a:r>
              <a:rPr/>
              <a:t>Locate principal tools of a web browser</a:t>
            </a:r>
          </a:p>
          <a:p>
            <a:pPr lvl="1"/>
            <a:r>
              <a:rPr/>
              <a:t>Label parts of a web page</a:t>
            </a:r>
          </a:p>
          <a:p>
            <a:pPr lvl="1"/>
            <a:r>
              <a:rPr/>
              <a:t>Navigate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Part I</a:t>
            </a:r>
          </a:p>
          <a:p>
            <a:pPr lvl="1"/>
            <a:r>
              <a:rPr/>
              <a:t>What is the difference between a web browser and a search engine?</a:t>
            </a:r>
          </a:p>
          <a:p>
            <a:pPr lvl="1"/>
            <a:r>
              <a:rPr/>
              <a:t>What are the names of popular web browsers?</a:t>
            </a:r>
          </a:p>
          <a:p>
            <a:pPr lvl="1"/>
            <a:r>
              <a:rPr/>
              <a:t>What is the most popular search engine?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the MS Edge ( web browser )</a:t>
            </a:r>
          </a:p>
          <a:p>
            <a:pPr lvl="1"/>
            <a:r>
              <a:rPr/>
              <a:t>It has opened the browser’s homepage, which is a web page.</a:t>
            </a:r>
          </a:p>
          <a:p>
            <a:pPr lvl="2"/>
            <a:r>
              <a:rPr/>
              <a:t>Users can select the homepage of their web browsers.</a:t>
            </a:r>
            <a:br/>
          </a:p>
          <a:p>
            <a:pPr lvl="1"/>
            <a:r>
              <a:rPr/>
              <a:t>Hover over the icons on the top of the screen (the toolbar) and write down the words that appear on sticky notes.</a:t>
            </a:r>
          </a:p>
          <a:p>
            <a:pPr lvl="1"/>
            <a:r>
              <a:rPr/>
              <a:t>Categorize the tools.</a:t>
            </a:r>
          </a:p>
          <a:p>
            <a:pPr lvl="2"/>
            <a:r>
              <a:rPr/>
              <a:t>Which tools allow the user to navigate the page?</a:t>
            </a:r>
            <a:br/>
          </a:p>
          <a:p>
            <a:pPr lvl="2"/>
            <a:r>
              <a:rPr/>
              <a:t>Which tools relate to searching for a website?</a:t>
            </a:r>
          </a:p>
          <a:p>
            <a:pPr lvl="1"/>
            <a:r>
              <a:rPr/>
              <a:t>Open and close new tabs.</a:t>
            </a:r>
          </a:p>
          <a:p>
            <a:pPr lvl="2"/>
            <a:r>
              <a:rPr/>
              <a:t>Why would you keep several tabs open?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Part II</a:t>
            </a:r>
          </a:p>
          <a:p>
            <a:pPr lvl="1"/>
            <a:r>
              <a:rPr/>
              <a:t>Type the URL </a:t>
            </a:r>
            <a:r>
              <a:rPr>
                <a:hlinkClick r:id="rId3"/>
              </a:rPr>
              <a:t>???</a:t>
            </a:r>
            <a:r>
              <a:rPr/>
              <a:t> into the address bar.</a:t>
            </a:r>
          </a:p>
          <a:p>
            <a:pPr lvl="1"/>
            <a:r>
              <a:rPr/>
              <a:t>What does .com, .org mean?</a:t>
            </a:r>
          </a:p>
          <a:p>
            <a:pPr lvl="1"/>
            <a:r>
              <a:rPr/>
              <a:t>URL (Uniform Resource Locator) or web address.</a:t>
            </a:r>
          </a:p>
          <a:p>
            <a:pPr lvl="1"/>
            <a:r>
              <a:rPr/>
              <a:t>Website is a collection of web pages.</a:t>
            </a:r>
          </a:p>
          <a:p>
            <a:pPr lvl="1"/>
            <a:r>
              <a:rPr/>
              <a:t>What do you see on the web page?</a:t>
            </a:r>
          </a:p>
          <a:p>
            <a:pPr lvl="1"/>
            <a:r>
              <a:rPr/>
              <a:t>Have you ever got lost on the web?</a:t>
            </a:r>
            <a:br/>
          </a:p>
          <a:p>
            <a:pPr lvl="1"/>
            <a:r>
              <a:rPr/>
              <a:t>Identify the navigation tools at the top of the 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Treasure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Close your web browser.</a:t>
            </a:r>
          </a:p>
          <a:p>
            <a:pPr lvl="1"/>
            <a:r>
              <a:rPr/>
              <a:t>Goto ???</a:t>
            </a:r>
          </a:p>
          <a:p>
            <a:pPr lvl="1"/>
            <a:r>
              <a:rPr/>
              <a:t>Find the following</a:t>
            </a:r>
          </a:p>
          <a:p>
            <a:pPr lvl="2"/>
            <a:r>
              <a:rPr/>
              <a:t>Look at the extension of the URL. What can we deduce about the type of organization from this URL?</a:t>
            </a:r>
          </a:p>
          <a:p>
            <a:pPr lvl="2"/>
            <a:r>
              <a:rPr/>
              <a:t>Identify media on the homepage: What is the name and content?</a:t>
            </a:r>
          </a:p>
          <a:p>
            <a:pPr lvl="2"/>
            <a:r>
              <a:rPr/>
              <a:t>Go to the X page and list 3 pieces of information on this page</a:t>
            </a:r>
          </a:p>
          <a:p>
            <a:pPr lvl="2"/>
            <a:r>
              <a:rPr/>
              <a:t>What web browser are you using?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does what you learned today change how you think about web searches, and search results?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Friends With Your Browser</dc:title>
  <dc:creator/>
  <cp:keywords/>
  <dcterms:created xsi:type="dcterms:W3CDTF">2021-09-12T09:27:26Z</dcterms:created>
  <dcterms:modified xsi:type="dcterms:W3CDTF">2021-09-12T09:27:26Z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_articles/04-search-party.md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