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users</a:t>
            </a:r>
            <a:r>
              <a:rPr/>
              <a:t> </a:t>
            </a:r>
            <a:r>
              <a:rPr/>
              <a:t>will</a:t>
            </a:r>
            <a:r>
              <a:rPr/>
              <a:t> </a:t>
            </a:r>
            <a:r>
              <a:rPr/>
              <a:t>create</a:t>
            </a:r>
            <a:r>
              <a:rPr/>
              <a:t> </a:t>
            </a:r>
            <a:r>
              <a:rPr/>
              <a:t>their</a:t>
            </a:r>
            <a:r>
              <a:rPr/>
              <a:t> </a:t>
            </a:r>
            <a:r>
              <a:rPr/>
              <a:t>first</a:t>
            </a:r>
            <a:r>
              <a:rPr/>
              <a:t> </a:t>
            </a:r>
            <a:r>
              <a:rPr/>
              <a:t>web</a:t>
            </a:r>
            <a:r>
              <a:rPr/>
              <a:t> </a:t>
            </a:r>
            <a:r>
              <a:rPr/>
              <a:t>page</a:t>
            </a:r>
            <a:r>
              <a:rPr/>
              <a:t> </a:t>
            </a:r>
            <a:r>
              <a:rPr/>
              <a:t>using</a:t>
            </a:r>
            <a:r>
              <a:rPr/>
              <a:t> </a:t>
            </a:r>
            <a:r>
              <a:rPr/>
              <a:t>a</a:t>
            </a:r>
            <a:r>
              <a:rPr/>
              <a:t> </a:t>
            </a:r>
            <a:r>
              <a:rPr/>
              <a:t>basic</a:t>
            </a:r>
            <a:r>
              <a:rPr/>
              <a:t> </a:t>
            </a:r>
            <a:r>
              <a:rPr/>
              <a:t>text</a:t>
            </a:r>
            <a:r>
              <a:rPr/>
              <a:t> </a:t>
            </a:r>
            <a:r>
              <a:rPr/>
              <a:t>editor</a:t>
            </a:r>
            <a:r>
              <a:rPr/>
              <a:t> </a:t>
            </a:r>
            <a:r>
              <a:rPr/>
              <a:t>and</a:t>
            </a:r>
            <a:r>
              <a:rPr/>
              <a:t> </a:t>
            </a:r>
            <a:r>
              <a:rPr/>
              <a:t>a</a:t>
            </a:r>
            <a:r>
              <a:rPr/>
              <a:t> </a:t>
            </a:r>
            <a:r>
              <a:rPr/>
              <a:t>browser</a:t>
            </a:r>
            <a:r>
              <a:rPr/>
              <a:t> </a:t>
            </a:r>
            <a:r>
              <a:rPr/>
              <a:t>to</a:t>
            </a:r>
            <a:r>
              <a:rPr/>
              <a:t> </a:t>
            </a:r>
            <a:r>
              <a:rPr/>
              <a:t>view</a:t>
            </a:r>
            <a:r>
              <a:rPr/>
              <a:t> </a:t>
            </a:r>
            <a:r>
              <a:rPr/>
              <a:t>the</a:t>
            </a:r>
            <a:r>
              <a:rPr/>
              <a:t> </a:t>
            </a:r>
            <a:r>
              <a:rPr/>
              <a:t>results.</a:t>
            </a:r>
            <a:r>
              <a:rPr/>
              <a:t> </a:t>
            </a:r>
            <a:r>
              <a:rPr/>
              <a:t>They’ll</a:t>
            </a:r>
            <a:r>
              <a:rPr/>
              <a:t> </a:t>
            </a:r>
            <a:r>
              <a:rPr/>
              <a:t>interview</a:t>
            </a:r>
            <a:r>
              <a:rPr/>
              <a:t> </a:t>
            </a:r>
            <a:r>
              <a:rPr/>
              <a:t>each</a:t>
            </a:r>
            <a:r>
              <a:rPr/>
              <a:t> </a:t>
            </a:r>
            <a:r>
              <a:rPr/>
              <a:t>other</a:t>
            </a:r>
            <a:r>
              <a:rPr/>
              <a:t> </a:t>
            </a:r>
            <a:r>
              <a:rPr/>
              <a:t>to</a:t>
            </a:r>
            <a:r>
              <a:rPr/>
              <a:t> </a:t>
            </a:r>
            <a:r>
              <a:rPr/>
              <a:t>get</a:t>
            </a:r>
            <a:r>
              <a:rPr/>
              <a:t> </a:t>
            </a:r>
            <a:r>
              <a:rPr/>
              <a:t>content</a:t>
            </a:r>
            <a:r>
              <a:rPr/>
              <a:t> </a:t>
            </a:r>
            <a:r>
              <a:rPr/>
              <a:t>for</a:t>
            </a:r>
            <a:r>
              <a:rPr/>
              <a:t> </a:t>
            </a:r>
            <a:r>
              <a:rPr/>
              <a:t>a</a:t>
            </a:r>
            <a:r>
              <a:rPr/>
              <a:t> </a:t>
            </a:r>
            <a:r>
              <a:rPr/>
              <a:t>personal</a:t>
            </a:r>
            <a:r>
              <a:rPr/>
              <a:t> </a:t>
            </a:r>
            <a:r>
              <a:rPr/>
              <a:t>(or</a:t>
            </a:r>
            <a:r>
              <a:rPr/>
              <a:t> </a:t>
            </a:r>
            <a:r>
              <a:rPr/>
              <a:t>fictional)</a:t>
            </a:r>
            <a:r>
              <a:rPr/>
              <a:t> </a:t>
            </a:r>
            <a:r>
              <a:rPr/>
              <a:t>“</a:t>
            </a:r>
            <a:r>
              <a:rPr/>
              <a:t>About</a:t>
            </a:r>
            <a:r>
              <a:rPr/>
              <a:t>”</a:t>
            </a:r>
            <a:r>
              <a:rPr/>
              <a:t> </a:t>
            </a:r>
            <a:r>
              <a:rPr/>
              <a:t>page,</a:t>
            </a:r>
            <a:r>
              <a:rPr/>
              <a:t> </a:t>
            </a:r>
            <a:r>
              <a:rPr/>
              <a:t>organize</a:t>
            </a:r>
            <a:r>
              <a:rPr/>
              <a:t> </a:t>
            </a:r>
            <a:r>
              <a:rPr/>
              <a:t>and</a:t>
            </a:r>
            <a:r>
              <a:rPr/>
              <a:t> </a:t>
            </a:r>
            <a:r>
              <a:rPr/>
              <a:t>write</a:t>
            </a:r>
            <a:r>
              <a:rPr/>
              <a:t> </a:t>
            </a:r>
            <a:r>
              <a:rPr/>
              <a:t>up</a:t>
            </a:r>
            <a:r>
              <a:rPr/>
              <a:t> </a:t>
            </a:r>
            <a:r>
              <a:rPr/>
              <a:t>the</a:t>
            </a:r>
            <a:r>
              <a:rPr/>
              <a:t> </a:t>
            </a:r>
            <a:r>
              <a:rPr/>
              <a:t>content,</a:t>
            </a:r>
            <a:r>
              <a:rPr/>
              <a:t> </a:t>
            </a:r>
            <a:r>
              <a:rPr/>
              <a:t>and</a:t>
            </a:r>
            <a:r>
              <a:rPr/>
              <a:t> </a:t>
            </a:r>
            <a:r>
              <a:rPr/>
              <a:t>mark</a:t>
            </a:r>
            <a:r>
              <a:rPr/>
              <a:t> </a:t>
            </a:r>
            <a:r>
              <a:rPr/>
              <a:t>it</a:t>
            </a:r>
            <a:r>
              <a:rPr/>
              <a:t> </a:t>
            </a:r>
            <a:r>
              <a:rPr/>
              <a:t>up</a:t>
            </a:r>
            <a:r>
              <a:rPr/>
              <a:t> </a:t>
            </a:r>
            <a:r>
              <a:rPr/>
              <a:t>using</a:t>
            </a:r>
            <a:r>
              <a:rPr/>
              <a:t> </a:t>
            </a:r>
            <a:r>
              <a:rPr/>
              <a:t>HTML.</a:t>
            </a:r>
            <a:r>
              <a:rPr/>
              <a:t> </a:t>
            </a:r>
            <a:r>
              <a:rPr/>
              <a:t>Users</a:t>
            </a:r>
            <a:r>
              <a:rPr/>
              <a:t> </a:t>
            </a:r>
            <a:r>
              <a:rPr/>
              <a:t>can</a:t>
            </a:r>
            <a:r>
              <a:rPr/>
              <a:t> </a:t>
            </a:r>
            <a:r>
              <a:rPr/>
              <a:t>upload</a:t>
            </a:r>
            <a:r>
              <a:rPr/>
              <a:t> </a:t>
            </a:r>
            <a:r>
              <a:rPr/>
              <a:t>these</a:t>
            </a:r>
            <a:r>
              <a:rPr/>
              <a:t> </a:t>
            </a:r>
            <a:r>
              <a:rPr/>
              <a:t>files</a:t>
            </a:r>
            <a:r>
              <a:rPr/>
              <a:t> </a:t>
            </a:r>
            <a:r>
              <a:rPr/>
              <a:t>to</a:t>
            </a:r>
            <a:r>
              <a:rPr/>
              <a:t> </a:t>
            </a:r>
            <a:r>
              <a:rPr/>
              <a:t>a</a:t>
            </a:r>
            <a:r>
              <a:rPr/>
              <a:t> </a:t>
            </a:r>
            <a:r>
              <a:rPr/>
              <a:t>server</a:t>
            </a:r>
            <a:r>
              <a:rPr/>
              <a:t> </a:t>
            </a:r>
            <a:r>
              <a:rPr/>
              <a:t>(if</a:t>
            </a:r>
            <a:r>
              <a:rPr/>
              <a:t> </a:t>
            </a:r>
            <a:r>
              <a:rPr/>
              <a:t>available)</a:t>
            </a:r>
            <a:r>
              <a:rPr/>
              <a:t> </a:t>
            </a:r>
            <a:r>
              <a:rPr/>
              <a:t>and</a:t>
            </a:r>
            <a:r>
              <a:rPr/>
              <a:t> </a:t>
            </a:r>
            <a:r>
              <a:rPr/>
              <a:t>get</a:t>
            </a:r>
            <a:r>
              <a:rPr/>
              <a:t> </a:t>
            </a:r>
            <a:r>
              <a:rPr/>
              <a:t>their</a:t>
            </a:r>
            <a:r>
              <a:rPr/>
              <a:t> </a:t>
            </a:r>
            <a:r>
              <a:rPr/>
              <a:t>content</a:t>
            </a:r>
            <a:r>
              <a:rPr/>
              <a:t> </a:t>
            </a:r>
            <a:r>
              <a:rPr/>
              <a:t>on</a:t>
            </a:r>
            <a:r>
              <a:rPr/>
              <a:t> </a:t>
            </a:r>
            <a:r>
              <a:rPr/>
              <a:t>the</a:t>
            </a:r>
            <a:r>
              <a:rPr/>
              <a:t> </a:t>
            </a:r>
            <a:r>
              <a:rPr/>
              <a:t>web!</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Compose</a:t>
            </a:r>
          </a:p>
          <a:p>
            <a:pPr lvl="0" marL="0" indent="0">
              <a:buNone/>
            </a:pPr>
          </a:p>
          <a:p>
            <a:pPr lvl="1"/>
            <a:r>
              <a:rPr/>
              <a:t>Code</a:t>
            </a:r>
          </a:p>
          <a:p>
            <a:pPr lvl="0" marL="0" indent="0">
              <a:buNone/>
            </a:pPr>
          </a:p>
          <a:p>
            <a:pPr lvl="1"/>
            <a:r>
              <a:rPr/>
              <a:t>Design</a:t>
            </a:r>
          </a:p>
          <a:p>
            <a:pPr lvl="0" marL="0" indent="0">
              <a:buNone/>
            </a:pPr>
          </a:p>
          <a:p>
            <a:pPr lvl="1"/>
            <a:r>
              <a:rPr/>
              <a:t>Revise</a:t>
            </a:r>
          </a:p>
          <a:p>
            <a:pPr lvl="0" marL="0" indent="0">
              <a:buNone/>
            </a:pPr>
          </a:p>
          <a:p>
            <a:pPr lvl="1"/>
            <a:r>
              <a:rPr/>
              <a:t>Share</a:t>
            </a:r>
            <a:r>
              <a:rPr/>
              <a:t> </a:t>
            </a:r>
            <a:r>
              <a:rPr/>
              <a:t>(if</a:t>
            </a:r>
            <a:r>
              <a:rPr/>
              <a:t> </a:t>
            </a:r>
            <a:r>
              <a:rPr/>
              <a:t>they</a:t>
            </a:r>
            <a:r>
              <a:rPr/>
              <a:t> </a:t>
            </a:r>
            <a:r>
              <a:rPr/>
              <a:t>upload</a:t>
            </a:r>
            <a:r>
              <a:rPr/>
              <a:t> </a:t>
            </a:r>
            <a:r>
              <a:rPr/>
              <a:t>content</a:t>
            </a:r>
            <a:r>
              <a:rPr/>
              <a:t> </a:t>
            </a:r>
            <a:r>
              <a:rPr/>
              <a:t>to</a:t>
            </a:r>
            <a:r>
              <a:rPr/>
              <a:t> </a:t>
            </a:r>
            <a:r>
              <a:rPr/>
              <a:t>the</a:t>
            </a:r>
            <a:r>
              <a:rPr/>
              <a:t> </a:t>
            </a:r>
            <a:r>
              <a:rPr/>
              <a:t>Web)</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1270000" indent="0">
              <a:buNone/>
            </a:pPr>
            <a:r>
              <a:rPr sz="2000"/>
              <a:t>Tip!</a:t>
            </a:r>
            <a:r>
              <a:rPr sz="2000"/>
              <a:t> </a:t>
            </a:r>
            <a:r>
              <a:rPr sz="2000"/>
              <a:t>Remind</a:t>
            </a:r>
            <a:r>
              <a:rPr sz="2000"/>
              <a:t> </a:t>
            </a:r>
            <a:r>
              <a:rPr sz="2000"/>
              <a:t>learners</a:t>
            </a:r>
            <a:r>
              <a:rPr sz="2000"/>
              <a:t> </a:t>
            </a:r>
            <a:r>
              <a:rPr sz="2000"/>
              <a:t>of</a:t>
            </a:r>
            <a:r>
              <a:rPr sz="2000"/>
              <a:t> </a:t>
            </a:r>
            <a:r>
              <a:rPr sz="2000"/>
              <a:t>their</a:t>
            </a:r>
            <a:r>
              <a:rPr sz="2000"/>
              <a:t> </a:t>
            </a:r>
            <a:r>
              <a:rPr sz="2000"/>
              <a:t>experience</a:t>
            </a:r>
            <a:r>
              <a:rPr sz="2000"/>
              <a:t> </a:t>
            </a:r>
            <a:r>
              <a:rPr sz="2000"/>
              <a:t>with</a:t>
            </a:r>
            <a:r>
              <a:rPr sz="2000"/>
              <a:t> </a:t>
            </a:r>
            <a:r>
              <a:rPr sz="2000"/>
              <a:t>Tags</a:t>
            </a:r>
            <a:r>
              <a:rPr sz="2000"/>
              <a:t> </a:t>
            </a:r>
            <a:r>
              <a:rPr sz="2000"/>
              <a:t>in</a:t>
            </a:r>
            <a:r>
              <a:rPr sz="2000"/>
              <a:t> </a:t>
            </a:r>
            <a:r>
              <a:rPr sz="2000"/>
              <a:t>the</a:t>
            </a:r>
            <a:r>
              <a:rPr sz="2000"/>
              <a:t> </a:t>
            </a:r>
            <a:r>
              <a:rPr sz="2000"/>
              <a:t>previous</a:t>
            </a:r>
            <a:r>
              <a:rPr sz="2000"/>
              <a:t> </a:t>
            </a:r>
            <a:r>
              <a:rPr sz="2000"/>
              <a:t>lesson</a:t>
            </a:r>
            <a:r>
              <a:rPr sz="2000"/>
              <a:t> </a:t>
            </a:r>
            <a:r>
              <a:rPr sz="2000"/>
              <a:t>(Recommend</a:t>
            </a:r>
            <a:r>
              <a:rPr sz="2000"/>
              <a:t> </a:t>
            </a:r>
            <a:r>
              <a:rPr sz="2000"/>
              <a:t>completing</a:t>
            </a:r>
            <a:r>
              <a:rPr sz="2000"/>
              <a:t> </a:t>
            </a:r>
            <a:r>
              <a:rPr sz="2000"/>
              <a:t>Tagging</a:t>
            </a:r>
            <a:r>
              <a:rPr sz="2000"/>
              <a:t> </a:t>
            </a:r>
            <a:r>
              <a:rPr sz="2000"/>
              <a:t>101</a:t>
            </a:r>
            <a:r>
              <a:rPr sz="2000"/>
              <a:t> </a:t>
            </a:r>
            <a:r>
              <a:rPr sz="2000"/>
              <a:t>with</a:t>
            </a:r>
            <a:r>
              <a:rPr sz="2000"/>
              <a:t> </a:t>
            </a:r>
            <a:r>
              <a:rPr sz="2000"/>
              <a:t>learners</a:t>
            </a:r>
            <a:r>
              <a:rPr sz="2000"/>
              <a:t> </a:t>
            </a:r>
            <a:r>
              <a:rPr sz="2000"/>
              <a:t>prior</a:t>
            </a:r>
            <a:r>
              <a:rPr sz="2000"/>
              <a:t> </a:t>
            </a:r>
            <a:r>
              <a:rPr sz="2000"/>
              <a:t>to</a:t>
            </a:r>
            <a:r>
              <a:rPr sz="2000"/>
              <a:t> </a:t>
            </a:r>
            <a:r>
              <a:rPr sz="2000"/>
              <a:t>this</a:t>
            </a:r>
            <a:r>
              <a:rPr sz="2000"/>
              <a:t> </a:t>
            </a:r>
            <a:r>
              <a:rPr sz="2000"/>
              <a:t>activity).</a:t>
            </a:r>
          </a:p>
          <a:p>
            <a:pPr lvl="0" marL="0" indent="0">
              <a:buNone/>
            </a:pPr>
          </a:p>
          <a:p>
            <a:pPr lvl="1"/>
            <a:r>
              <a:rPr/>
              <a:t>Explain</a:t>
            </a:r>
            <a:r>
              <a:rPr/>
              <a:t> </a:t>
            </a:r>
            <a:r>
              <a:rPr/>
              <a:t>to</a:t>
            </a:r>
            <a:r>
              <a:rPr/>
              <a:t> </a:t>
            </a:r>
            <a:r>
              <a:rPr/>
              <a:t>learners</a:t>
            </a:r>
            <a:r>
              <a:rPr/>
              <a:t> </a:t>
            </a:r>
            <a:r>
              <a:rPr/>
              <a:t>that</a:t>
            </a:r>
            <a:r>
              <a:rPr/>
              <a:t> </a:t>
            </a:r>
            <a:r>
              <a:rPr/>
              <a:t>any</a:t>
            </a:r>
            <a:r>
              <a:rPr/>
              <a:t> </a:t>
            </a:r>
            <a:r>
              <a:rPr/>
              <a:t>web</a:t>
            </a:r>
            <a:r>
              <a:rPr/>
              <a:t> </a:t>
            </a:r>
            <a:r>
              <a:rPr/>
              <a:t>page</a:t>
            </a:r>
            <a:r>
              <a:rPr/>
              <a:t> </a:t>
            </a:r>
            <a:r>
              <a:rPr/>
              <a:t>you</a:t>
            </a:r>
            <a:r>
              <a:rPr/>
              <a:t> </a:t>
            </a:r>
            <a:r>
              <a:rPr/>
              <a:t>visit</a:t>
            </a:r>
            <a:r>
              <a:rPr/>
              <a:t> </a:t>
            </a:r>
            <a:r>
              <a:rPr/>
              <a:t>is</a:t>
            </a:r>
            <a:r>
              <a:rPr/>
              <a:t> </a:t>
            </a:r>
            <a:r>
              <a:rPr/>
              <a:t>actually</a:t>
            </a:r>
            <a:r>
              <a:rPr/>
              <a:t> </a:t>
            </a:r>
            <a:r>
              <a:rPr/>
              <a:t>an</a:t>
            </a:r>
            <a:r>
              <a:rPr/>
              <a:t> </a:t>
            </a:r>
            <a:r>
              <a:rPr/>
              <a:t>HTML</a:t>
            </a:r>
            <a:r>
              <a:rPr/>
              <a:t> </a:t>
            </a:r>
            <a:r>
              <a:rPr/>
              <a:t>file,</a:t>
            </a:r>
            <a:r>
              <a:rPr/>
              <a:t> </a:t>
            </a:r>
            <a:r>
              <a:rPr/>
              <a:t>which</a:t>
            </a:r>
            <a:r>
              <a:rPr/>
              <a:t> </a:t>
            </a:r>
            <a:r>
              <a:rPr/>
              <a:t>is</a:t>
            </a:r>
            <a:r>
              <a:rPr/>
              <a:t> </a:t>
            </a:r>
            <a:r>
              <a:rPr/>
              <a:t>just</a:t>
            </a:r>
            <a:r>
              <a:rPr/>
              <a:t> </a:t>
            </a:r>
            <a:r>
              <a:rPr/>
              <a:t>a</a:t>
            </a:r>
            <a:r>
              <a:rPr/>
              <a:t> </a:t>
            </a:r>
            <a:r>
              <a:rPr/>
              <a:t>text</a:t>
            </a:r>
            <a:r>
              <a:rPr/>
              <a:t> </a:t>
            </a:r>
            <a:r>
              <a:rPr/>
              <a:t>file–</a:t>
            </a:r>
            <a:r>
              <a:rPr/>
              <a:t> </a:t>
            </a:r>
            <a:r>
              <a:rPr/>
              <a:t>a</a:t>
            </a:r>
            <a:r>
              <a:rPr/>
              <a:t> </a:t>
            </a:r>
            <a:r>
              <a:rPr/>
              <a:t>bunch</a:t>
            </a:r>
            <a:r>
              <a:rPr/>
              <a:t> </a:t>
            </a:r>
            <a:r>
              <a:rPr/>
              <a:t>of</a:t>
            </a:r>
            <a:r>
              <a:rPr/>
              <a:t> </a:t>
            </a:r>
            <a:r>
              <a:rPr/>
              <a:t>words–with</a:t>
            </a:r>
            <a:r>
              <a:rPr/>
              <a:t> </a:t>
            </a:r>
            <a:r>
              <a:rPr/>
              <a:t>HyperText</a:t>
            </a:r>
            <a:r>
              <a:rPr/>
              <a:t> </a:t>
            </a:r>
            <a:r>
              <a:rPr/>
              <a:t>or</a:t>
            </a:r>
            <a:r>
              <a:rPr/>
              <a:t> </a:t>
            </a:r>
            <a:r>
              <a:rPr/>
              <a:t>Markup</a:t>
            </a:r>
            <a:r>
              <a:rPr/>
              <a:t> </a:t>
            </a:r>
            <a:r>
              <a:rPr/>
              <a:t>Language</a:t>
            </a:r>
            <a:r>
              <a:rPr/>
              <a:t> </a:t>
            </a:r>
            <a:r>
              <a:rPr/>
              <a:t>added</a:t>
            </a:r>
            <a:r>
              <a:rPr/>
              <a:t> </a:t>
            </a:r>
            <a:r>
              <a:rPr/>
              <a:t>to</a:t>
            </a:r>
            <a:r>
              <a:rPr/>
              <a:t> </a:t>
            </a:r>
            <a:r>
              <a:rPr/>
              <a:t>the</a:t>
            </a:r>
            <a:r>
              <a:rPr/>
              <a:t> </a:t>
            </a:r>
            <a:r>
              <a:rPr/>
              <a:t>content.</a:t>
            </a:r>
            <a:r>
              <a:rPr/>
              <a:t> </a:t>
            </a:r>
            <a:r>
              <a:rPr/>
              <a:t>HTML</a:t>
            </a:r>
            <a:r>
              <a:rPr/>
              <a:t> </a:t>
            </a:r>
            <a:r>
              <a:rPr/>
              <a:t>is</a:t>
            </a:r>
            <a:r>
              <a:rPr/>
              <a:t> </a:t>
            </a:r>
            <a:r>
              <a:rPr/>
              <a:t>the</a:t>
            </a:r>
            <a:r>
              <a:rPr/>
              <a:t> </a:t>
            </a:r>
            <a:r>
              <a:rPr/>
              <a:t>language</a:t>
            </a:r>
            <a:r>
              <a:rPr/>
              <a:t> </a:t>
            </a:r>
            <a:r>
              <a:rPr/>
              <a:t>we</a:t>
            </a:r>
            <a:r>
              <a:rPr/>
              <a:t> </a:t>
            </a:r>
            <a:r>
              <a:rPr/>
              <a:t>use</a:t>
            </a:r>
            <a:r>
              <a:rPr/>
              <a:t> </a:t>
            </a:r>
            <a:r>
              <a:rPr/>
              <a:t>to</a:t>
            </a:r>
            <a:r>
              <a:rPr/>
              <a:t> </a:t>
            </a:r>
            <a:r>
              <a:rPr/>
              <a:t>write</a:t>
            </a:r>
            <a:r>
              <a:rPr/>
              <a:t> </a:t>
            </a:r>
            <a:r>
              <a:rPr/>
              <a:t>tags.</a:t>
            </a:r>
          </a:p>
          <a:p>
            <a:pPr lvl="0" marL="0" indent="0">
              <a:buNone/>
            </a:pPr>
          </a:p>
          <a:p>
            <a:pPr lvl="0" marL="1270000" indent="0">
              <a:buNone/>
            </a:pPr>
            <a:r>
              <a:rPr sz="2000"/>
              <a:t>Tip!</a:t>
            </a:r>
            <a:r>
              <a:rPr sz="2000"/>
              <a:t> </a:t>
            </a:r>
            <a:r>
              <a:rPr sz="2000"/>
              <a:t>If</a:t>
            </a:r>
            <a:r>
              <a:rPr sz="2000"/>
              <a:t> </a:t>
            </a:r>
            <a:r>
              <a:rPr sz="2000"/>
              <a:t>needed,</a:t>
            </a:r>
            <a:r>
              <a:rPr sz="2000"/>
              <a:t> </a:t>
            </a:r>
            <a:r>
              <a:rPr sz="2000"/>
              <a:t>provide</a:t>
            </a:r>
            <a:r>
              <a:rPr sz="2000"/>
              <a:t> </a:t>
            </a:r>
            <a:r>
              <a:rPr sz="2000"/>
              <a:t>a</a:t>
            </a:r>
            <a:r>
              <a:rPr sz="2000"/>
              <a:t> </a:t>
            </a:r>
            <a:r>
              <a:rPr sz="2000"/>
              <a:t>short</a:t>
            </a:r>
            <a:r>
              <a:rPr sz="2000"/>
              <a:t> </a:t>
            </a:r>
            <a:r>
              <a:rPr sz="2000"/>
              <a:t>tour</a:t>
            </a:r>
            <a:r>
              <a:rPr sz="2000"/>
              <a:t> </a:t>
            </a:r>
            <a:r>
              <a:rPr sz="2000"/>
              <a:t>of</a:t>
            </a:r>
            <a:r>
              <a:rPr sz="2000"/>
              <a:t> </a:t>
            </a:r>
            <a:r>
              <a:rPr sz="2000"/>
              <a:t>browser</a:t>
            </a:r>
            <a:r>
              <a:rPr sz="2000"/>
              <a:t> </a:t>
            </a:r>
            <a:r>
              <a:rPr sz="2000"/>
              <a:t>such</a:t>
            </a:r>
            <a:r>
              <a:rPr sz="2000"/>
              <a:t> </a:t>
            </a:r>
            <a:r>
              <a:rPr sz="2000"/>
              <a:t>address</a:t>
            </a:r>
            <a:r>
              <a:rPr sz="2000"/>
              <a:t> </a:t>
            </a:r>
            <a:r>
              <a:rPr sz="2000"/>
              <a:t>bar,</a:t>
            </a:r>
            <a:r>
              <a:rPr sz="2000"/>
              <a:t> </a:t>
            </a:r>
            <a:r>
              <a:rPr sz="2000"/>
              <a:t>home</a:t>
            </a:r>
            <a:r>
              <a:rPr sz="2000"/>
              <a:t> </a:t>
            </a:r>
            <a:r>
              <a:rPr sz="2000"/>
              <a:t>buttons,</a:t>
            </a:r>
            <a:r>
              <a:rPr sz="2000"/>
              <a:t> </a:t>
            </a:r>
            <a:r>
              <a:rPr sz="2000"/>
              <a:t>bookmarks,</a:t>
            </a:r>
            <a:r>
              <a:rPr sz="2000"/>
              <a:t> </a:t>
            </a:r>
            <a:r>
              <a:rPr sz="2000"/>
              <a:t>history.</a:t>
            </a:r>
          </a:p>
          <a:p>
            <a:pPr lvl="0" marL="0" indent="0">
              <a:buNone/>
            </a:pPr>
          </a:p>
          <a:p>
            <a:pPr lvl="1"/>
            <a:r>
              <a:rPr/>
              <a:t>These</a:t>
            </a:r>
            <a:r>
              <a:rPr/>
              <a:t> </a:t>
            </a:r>
            <a:r>
              <a:rPr/>
              <a:t>files</a:t>
            </a:r>
            <a:r>
              <a:rPr/>
              <a:t> </a:t>
            </a:r>
            <a:r>
              <a:rPr/>
              <a:t>sometimes</a:t>
            </a:r>
            <a:r>
              <a:rPr/>
              <a:t> </a:t>
            </a:r>
            <a:r>
              <a:rPr/>
              <a:t>contain</a:t>
            </a:r>
            <a:r>
              <a:rPr/>
              <a:t> </a:t>
            </a:r>
            <a:r>
              <a:rPr/>
              <a:t>other</a:t>
            </a:r>
            <a:r>
              <a:rPr/>
              <a:t> </a:t>
            </a:r>
            <a:r>
              <a:rPr/>
              <a:t>kinds</a:t>
            </a:r>
            <a:r>
              <a:rPr/>
              <a:t> </a:t>
            </a:r>
            <a:r>
              <a:rPr/>
              <a:t>of</a:t>
            </a:r>
            <a:r>
              <a:rPr/>
              <a:t> </a:t>
            </a:r>
            <a:r>
              <a:rPr/>
              <a:t>code,</a:t>
            </a:r>
            <a:r>
              <a:rPr/>
              <a:t> </a:t>
            </a:r>
            <a:r>
              <a:rPr/>
              <a:t>like</a:t>
            </a:r>
            <a:r>
              <a:rPr/>
              <a:t> </a:t>
            </a:r>
            <a:r>
              <a:rPr/>
              <a:t>javascript</a:t>
            </a:r>
            <a:r>
              <a:rPr/>
              <a:t> </a:t>
            </a:r>
            <a:r>
              <a:rPr/>
              <a:t>or</a:t>
            </a:r>
            <a:r>
              <a:rPr/>
              <a:t> </a:t>
            </a:r>
            <a:r>
              <a:rPr/>
              <a:t>php,</a:t>
            </a:r>
            <a:r>
              <a:rPr/>
              <a:t> </a:t>
            </a:r>
            <a:r>
              <a:rPr/>
              <a:t>which</a:t>
            </a:r>
            <a:r>
              <a:rPr/>
              <a:t> </a:t>
            </a:r>
            <a:r>
              <a:rPr/>
              <a:t>makes</a:t>
            </a:r>
            <a:r>
              <a:rPr/>
              <a:t> </a:t>
            </a:r>
            <a:r>
              <a:rPr/>
              <a:t>pages–</a:t>
            </a:r>
            <a:r>
              <a:rPr/>
              <a:t> </a:t>
            </a:r>
            <a:r>
              <a:rPr/>
              <a:t>when</a:t>
            </a:r>
            <a:r>
              <a:rPr/>
              <a:t> </a:t>
            </a:r>
            <a:r>
              <a:rPr/>
              <a:t>displayed</a:t>
            </a:r>
            <a:r>
              <a:rPr/>
              <a:t> </a:t>
            </a:r>
            <a:r>
              <a:rPr/>
              <a:t>in</a:t>
            </a:r>
            <a:r>
              <a:rPr/>
              <a:t> </a:t>
            </a:r>
            <a:r>
              <a:rPr/>
              <a:t>the</a:t>
            </a:r>
            <a:r>
              <a:rPr/>
              <a:t> </a:t>
            </a:r>
            <a:r>
              <a:rPr/>
              <a:t>browser-</a:t>
            </a:r>
            <a:r>
              <a:rPr/>
              <a:t> </a:t>
            </a:r>
            <a:r>
              <a:rPr/>
              <a:t>interactive</a:t>
            </a:r>
            <a:r>
              <a:rPr/>
              <a:t> </a:t>
            </a:r>
            <a:r>
              <a:rPr/>
              <a:t>and</a:t>
            </a:r>
            <a:r>
              <a:rPr/>
              <a:t> </a:t>
            </a:r>
            <a:r>
              <a:rPr/>
              <a:t>flashy</a:t>
            </a:r>
            <a:r>
              <a:rPr/>
              <a:t> </a:t>
            </a:r>
            <a:r>
              <a:rPr/>
              <a:t>and</a:t>
            </a:r>
            <a:r>
              <a:rPr/>
              <a:t> </a:t>
            </a:r>
            <a:r>
              <a:rPr/>
              <a:t>dynamic,</a:t>
            </a:r>
            <a:r>
              <a:rPr/>
              <a:t> </a:t>
            </a:r>
            <a:r>
              <a:rPr/>
              <a:t>pulling</a:t>
            </a:r>
            <a:r>
              <a:rPr/>
              <a:t> </a:t>
            </a:r>
            <a:r>
              <a:rPr/>
              <a:t>in</a:t>
            </a:r>
            <a:r>
              <a:rPr/>
              <a:t> </a:t>
            </a:r>
            <a:r>
              <a:rPr/>
              <a:t>browser</a:t>
            </a:r>
            <a:r>
              <a:rPr/>
              <a:t> </a:t>
            </a:r>
            <a:r>
              <a:rPr/>
              <a:t>code.</a:t>
            </a:r>
          </a:p>
          <a:p>
            <a:pPr lvl="0" marL="0" indent="0">
              <a:buNone/>
            </a:pPr>
          </a:p>
          <a:p>
            <a:pPr lvl="0" marL="1270000" indent="0">
              <a:buNone/>
            </a:pPr>
            <a:r>
              <a:rPr sz="2000"/>
              <a:t>Tip!</a:t>
            </a:r>
            <a:r>
              <a:rPr sz="2000"/>
              <a:t> </a:t>
            </a:r>
            <a:r>
              <a:rPr sz="2000"/>
              <a:t>To</a:t>
            </a:r>
            <a:r>
              <a:rPr sz="2000"/>
              <a:t> </a:t>
            </a:r>
            <a:r>
              <a:rPr sz="2000"/>
              <a:t>show</a:t>
            </a:r>
            <a:r>
              <a:rPr sz="2000"/>
              <a:t> </a:t>
            </a:r>
            <a:r>
              <a:rPr sz="2000"/>
              <a:t>this</a:t>
            </a:r>
            <a:r>
              <a:rPr sz="2000"/>
              <a:t> </a:t>
            </a:r>
            <a:r>
              <a:rPr sz="2000"/>
              <a:t>idea,</a:t>
            </a:r>
            <a:r>
              <a:rPr sz="2000"/>
              <a:t> </a:t>
            </a:r>
            <a:r>
              <a:rPr sz="2000"/>
              <a:t>open</a:t>
            </a:r>
            <a:r>
              <a:rPr sz="2000"/>
              <a:t> </a:t>
            </a:r>
            <a:r>
              <a:rPr sz="2000"/>
              <a:t>a</a:t>
            </a:r>
            <a:r>
              <a:rPr sz="2000"/>
              <a:t> </a:t>
            </a:r>
            <a:r>
              <a:rPr sz="2000"/>
              <a:t>simple,</a:t>
            </a:r>
            <a:r>
              <a:rPr sz="2000"/>
              <a:t> </a:t>
            </a:r>
            <a:r>
              <a:rPr sz="2000"/>
              <a:t>static</a:t>
            </a:r>
            <a:r>
              <a:rPr sz="2000"/>
              <a:t> </a:t>
            </a:r>
            <a:r>
              <a:rPr sz="2000"/>
              <a:t>page</a:t>
            </a:r>
            <a:r>
              <a:rPr sz="2000"/>
              <a:t> </a:t>
            </a:r>
            <a:r>
              <a:rPr sz="2000"/>
              <a:t>and</a:t>
            </a:r>
            <a:r>
              <a:rPr sz="2000"/>
              <a:t> </a:t>
            </a:r>
            <a:r>
              <a:rPr sz="2000"/>
              <a:t>look.</a:t>
            </a:r>
            <a:r>
              <a:rPr sz="2000"/>
              <a:t> </a:t>
            </a:r>
            <a:r>
              <a:rPr sz="2000"/>
              <a:t>Explain:</a:t>
            </a:r>
            <a:r>
              <a:rPr sz="2000"/>
              <a:t> </a:t>
            </a:r>
            <a:r>
              <a:rPr sz="2000"/>
              <a:t>Let’s</a:t>
            </a:r>
            <a:r>
              <a:rPr sz="2000"/>
              <a:t> </a:t>
            </a:r>
            <a:r>
              <a:rPr sz="2000"/>
              <a:t>look!</a:t>
            </a:r>
            <a:r>
              <a:rPr sz="2000"/>
              <a:t> </a:t>
            </a:r>
            <a:r>
              <a:rPr sz="2000"/>
              <a:t>We</a:t>
            </a:r>
            <a:r>
              <a:rPr sz="2000"/>
              <a:t> </a:t>
            </a:r>
            <a:r>
              <a:rPr sz="2000"/>
              <a:t>can</a:t>
            </a:r>
            <a:r>
              <a:rPr sz="2000"/>
              <a:t> </a:t>
            </a:r>
            <a:r>
              <a:rPr sz="2000"/>
              <a:t>see</a:t>
            </a:r>
            <a:r>
              <a:rPr sz="2000"/>
              <a:t> </a:t>
            </a:r>
            <a:r>
              <a:rPr sz="2000"/>
              <a:t>what</a:t>
            </a:r>
            <a:r>
              <a:rPr sz="2000"/>
              <a:t> </a:t>
            </a:r>
            <a:r>
              <a:rPr sz="2000"/>
              <a:t>a</a:t>
            </a:r>
            <a:r>
              <a:rPr sz="2000"/>
              <a:t> </a:t>
            </a:r>
            <a:r>
              <a:rPr sz="2000"/>
              <a:t>web</a:t>
            </a:r>
            <a:r>
              <a:rPr sz="2000"/>
              <a:t> </a:t>
            </a:r>
            <a:r>
              <a:rPr sz="2000"/>
              <a:t>page</a:t>
            </a:r>
            <a:r>
              <a:rPr sz="2000"/>
              <a:t> </a:t>
            </a:r>
            <a:r>
              <a:rPr sz="2000"/>
              <a:t>looks</a:t>
            </a:r>
            <a:r>
              <a:rPr sz="2000"/>
              <a:t> </a:t>
            </a:r>
            <a:r>
              <a:rPr sz="2000"/>
              <a:t>like</a:t>
            </a:r>
            <a:r>
              <a:rPr sz="2000"/>
              <a:t> </a:t>
            </a:r>
            <a:r>
              <a:rPr sz="2000"/>
              <a:t>behind</a:t>
            </a:r>
            <a:r>
              <a:rPr sz="2000"/>
              <a:t> </a:t>
            </a:r>
            <a:r>
              <a:rPr sz="2000"/>
              <a:t>the</a:t>
            </a:r>
            <a:r>
              <a:rPr sz="2000"/>
              <a:t> </a:t>
            </a:r>
            <a:r>
              <a:rPr sz="2000"/>
              <a:t>scenes,</a:t>
            </a:r>
            <a:r>
              <a:rPr sz="2000"/>
              <a:t> </a:t>
            </a:r>
            <a:r>
              <a:rPr sz="2000"/>
              <a:t>before</a:t>
            </a:r>
            <a:r>
              <a:rPr sz="2000"/>
              <a:t> </a:t>
            </a:r>
            <a:r>
              <a:rPr sz="2000"/>
              <a:t>the</a:t>
            </a:r>
            <a:r>
              <a:rPr sz="2000"/>
              <a:t> </a:t>
            </a:r>
            <a:r>
              <a:rPr sz="2000"/>
              <a:t>browser</a:t>
            </a:r>
            <a:r>
              <a:rPr sz="2000"/>
              <a:t> </a:t>
            </a:r>
            <a:r>
              <a:rPr sz="2000"/>
              <a:t>gets</a:t>
            </a:r>
            <a:r>
              <a:rPr sz="2000"/>
              <a:t> </a:t>
            </a:r>
            <a:r>
              <a:rPr sz="2000"/>
              <a:t>to</a:t>
            </a:r>
            <a:r>
              <a:rPr sz="2000"/>
              <a:t> </a:t>
            </a:r>
            <a:r>
              <a:rPr sz="2000"/>
              <a:t>it,</a:t>
            </a:r>
            <a:r>
              <a:rPr sz="2000"/>
              <a:t> </a:t>
            </a:r>
            <a:r>
              <a:rPr sz="2000"/>
              <a:t>by</a:t>
            </a:r>
            <a:r>
              <a:rPr sz="2000"/>
              <a:t> </a:t>
            </a:r>
            <a:r>
              <a:rPr sz="2000"/>
              <a:t>exploring</a:t>
            </a:r>
            <a:r>
              <a:rPr sz="2000"/>
              <a:t> </a:t>
            </a:r>
            <a:r>
              <a:rPr sz="2000"/>
              <a:t>the</a:t>
            </a:r>
            <a:r>
              <a:rPr sz="2000"/>
              <a:t> </a:t>
            </a:r>
            <a:r>
              <a:rPr sz="2000"/>
              <a:t>“</a:t>
            </a:r>
            <a:r>
              <a:rPr sz="2000"/>
              <a:t>view</a:t>
            </a:r>
            <a:r>
              <a:rPr sz="2000"/>
              <a:t> </a:t>
            </a:r>
            <a:r>
              <a:rPr sz="2000"/>
              <a:t>source.</a:t>
            </a:r>
            <a:r>
              <a:rPr sz="2000"/>
              <a:t>”</a:t>
            </a:r>
          </a:p>
          <a:p>
            <a:pPr lvl="0" marL="0" indent="0">
              <a:buNone/>
            </a:pPr>
          </a:p>
          <a:p>
            <a:pPr lvl="1"/>
            <a:r>
              <a:rPr/>
              <a:t>Because</a:t>
            </a:r>
            <a:r>
              <a:rPr/>
              <a:t> </a:t>
            </a:r>
            <a:r>
              <a:rPr/>
              <a:t>HTML</a:t>
            </a:r>
            <a:r>
              <a:rPr/>
              <a:t> </a:t>
            </a:r>
            <a:r>
              <a:rPr/>
              <a:t>files</a:t>
            </a:r>
            <a:r>
              <a:rPr/>
              <a:t> </a:t>
            </a:r>
            <a:r>
              <a:rPr/>
              <a:t>are</a:t>
            </a:r>
            <a:r>
              <a:rPr/>
              <a:t> </a:t>
            </a:r>
            <a:r>
              <a:rPr/>
              <a:t>just</a:t>
            </a:r>
            <a:r>
              <a:rPr/>
              <a:t> </a:t>
            </a:r>
            <a:r>
              <a:rPr/>
              <a:t>text,</a:t>
            </a:r>
            <a:r>
              <a:rPr/>
              <a:t> </a:t>
            </a:r>
            <a:r>
              <a:rPr/>
              <a:t>they</a:t>
            </a:r>
            <a:r>
              <a:rPr/>
              <a:t> </a:t>
            </a:r>
            <a:r>
              <a:rPr/>
              <a:t>can</a:t>
            </a:r>
            <a:r>
              <a:rPr/>
              <a:t> </a:t>
            </a:r>
            <a:r>
              <a:rPr/>
              <a:t>be</a:t>
            </a:r>
            <a:r>
              <a:rPr/>
              <a:t> </a:t>
            </a:r>
            <a:r>
              <a:rPr/>
              <a:t>written</a:t>
            </a:r>
            <a:r>
              <a:rPr/>
              <a:t> </a:t>
            </a:r>
            <a:r>
              <a:rPr/>
              <a:t>in</a:t>
            </a:r>
            <a:r>
              <a:rPr/>
              <a:t> </a:t>
            </a:r>
            <a:r>
              <a:rPr/>
              <a:t>a</a:t>
            </a:r>
            <a:r>
              <a:rPr/>
              <a:t> </a:t>
            </a:r>
            <a:r>
              <a:rPr/>
              <a:t>basic</a:t>
            </a:r>
            <a:r>
              <a:rPr/>
              <a:t> </a:t>
            </a:r>
            <a:r>
              <a:rPr/>
              <a:t>text</a:t>
            </a:r>
            <a:r>
              <a:rPr/>
              <a:t> </a:t>
            </a:r>
            <a:r>
              <a:rPr/>
              <a:t>editor,</a:t>
            </a:r>
            <a:r>
              <a:rPr/>
              <a:t> </a:t>
            </a:r>
            <a:r>
              <a:rPr/>
              <a:t>and</a:t>
            </a:r>
            <a:r>
              <a:rPr/>
              <a:t> </a:t>
            </a:r>
            <a:r>
              <a:rPr/>
              <a:t>viewed</a:t>
            </a:r>
            <a:r>
              <a:rPr/>
              <a:t> </a:t>
            </a:r>
            <a:r>
              <a:rPr/>
              <a:t>in</a:t>
            </a:r>
            <a:r>
              <a:rPr/>
              <a:t> </a:t>
            </a:r>
            <a:r>
              <a:rPr/>
              <a:t>a</a:t>
            </a:r>
            <a:r>
              <a:rPr/>
              <a:t> </a:t>
            </a:r>
            <a:r>
              <a:rPr/>
              <a:t>browser.</a:t>
            </a:r>
            <a:r>
              <a:rPr/>
              <a:t> </a:t>
            </a:r>
            <a:r>
              <a:rPr/>
              <a:t>If</a:t>
            </a:r>
            <a:r>
              <a:rPr/>
              <a:t> </a:t>
            </a:r>
            <a:r>
              <a:rPr/>
              <a:t>you</a:t>
            </a:r>
            <a:r>
              <a:rPr/>
              <a:t> </a:t>
            </a:r>
            <a:r>
              <a:rPr/>
              <a:t>have</a:t>
            </a:r>
            <a:r>
              <a:rPr/>
              <a:t> </a:t>
            </a:r>
            <a:r>
              <a:rPr/>
              <a:t>a</a:t>
            </a:r>
            <a:r>
              <a:rPr/>
              <a:t> </a:t>
            </a:r>
            <a:r>
              <a:rPr/>
              <a:t>browser</a:t>
            </a:r>
            <a:r>
              <a:rPr/>
              <a:t> </a:t>
            </a:r>
            <a:r>
              <a:rPr/>
              <a:t>and</a:t>
            </a:r>
            <a:r>
              <a:rPr/>
              <a:t> </a:t>
            </a:r>
            <a:r>
              <a:rPr/>
              <a:t>a</a:t>
            </a:r>
            <a:r>
              <a:rPr/>
              <a:t> </a:t>
            </a:r>
            <a:r>
              <a:rPr/>
              <a:t>text</a:t>
            </a:r>
            <a:r>
              <a:rPr/>
              <a:t> </a:t>
            </a:r>
            <a:r>
              <a:rPr/>
              <a:t>editor</a:t>
            </a:r>
            <a:r>
              <a:rPr/>
              <a:t> </a:t>
            </a:r>
            <a:r>
              <a:rPr/>
              <a:t>on</a:t>
            </a:r>
            <a:r>
              <a:rPr/>
              <a:t> </a:t>
            </a:r>
            <a:r>
              <a:rPr/>
              <a:t>your</a:t>
            </a:r>
            <a:r>
              <a:rPr/>
              <a:t> </a:t>
            </a:r>
            <a:r>
              <a:rPr/>
              <a:t>computer–</a:t>
            </a:r>
            <a:r>
              <a:rPr/>
              <a:t> </a:t>
            </a:r>
            <a:r>
              <a:rPr/>
              <a:t>and</a:t>
            </a:r>
            <a:r>
              <a:rPr/>
              <a:t> </a:t>
            </a:r>
            <a:r>
              <a:rPr/>
              <a:t>nearly</a:t>
            </a:r>
            <a:r>
              <a:rPr/>
              <a:t> </a:t>
            </a:r>
            <a:r>
              <a:rPr/>
              <a:t>EVERYONE</a:t>
            </a:r>
            <a:r>
              <a:rPr/>
              <a:t> </a:t>
            </a:r>
            <a:r>
              <a:rPr/>
              <a:t>does–</a:t>
            </a:r>
            <a:r>
              <a:rPr/>
              <a:t> </a:t>
            </a:r>
            <a:r>
              <a:rPr/>
              <a:t>you</a:t>
            </a:r>
            <a:r>
              <a:rPr/>
              <a:t> </a:t>
            </a:r>
            <a:r>
              <a:rPr/>
              <a:t>can</a:t>
            </a:r>
            <a:r>
              <a:rPr/>
              <a:t> </a:t>
            </a:r>
            <a:r>
              <a:rPr/>
              <a:t>build</a:t>
            </a:r>
            <a:r>
              <a:rPr/>
              <a:t> </a:t>
            </a:r>
            <a:r>
              <a:rPr/>
              <a:t>a</a:t>
            </a:r>
            <a:r>
              <a:rPr/>
              <a:t> </a:t>
            </a:r>
            <a:r>
              <a:rPr/>
              <a:t>web</a:t>
            </a:r>
            <a:r>
              <a:rPr/>
              <a:t> </a:t>
            </a:r>
            <a:r>
              <a:rPr/>
              <a:t>page!</a:t>
            </a:r>
          </a:p>
          <a:p>
            <a:pPr lvl="0" marL="0" indent="0">
              <a:buNone/>
            </a:pPr>
          </a:p>
          <a:p>
            <a:pPr lvl="1"/>
            <a:r>
              <a:rPr/>
              <a:t>Your</a:t>
            </a:r>
            <a:r>
              <a:rPr/>
              <a:t> </a:t>
            </a:r>
            <a:r>
              <a:rPr/>
              <a:t>pages</a:t>
            </a:r>
            <a:r>
              <a:rPr/>
              <a:t> </a:t>
            </a:r>
            <a:r>
              <a:rPr/>
              <a:t>won’t</a:t>
            </a:r>
            <a:r>
              <a:rPr/>
              <a:t> </a:t>
            </a:r>
            <a:r>
              <a:rPr/>
              <a:t>be</a:t>
            </a:r>
            <a:r>
              <a:rPr/>
              <a:t> </a:t>
            </a:r>
            <a:r>
              <a:rPr/>
              <a:t>ON</a:t>
            </a:r>
            <a:r>
              <a:rPr/>
              <a:t> </a:t>
            </a:r>
            <a:r>
              <a:rPr/>
              <a:t>the</a:t>
            </a:r>
            <a:r>
              <a:rPr/>
              <a:t> </a:t>
            </a:r>
            <a:r>
              <a:rPr/>
              <a:t>web–</a:t>
            </a:r>
            <a:r>
              <a:rPr/>
              <a:t> </a:t>
            </a:r>
            <a:r>
              <a:rPr/>
              <a:t>for</a:t>
            </a:r>
            <a:r>
              <a:rPr/>
              <a:t> </a:t>
            </a:r>
            <a:r>
              <a:rPr/>
              <a:t>that</a:t>
            </a:r>
            <a:r>
              <a:rPr/>
              <a:t> </a:t>
            </a:r>
            <a:r>
              <a:rPr/>
              <a:t>to</a:t>
            </a:r>
            <a:r>
              <a:rPr/>
              <a:t> </a:t>
            </a:r>
            <a:r>
              <a:rPr/>
              <a:t>happen</a:t>
            </a:r>
            <a:r>
              <a:rPr/>
              <a:t> </a:t>
            </a:r>
            <a:r>
              <a:rPr/>
              <a:t>you</a:t>
            </a:r>
            <a:r>
              <a:rPr/>
              <a:t> </a:t>
            </a:r>
            <a:r>
              <a:rPr/>
              <a:t>need</a:t>
            </a:r>
            <a:r>
              <a:rPr/>
              <a:t> </a:t>
            </a:r>
            <a:r>
              <a:rPr/>
              <a:t>to</a:t>
            </a:r>
            <a:r>
              <a:rPr/>
              <a:t> </a:t>
            </a:r>
            <a:r>
              <a:rPr/>
              <a:t>take</a:t>
            </a:r>
            <a:r>
              <a:rPr/>
              <a:t> </a:t>
            </a:r>
            <a:r>
              <a:rPr/>
              <a:t>the</a:t>
            </a:r>
            <a:r>
              <a:rPr/>
              <a:t> </a:t>
            </a:r>
            <a:r>
              <a:rPr/>
              <a:t>file</a:t>
            </a:r>
            <a:r>
              <a:rPr/>
              <a:t> </a:t>
            </a:r>
            <a:r>
              <a:rPr/>
              <a:t>you</a:t>
            </a:r>
            <a:r>
              <a:rPr/>
              <a:t> </a:t>
            </a:r>
            <a:r>
              <a:rPr/>
              <a:t>create</a:t>
            </a:r>
            <a:r>
              <a:rPr/>
              <a:t> </a:t>
            </a:r>
            <a:r>
              <a:rPr/>
              <a:t>and</a:t>
            </a:r>
            <a:r>
              <a:rPr/>
              <a:t> </a:t>
            </a:r>
            <a:r>
              <a:rPr/>
              <a:t>to</a:t>
            </a:r>
            <a:r>
              <a:rPr/>
              <a:t> </a:t>
            </a:r>
            <a:r>
              <a:rPr/>
              <a:t>upload</a:t>
            </a:r>
            <a:r>
              <a:rPr/>
              <a:t> </a:t>
            </a:r>
            <a:r>
              <a:rPr/>
              <a:t>this</a:t>
            </a:r>
            <a:r>
              <a:rPr/>
              <a:t> </a:t>
            </a:r>
            <a:r>
              <a:rPr/>
              <a:t>to</a:t>
            </a:r>
            <a:r>
              <a:rPr/>
              <a:t> </a:t>
            </a:r>
            <a:r>
              <a:rPr/>
              <a:t>a</a:t>
            </a:r>
            <a:r>
              <a:rPr/>
              <a:t> </a:t>
            </a:r>
            <a:r>
              <a:rPr/>
              <a:t>server</a:t>
            </a:r>
            <a:r>
              <a:rPr/>
              <a:t> </a:t>
            </a:r>
            <a:r>
              <a:rPr/>
              <a:t>so</a:t>
            </a:r>
            <a:r>
              <a:rPr/>
              <a:t> </a:t>
            </a:r>
            <a:r>
              <a:rPr/>
              <a:t>people</a:t>
            </a:r>
            <a:r>
              <a:rPr/>
              <a:t> </a:t>
            </a:r>
            <a:r>
              <a:rPr/>
              <a:t>can</a:t>
            </a:r>
            <a:r>
              <a:rPr/>
              <a:t> </a:t>
            </a:r>
            <a:r>
              <a:rPr/>
              <a:t>access</a:t>
            </a:r>
            <a:r>
              <a:rPr/>
              <a:t> </a:t>
            </a:r>
            <a:r>
              <a:rPr/>
              <a:t>it</a:t>
            </a:r>
            <a:r>
              <a:rPr/>
              <a:t> </a:t>
            </a:r>
            <a:r>
              <a:rPr/>
              <a:t>there,</a:t>
            </a:r>
            <a:r>
              <a:rPr/>
              <a:t> </a:t>
            </a:r>
            <a:r>
              <a:rPr/>
              <a:t>via</a:t>
            </a:r>
            <a:r>
              <a:rPr/>
              <a:t> </a:t>
            </a:r>
            <a:r>
              <a:rPr/>
              <a:t>the</a:t>
            </a:r>
            <a:r>
              <a:rPr/>
              <a:t> </a:t>
            </a:r>
            <a:r>
              <a:rPr/>
              <a:t>URL</a:t>
            </a:r>
            <a:r>
              <a:rPr/>
              <a:t> </a:t>
            </a:r>
            <a:r>
              <a:rPr/>
              <a:t>or</a:t>
            </a:r>
            <a:r>
              <a:rPr/>
              <a:t> </a:t>
            </a:r>
            <a:r>
              <a:rPr/>
              <a:t>web</a:t>
            </a:r>
            <a:r>
              <a:rPr/>
              <a:t> </a:t>
            </a:r>
            <a:r>
              <a:rPr/>
              <a:t>address.</a:t>
            </a:r>
          </a:p>
          <a:p>
            <a:pPr lvl="0" marL="0" indent="0">
              <a:buNone/>
            </a:pPr>
          </a:p>
          <a:p>
            <a:pPr lvl="0" marL="1270000" indent="0">
              <a:buNone/>
            </a:pPr>
            <a:r>
              <a:rPr sz="2000"/>
              <a:t>Tip!</a:t>
            </a:r>
            <a:r>
              <a:rPr sz="2000"/>
              <a:t> </a:t>
            </a:r>
            <a:r>
              <a:rPr sz="2000"/>
              <a:t>Remind</a:t>
            </a:r>
            <a:r>
              <a:rPr sz="2000"/>
              <a:t> </a:t>
            </a:r>
            <a:r>
              <a:rPr sz="2000"/>
              <a:t>people,</a:t>
            </a:r>
            <a:r>
              <a:rPr sz="2000"/>
              <a:t> </a:t>
            </a:r>
            <a:r>
              <a:rPr sz="2000"/>
              <a:t>maybe</a:t>
            </a:r>
            <a:r>
              <a:rPr sz="2000"/>
              <a:t> </a:t>
            </a:r>
            <a:r>
              <a:rPr sz="2000"/>
              <a:t>through</a:t>
            </a:r>
            <a:r>
              <a:rPr sz="2000"/>
              <a:t> </a:t>
            </a:r>
            <a:r>
              <a:rPr sz="2000"/>
              <a:t>a</a:t>
            </a:r>
            <a:r>
              <a:rPr sz="2000"/>
              <a:t> </a:t>
            </a:r>
            <a:r>
              <a:rPr sz="2000"/>
              <a:t>diagram,</a:t>
            </a:r>
            <a:r>
              <a:rPr sz="2000"/>
              <a:t> </a:t>
            </a:r>
            <a:r>
              <a:rPr sz="2000"/>
              <a:t>that</a:t>
            </a:r>
            <a:r>
              <a:rPr sz="2000"/>
              <a:t> </a:t>
            </a:r>
            <a:r>
              <a:rPr sz="2000"/>
              <a:t>client</a:t>
            </a:r>
            <a:r>
              <a:rPr sz="2000"/>
              <a:t> </a:t>
            </a:r>
            <a:r>
              <a:rPr sz="2000"/>
              <a:t>computers</a:t>
            </a:r>
            <a:r>
              <a:rPr sz="2000"/>
              <a:t> </a:t>
            </a:r>
            <a:r>
              <a:rPr sz="2000"/>
              <a:t>(web</a:t>
            </a:r>
            <a:r>
              <a:rPr sz="2000"/>
              <a:t> </a:t>
            </a:r>
            <a:r>
              <a:rPr sz="2000"/>
              <a:t>users</a:t>
            </a:r>
            <a:r>
              <a:rPr sz="2000"/>
              <a:t> </a:t>
            </a:r>
            <a:r>
              <a:rPr sz="2000"/>
              <a:t>like</a:t>
            </a:r>
            <a:r>
              <a:rPr sz="2000"/>
              <a:t> </a:t>
            </a:r>
            <a:r>
              <a:rPr sz="2000"/>
              <a:t>you)</a:t>
            </a:r>
            <a:r>
              <a:rPr sz="2000"/>
              <a:t> </a:t>
            </a:r>
            <a:r>
              <a:rPr sz="2000"/>
              <a:t>connect</a:t>
            </a:r>
            <a:r>
              <a:rPr sz="2000"/>
              <a:t> </a:t>
            </a:r>
            <a:r>
              <a:rPr sz="2000"/>
              <a:t>to</a:t>
            </a:r>
            <a:r>
              <a:rPr sz="2000"/>
              <a:t> </a:t>
            </a:r>
            <a:r>
              <a:rPr sz="2000"/>
              <a:t>the</a:t>
            </a:r>
            <a:r>
              <a:rPr sz="2000"/>
              <a:t> </a:t>
            </a:r>
            <a:r>
              <a:rPr sz="2000"/>
              <a:t>Internet</a:t>
            </a:r>
            <a:r>
              <a:rPr sz="2000"/>
              <a:t> </a:t>
            </a:r>
            <a:r>
              <a:rPr sz="2000"/>
              <a:t>and</a:t>
            </a:r>
            <a:r>
              <a:rPr sz="2000"/>
              <a:t> </a:t>
            </a:r>
            <a:r>
              <a:rPr sz="2000"/>
              <a:t>access</a:t>
            </a:r>
            <a:r>
              <a:rPr sz="2000"/>
              <a:t> </a:t>
            </a:r>
            <a:r>
              <a:rPr sz="2000"/>
              <a:t>pages</a:t>
            </a:r>
            <a:r>
              <a:rPr sz="2000"/>
              <a:t> </a:t>
            </a:r>
            <a:r>
              <a:rPr sz="2000"/>
              <a:t>that</a:t>
            </a:r>
            <a:r>
              <a:rPr sz="2000"/>
              <a:t> </a:t>
            </a:r>
            <a:r>
              <a:rPr sz="2000"/>
              <a:t>live</a:t>
            </a:r>
            <a:r>
              <a:rPr sz="2000"/>
              <a:t> </a:t>
            </a:r>
            <a:r>
              <a:rPr sz="2000"/>
              <a:t>on</a:t>
            </a:r>
            <a:r>
              <a:rPr sz="2000"/>
              <a:t> </a:t>
            </a:r>
            <a:r>
              <a:rPr sz="2000"/>
              <a:t>server</a:t>
            </a:r>
            <a:r>
              <a:rPr sz="2000"/>
              <a:t> </a:t>
            </a:r>
            <a:r>
              <a:rPr sz="2000"/>
              <a:t>computers</a:t>
            </a:r>
            <a:r>
              <a:rPr sz="2000"/>
              <a:t> </a:t>
            </a:r>
            <a:r>
              <a:rPr sz="2000"/>
              <a:t>out</a:t>
            </a:r>
            <a:r>
              <a:rPr sz="2000"/>
              <a:t> </a:t>
            </a:r>
            <a:r>
              <a:rPr sz="2000"/>
              <a:t>there</a:t>
            </a:r>
            <a:r>
              <a:rPr sz="2000"/>
              <a:t> </a:t>
            </a:r>
            <a:r>
              <a:rPr sz="2000"/>
              <a:t>on</a:t>
            </a:r>
            <a:r>
              <a:rPr sz="2000"/>
              <a:t> </a:t>
            </a:r>
            <a:r>
              <a:rPr sz="2000"/>
              <a:t>the</a:t>
            </a:r>
            <a:r>
              <a:rPr sz="2000"/>
              <a:t> </a:t>
            </a:r>
            <a:r>
              <a:rPr sz="2000"/>
              <a:t>internet.</a:t>
            </a:r>
            <a:r>
              <a:rPr sz="2000"/>
              <a:t> </a:t>
            </a:r>
            <a:r>
              <a:rPr sz="2000"/>
              <a:t>Servers</a:t>
            </a:r>
            <a:r>
              <a:rPr sz="2000"/>
              <a:t> </a:t>
            </a:r>
            <a:r>
              <a:rPr sz="2000"/>
              <a:t>are</a:t>
            </a:r>
            <a:r>
              <a:rPr sz="2000"/>
              <a:t> </a:t>
            </a:r>
            <a:r>
              <a:rPr sz="2000"/>
              <a:t>designed</a:t>
            </a:r>
            <a:r>
              <a:rPr sz="2000"/>
              <a:t> </a:t>
            </a:r>
            <a:r>
              <a:rPr sz="2000"/>
              <a:t>to</a:t>
            </a:r>
            <a:r>
              <a:rPr sz="2000"/>
              <a:t> </a:t>
            </a:r>
            <a:r>
              <a:rPr sz="2000"/>
              <a:t>“</a:t>
            </a:r>
            <a:r>
              <a:rPr sz="2000"/>
              <a:t>serve</a:t>
            </a:r>
            <a:r>
              <a:rPr sz="2000"/>
              <a:t> </a:t>
            </a:r>
            <a:r>
              <a:rPr sz="2000"/>
              <a:t>up</a:t>
            </a:r>
            <a:r>
              <a:rPr sz="2000"/>
              <a:t>”</a:t>
            </a:r>
            <a:r>
              <a:rPr sz="2000"/>
              <a:t> </a:t>
            </a:r>
            <a:r>
              <a:rPr sz="2000"/>
              <a:t>pages</a:t>
            </a:r>
            <a:r>
              <a:rPr sz="2000"/>
              <a:t> </a:t>
            </a:r>
            <a:r>
              <a:rPr sz="2000"/>
              <a:t>to</a:t>
            </a:r>
            <a:r>
              <a:rPr sz="2000"/>
              <a:t> </a:t>
            </a:r>
            <a:r>
              <a:rPr sz="2000"/>
              <a:t>users.</a:t>
            </a:r>
            <a:r>
              <a:rPr sz="2000"/>
              <a:t> </a:t>
            </a:r>
            <a:r>
              <a:rPr sz="2000"/>
              <a:t>The</a:t>
            </a:r>
            <a:r>
              <a:rPr sz="2000"/>
              <a:t> </a:t>
            </a:r>
            <a:r>
              <a:rPr sz="2000"/>
              <a:t>web</a:t>
            </a:r>
            <a:r>
              <a:rPr sz="2000"/>
              <a:t> </a:t>
            </a:r>
            <a:r>
              <a:rPr sz="2000"/>
              <a:t>pages</a:t>
            </a:r>
            <a:r>
              <a:rPr sz="2000"/>
              <a:t> </a:t>
            </a:r>
            <a:r>
              <a:rPr sz="2000"/>
              <a:t>are</a:t>
            </a:r>
            <a:r>
              <a:rPr sz="2000"/>
              <a:t> </a:t>
            </a:r>
            <a:r>
              <a:rPr sz="2000"/>
              <a:t>HTML</a:t>
            </a:r>
            <a:r>
              <a:rPr sz="2000"/>
              <a:t> </a:t>
            </a:r>
            <a:r>
              <a:rPr sz="2000"/>
              <a:t>files</a:t>
            </a:r>
            <a:r>
              <a:rPr sz="2000"/>
              <a:t> </a:t>
            </a:r>
            <a:r>
              <a:rPr sz="2000"/>
              <a:t>viewed</a:t>
            </a:r>
            <a:r>
              <a:rPr sz="2000"/>
              <a:t> </a:t>
            </a:r>
            <a:r>
              <a:rPr sz="2000"/>
              <a:t>in</a:t>
            </a:r>
            <a:r>
              <a:rPr sz="2000"/>
              <a:t> </a:t>
            </a:r>
            <a:r>
              <a:rPr sz="2000"/>
              <a:t>a</a:t>
            </a:r>
            <a:r>
              <a:rPr sz="2000"/>
              <a:t> </a:t>
            </a:r>
            <a:r>
              <a:rPr sz="2000"/>
              <a:t>browser,</a:t>
            </a:r>
            <a:r>
              <a:rPr sz="2000"/>
              <a:t> </a:t>
            </a:r>
            <a:r>
              <a:rPr sz="2000"/>
              <a:t>so</a:t>
            </a:r>
            <a:r>
              <a:rPr sz="2000"/>
              <a:t> </a:t>
            </a:r>
            <a:r>
              <a:rPr sz="2000"/>
              <a:t>they</a:t>
            </a:r>
            <a:r>
              <a:rPr sz="2000"/>
              <a:t> </a:t>
            </a:r>
            <a:r>
              <a:rPr sz="2000"/>
              <a:t>look</a:t>
            </a:r>
            <a:r>
              <a:rPr sz="2000"/>
              <a:t> </a:t>
            </a:r>
            <a:r>
              <a:rPr sz="2000"/>
              <a:t>great</a:t>
            </a:r>
          </a:p>
          <a:p>
            <a:pPr lvl="0" marL="0" indent="0">
              <a:buNone/>
            </a:pPr>
          </a:p>
          <a:p>
            <a:pPr lvl="1"/>
            <a:r>
              <a:rPr/>
              <a:t>BUT,</a:t>
            </a:r>
            <a:r>
              <a:rPr/>
              <a:t> </a:t>
            </a:r>
            <a:r>
              <a:rPr/>
              <a:t>for</a:t>
            </a:r>
            <a:r>
              <a:rPr/>
              <a:t> </a:t>
            </a:r>
            <a:r>
              <a:rPr/>
              <a:t>now,</a:t>
            </a:r>
            <a:r>
              <a:rPr/>
              <a:t> </a:t>
            </a:r>
            <a:r>
              <a:rPr/>
              <a:t>you</a:t>
            </a:r>
            <a:r>
              <a:rPr/>
              <a:t> </a:t>
            </a:r>
            <a:r>
              <a:rPr/>
              <a:t>can</a:t>
            </a:r>
            <a:r>
              <a:rPr/>
              <a:t> </a:t>
            </a:r>
            <a:r>
              <a:rPr/>
              <a:t>practice</a:t>
            </a:r>
            <a:r>
              <a:rPr/>
              <a:t> </a:t>
            </a:r>
            <a:r>
              <a:rPr/>
              <a:t>making</a:t>
            </a:r>
            <a:r>
              <a:rPr/>
              <a:t> </a:t>
            </a:r>
            <a:r>
              <a:rPr/>
              <a:t>web</a:t>
            </a:r>
            <a:r>
              <a:rPr/>
              <a:t> </a:t>
            </a:r>
            <a:r>
              <a:rPr/>
              <a:t>pages</a:t>
            </a:r>
            <a:r>
              <a:rPr/>
              <a:t> </a:t>
            </a:r>
            <a:r>
              <a:rPr/>
              <a:t>right</a:t>
            </a:r>
            <a:r>
              <a:rPr/>
              <a:t> </a:t>
            </a:r>
            <a:r>
              <a:rPr/>
              <a:t>here,</a:t>
            </a:r>
            <a:r>
              <a:rPr/>
              <a:t> </a:t>
            </a:r>
            <a:r>
              <a:rPr/>
              <a:t>on</a:t>
            </a:r>
            <a:r>
              <a:rPr/>
              <a:t> </a:t>
            </a:r>
            <a:r>
              <a:rPr/>
              <a:t>your</a:t>
            </a:r>
            <a:r>
              <a:rPr/>
              <a:t> </a:t>
            </a:r>
            <a:r>
              <a:rPr/>
              <a:t>computer.</a:t>
            </a:r>
            <a:r>
              <a:rPr/>
              <a:t> </a:t>
            </a:r>
            <a:r>
              <a:rPr/>
              <a:t>They</a:t>
            </a:r>
            <a:r>
              <a:rPr/>
              <a:t> </a:t>
            </a:r>
            <a:r>
              <a:rPr/>
              <a:t>won’t</a:t>
            </a:r>
            <a:r>
              <a:rPr/>
              <a:t> </a:t>
            </a:r>
            <a:r>
              <a:rPr/>
              <a:t>be</a:t>
            </a:r>
            <a:r>
              <a:rPr/>
              <a:t> </a:t>
            </a:r>
            <a:r>
              <a:rPr/>
              <a:t>on</a:t>
            </a:r>
            <a:r>
              <a:rPr/>
              <a:t> </a:t>
            </a:r>
            <a:r>
              <a:rPr/>
              <a:t>a</a:t>
            </a:r>
            <a:r>
              <a:rPr/>
              <a:t> </a:t>
            </a:r>
            <a:r>
              <a:rPr/>
              <a:t>server</a:t>
            </a:r>
            <a:r>
              <a:rPr/>
              <a:t> </a:t>
            </a:r>
            <a:r>
              <a:rPr/>
              <a:t>on</a:t>
            </a:r>
            <a:r>
              <a:rPr/>
              <a:t> </a:t>
            </a:r>
            <a:r>
              <a:rPr/>
              <a:t>the</a:t>
            </a:r>
            <a:r>
              <a:rPr/>
              <a:t> </a:t>
            </a:r>
            <a:r>
              <a:rPr/>
              <a:t>internet,</a:t>
            </a:r>
            <a:r>
              <a:rPr/>
              <a:t> </a:t>
            </a:r>
            <a:r>
              <a:rPr/>
              <a:t>but</a:t>
            </a:r>
            <a:r>
              <a:rPr/>
              <a:t> </a:t>
            </a:r>
            <a:r>
              <a:rPr/>
              <a:t>you</a:t>
            </a:r>
            <a:r>
              <a:rPr/>
              <a:t> </a:t>
            </a:r>
            <a:r>
              <a:rPr/>
              <a:t>can</a:t>
            </a:r>
            <a:r>
              <a:rPr/>
              <a:t> </a:t>
            </a:r>
            <a:r>
              <a:rPr/>
              <a:t>still</a:t>
            </a:r>
            <a:r>
              <a:rPr/>
              <a:t> </a:t>
            </a:r>
            <a:r>
              <a:rPr/>
              <a:t>create</a:t>
            </a:r>
            <a:r>
              <a:rPr/>
              <a:t> </a:t>
            </a:r>
            <a:r>
              <a:rPr/>
              <a:t>the</a:t>
            </a:r>
            <a:r>
              <a:rPr/>
              <a:t> </a:t>
            </a:r>
            <a:r>
              <a:rPr/>
              <a:t>files</a:t>
            </a:r>
            <a:r>
              <a:rPr/>
              <a:t> </a:t>
            </a:r>
            <a:r>
              <a:rPr/>
              <a:t>and</a:t>
            </a:r>
            <a:r>
              <a:rPr/>
              <a:t> </a:t>
            </a:r>
            <a:r>
              <a:rPr/>
              <a:t>view</a:t>
            </a:r>
            <a:r>
              <a:rPr/>
              <a:t> </a:t>
            </a:r>
            <a:r>
              <a:rPr/>
              <a:t>them</a:t>
            </a:r>
            <a:r>
              <a:rPr/>
              <a:t> </a:t>
            </a:r>
            <a:r>
              <a:rPr/>
              <a:t>in</a:t>
            </a:r>
            <a:r>
              <a:rPr/>
              <a:t> </a:t>
            </a:r>
            <a:r>
              <a:rPr/>
              <a:t>the</a:t>
            </a:r>
            <a:r>
              <a:rPr/>
              <a:t> </a:t>
            </a:r>
            <a:r>
              <a:rPr/>
              <a:t>browser</a:t>
            </a:r>
            <a:r>
              <a:rPr/>
              <a:t> </a:t>
            </a:r>
            <a:r>
              <a:rPr/>
              <a:t>on</a:t>
            </a:r>
            <a:r>
              <a:rPr/>
              <a:t> </a:t>
            </a:r>
            <a:r>
              <a:rPr/>
              <a:t>your</a:t>
            </a:r>
            <a:r>
              <a:rPr/>
              <a:t> </a:t>
            </a:r>
            <a:r>
              <a:rPr/>
              <a:t>own</a:t>
            </a:r>
            <a:r>
              <a:rPr/>
              <a:t> </a:t>
            </a:r>
            <a:r>
              <a:rPr/>
              <a:t>machine.</a:t>
            </a:r>
          </a:p>
          <a:p>
            <a:pPr lvl="0" marL="0" indent="0">
              <a:buNone/>
            </a:pPr>
          </a:p>
          <a:p>
            <a:pPr lvl="0" marL="1270000" indent="0">
              <a:buNone/>
            </a:pPr>
            <a:r>
              <a:rPr sz="2000"/>
              <a:t>Tip!</a:t>
            </a:r>
            <a:r>
              <a:rPr sz="2000"/>
              <a:t> </a:t>
            </a:r>
            <a:r>
              <a:rPr sz="2000"/>
              <a:t>Here</a:t>
            </a:r>
            <a:r>
              <a:rPr sz="2000"/>
              <a:t> </a:t>
            </a:r>
            <a:r>
              <a:rPr sz="2000"/>
              <a:t>you</a:t>
            </a:r>
            <a:r>
              <a:rPr sz="2000"/>
              <a:t> </a:t>
            </a:r>
            <a:r>
              <a:rPr sz="2000"/>
              <a:t>can</a:t>
            </a:r>
            <a:r>
              <a:rPr sz="2000"/>
              <a:t> </a:t>
            </a:r>
            <a:r>
              <a:rPr sz="2000"/>
              <a:t>point</a:t>
            </a:r>
            <a:r>
              <a:rPr sz="2000"/>
              <a:t> </a:t>
            </a:r>
            <a:r>
              <a:rPr sz="2000"/>
              <a:t>to</a:t>
            </a:r>
            <a:r>
              <a:rPr sz="2000"/>
              <a:t> </a:t>
            </a:r>
            <a:r>
              <a:rPr sz="2000"/>
              <a:t>the</a:t>
            </a:r>
            <a:r>
              <a:rPr sz="2000"/>
              <a:t> </a:t>
            </a:r>
            <a:r>
              <a:rPr sz="2000"/>
              <a:t>diagram,</a:t>
            </a:r>
            <a:r>
              <a:rPr sz="2000"/>
              <a:t> </a:t>
            </a:r>
            <a:r>
              <a:rPr sz="2000"/>
              <a:t>and</a:t>
            </a:r>
            <a:r>
              <a:rPr sz="2000"/>
              <a:t> </a:t>
            </a:r>
            <a:r>
              <a:rPr sz="2000"/>
              <a:t>show</a:t>
            </a:r>
            <a:r>
              <a:rPr sz="2000"/>
              <a:t> </a:t>
            </a:r>
            <a:r>
              <a:rPr sz="2000"/>
              <a:t>that</a:t>
            </a:r>
            <a:r>
              <a:rPr sz="2000"/>
              <a:t> </a:t>
            </a:r>
            <a:r>
              <a:rPr sz="2000"/>
              <a:t>you’re</a:t>
            </a:r>
            <a:r>
              <a:rPr sz="2000"/>
              <a:t> </a:t>
            </a:r>
            <a:r>
              <a:rPr sz="2000"/>
              <a:t>making</a:t>
            </a:r>
            <a:r>
              <a:rPr sz="2000"/>
              <a:t> </a:t>
            </a:r>
            <a:r>
              <a:rPr sz="2000"/>
              <a:t>a</a:t>
            </a:r>
            <a:r>
              <a:rPr sz="2000"/>
              <a:t> </a:t>
            </a:r>
            <a:r>
              <a:rPr sz="2000"/>
              <a:t>page</a:t>
            </a:r>
            <a:r>
              <a:rPr sz="2000"/>
              <a:t> </a:t>
            </a:r>
            <a:r>
              <a:rPr sz="2000"/>
              <a:t>on</a:t>
            </a:r>
            <a:r>
              <a:rPr sz="2000"/>
              <a:t> </a:t>
            </a:r>
            <a:r>
              <a:rPr sz="2000"/>
              <a:t>a</a:t>
            </a:r>
            <a:r>
              <a:rPr sz="2000"/>
              <a:t> </a:t>
            </a:r>
            <a:r>
              <a:rPr sz="2000"/>
              <a:t>client</a:t>
            </a:r>
            <a:r>
              <a:rPr sz="2000"/>
              <a:t> </a:t>
            </a:r>
            <a:r>
              <a:rPr sz="2000"/>
              <a:t>computer,</a:t>
            </a:r>
            <a:r>
              <a:rPr sz="2000"/>
              <a:t> </a:t>
            </a:r>
            <a:r>
              <a:rPr sz="2000"/>
              <a:t>one</a:t>
            </a:r>
            <a:r>
              <a:rPr sz="2000"/>
              <a:t> </a:t>
            </a:r>
            <a:r>
              <a:rPr sz="2000"/>
              <a:t>that’s</a:t>
            </a:r>
            <a:r>
              <a:rPr sz="2000"/>
              <a:t> </a:t>
            </a:r>
            <a:r>
              <a:rPr sz="2000"/>
              <a:t>not</a:t>
            </a:r>
            <a:r>
              <a:rPr sz="2000"/>
              <a:t> </a:t>
            </a:r>
            <a:r>
              <a:rPr sz="2000"/>
              <a:t>sharing</a:t>
            </a:r>
            <a:r>
              <a:rPr sz="2000"/>
              <a:t> </a:t>
            </a:r>
            <a:r>
              <a:rPr sz="2000"/>
              <a:t>files</a:t>
            </a:r>
            <a:r>
              <a:rPr sz="2000"/>
              <a:t> </a:t>
            </a:r>
            <a:r>
              <a:rPr sz="2000"/>
              <a:t>like</a:t>
            </a:r>
            <a:r>
              <a:rPr sz="2000"/>
              <a:t> </a:t>
            </a:r>
            <a:r>
              <a:rPr sz="2000"/>
              <a:t>a</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0" marL="1270000" indent="0">
              <a:buNone/>
            </a:pPr>
            <a:r>
              <a:rPr sz="2000"/>
              <a:t>Tip!</a:t>
            </a:r>
            <a:r>
              <a:rPr sz="2000"/>
              <a:t> </a:t>
            </a:r>
            <a:r>
              <a:rPr sz="2000"/>
              <a:t>This</a:t>
            </a:r>
            <a:r>
              <a:rPr sz="2000"/>
              <a:t> </a:t>
            </a:r>
            <a:r>
              <a:rPr sz="2000"/>
              <a:t>next</a:t>
            </a:r>
            <a:r>
              <a:rPr sz="2000"/>
              <a:t> </a:t>
            </a:r>
            <a:r>
              <a:rPr sz="2000"/>
              <a:t>part</a:t>
            </a:r>
            <a:r>
              <a:rPr sz="2000"/>
              <a:t> </a:t>
            </a:r>
            <a:r>
              <a:rPr sz="2000"/>
              <a:t>is</a:t>
            </a:r>
            <a:r>
              <a:rPr sz="2000"/>
              <a:t> </a:t>
            </a:r>
            <a:r>
              <a:rPr sz="2000"/>
              <a:t>fun</a:t>
            </a:r>
            <a:r>
              <a:rPr sz="2000"/>
              <a:t> </a:t>
            </a:r>
            <a:r>
              <a:rPr sz="2000"/>
              <a:t>and</a:t>
            </a:r>
            <a:r>
              <a:rPr sz="2000"/>
              <a:t> </a:t>
            </a:r>
            <a:r>
              <a:rPr sz="2000"/>
              <a:t>interactive,</a:t>
            </a:r>
            <a:r>
              <a:rPr sz="2000"/>
              <a:t> </a:t>
            </a:r>
            <a:r>
              <a:rPr sz="2000"/>
              <a:t>and</a:t>
            </a:r>
            <a:r>
              <a:rPr sz="2000"/>
              <a:t> </a:t>
            </a:r>
            <a:r>
              <a:rPr sz="2000"/>
              <a:t>great</a:t>
            </a:r>
            <a:r>
              <a:rPr sz="2000"/>
              <a:t> </a:t>
            </a:r>
            <a:r>
              <a:rPr sz="2000"/>
              <a:t>for</a:t>
            </a:r>
            <a:r>
              <a:rPr sz="2000"/>
              <a:t> </a:t>
            </a:r>
            <a:r>
              <a:rPr sz="2000"/>
              <a:t>creating</a:t>
            </a:r>
            <a:r>
              <a:rPr sz="2000"/>
              <a:t> </a:t>
            </a:r>
            <a:r>
              <a:rPr sz="2000"/>
              <a:t>a</a:t>
            </a:r>
            <a:r>
              <a:rPr sz="2000"/>
              <a:t> </a:t>
            </a:r>
            <a:r>
              <a:rPr sz="2000"/>
              <a:t>friendly,</a:t>
            </a:r>
            <a:r>
              <a:rPr sz="2000"/>
              <a:t> </a:t>
            </a:r>
            <a:r>
              <a:rPr sz="2000"/>
              <a:t>positive</a:t>
            </a:r>
            <a:r>
              <a:rPr sz="2000"/>
              <a:t> </a:t>
            </a:r>
            <a:r>
              <a:rPr sz="2000"/>
              <a:t>classroom</a:t>
            </a:r>
            <a:r>
              <a:rPr sz="2000"/>
              <a:t> </a:t>
            </a:r>
            <a:r>
              <a:rPr sz="2000"/>
              <a:t>community.</a:t>
            </a:r>
            <a:r>
              <a:rPr sz="2000"/>
              <a:t> </a:t>
            </a:r>
            <a:r>
              <a:rPr sz="2000"/>
              <a:t>But</a:t>
            </a:r>
            <a:r>
              <a:rPr sz="2000"/>
              <a:t> </a:t>
            </a:r>
            <a:r>
              <a:rPr sz="2000"/>
              <a:t>if</a:t>
            </a:r>
            <a:r>
              <a:rPr sz="2000"/>
              <a:t> </a:t>
            </a:r>
            <a:r>
              <a:rPr sz="2000"/>
              <a:t>you’re</a:t>
            </a:r>
            <a:r>
              <a:rPr sz="2000"/>
              <a:t> </a:t>
            </a:r>
            <a:r>
              <a:rPr sz="2000"/>
              <a:t>short</a:t>
            </a:r>
            <a:r>
              <a:rPr sz="2000"/>
              <a:t> </a:t>
            </a:r>
            <a:r>
              <a:rPr sz="2000"/>
              <a:t>on</a:t>
            </a:r>
            <a:r>
              <a:rPr sz="2000"/>
              <a:t> </a:t>
            </a:r>
            <a:r>
              <a:rPr sz="2000"/>
              <a:t>time,</a:t>
            </a:r>
            <a:r>
              <a:rPr sz="2000"/>
              <a:t> </a:t>
            </a:r>
            <a:r>
              <a:rPr sz="2000"/>
              <a:t>and</a:t>
            </a:r>
            <a:r>
              <a:rPr sz="2000"/>
              <a:t> </a:t>
            </a:r>
            <a:r>
              <a:rPr sz="2000"/>
              <a:t>if</a:t>
            </a:r>
            <a:r>
              <a:rPr sz="2000"/>
              <a:t> </a:t>
            </a:r>
            <a:r>
              <a:rPr sz="2000"/>
              <a:t>giving</a:t>
            </a:r>
            <a:r>
              <a:rPr sz="2000"/>
              <a:t> </a:t>
            </a:r>
            <a:r>
              <a:rPr sz="2000"/>
              <a:t>learners</a:t>
            </a:r>
            <a:r>
              <a:rPr sz="2000"/>
              <a:t> </a:t>
            </a:r>
            <a:r>
              <a:rPr sz="2000"/>
              <a:t>a</a:t>
            </a:r>
            <a:r>
              <a:rPr sz="2000"/>
              <a:t> </a:t>
            </a:r>
            <a:r>
              <a:rPr sz="2000"/>
              <a:t>sense</a:t>
            </a:r>
            <a:r>
              <a:rPr sz="2000"/>
              <a:t> </a:t>
            </a:r>
            <a:r>
              <a:rPr sz="2000"/>
              <a:t>that</a:t>
            </a:r>
            <a:r>
              <a:rPr sz="2000"/>
              <a:t> </a:t>
            </a:r>
            <a:r>
              <a:rPr sz="2000"/>
              <a:t>they</a:t>
            </a:r>
            <a:r>
              <a:rPr sz="2000"/>
              <a:t> </a:t>
            </a:r>
            <a:r>
              <a:rPr sz="2000"/>
              <a:t>can</a:t>
            </a:r>
            <a:r>
              <a:rPr sz="2000"/>
              <a:t> </a:t>
            </a:r>
            <a:r>
              <a:rPr sz="2000"/>
              <a:t>have</a:t>
            </a:r>
            <a:r>
              <a:rPr sz="2000"/>
              <a:t> </a:t>
            </a:r>
            <a:r>
              <a:rPr sz="2000"/>
              <a:t>their</a:t>
            </a:r>
            <a:r>
              <a:rPr sz="2000"/>
              <a:t> </a:t>
            </a:r>
            <a:r>
              <a:rPr sz="2000"/>
              <a:t>own</a:t>
            </a:r>
            <a:r>
              <a:rPr sz="2000"/>
              <a:t> </a:t>
            </a:r>
            <a:r>
              <a:rPr sz="2000"/>
              <a:t>representation</a:t>
            </a:r>
            <a:r>
              <a:rPr sz="2000"/>
              <a:t> </a:t>
            </a:r>
            <a:r>
              <a:rPr sz="2000"/>
              <a:t>on</a:t>
            </a:r>
            <a:r>
              <a:rPr sz="2000"/>
              <a:t> </a:t>
            </a:r>
            <a:r>
              <a:rPr sz="2000"/>
              <a:t>the</a:t>
            </a:r>
            <a:r>
              <a:rPr sz="2000"/>
              <a:t> </a:t>
            </a:r>
            <a:r>
              <a:rPr sz="2000"/>
              <a:t>web</a:t>
            </a:r>
            <a:r>
              <a:rPr sz="2000"/>
              <a:t> </a:t>
            </a:r>
            <a:r>
              <a:rPr sz="2000"/>
              <a:t>is</a:t>
            </a:r>
            <a:r>
              <a:rPr sz="2000"/>
              <a:t> </a:t>
            </a:r>
            <a:r>
              <a:rPr sz="2000"/>
              <a:t>NOT</a:t>
            </a:r>
            <a:r>
              <a:rPr sz="2000"/>
              <a:t> </a:t>
            </a:r>
            <a:r>
              <a:rPr sz="2000"/>
              <a:t>a</a:t>
            </a:r>
            <a:r>
              <a:rPr sz="2000"/>
              <a:t> </a:t>
            </a:r>
            <a:r>
              <a:rPr sz="2000"/>
              <a:t>priority,</a:t>
            </a:r>
            <a:r>
              <a:rPr sz="2000"/>
              <a:t> </a:t>
            </a:r>
            <a:r>
              <a:rPr sz="2000"/>
              <a:t>you</a:t>
            </a:r>
            <a:r>
              <a:rPr sz="2000"/>
              <a:t> </a:t>
            </a:r>
            <a:r>
              <a:rPr sz="2000"/>
              <a:t>can</a:t>
            </a:r>
            <a:r>
              <a:rPr sz="2000"/>
              <a:t> </a:t>
            </a:r>
            <a:r>
              <a:rPr sz="2000"/>
              <a:t>provide</a:t>
            </a:r>
            <a:r>
              <a:rPr sz="2000"/>
              <a:t> </a:t>
            </a:r>
            <a:r>
              <a:rPr sz="2000"/>
              <a:t>canned</a:t>
            </a:r>
            <a:r>
              <a:rPr sz="2000"/>
              <a:t> </a:t>
            </a:r>
            <a:r>
              <a:rPr sz="2000"/>
              <a:t>pre-typed</a:t>
            </a:r>
            <a:r>
              <a:rPr sz="2000"/>
              <a:t> </a:t>
            </a:r>
            <a:r>
              <a:rPr sz="2000"/>
              <a:t>content</a:t>
            </a:r>
            <a:r>
              <a:rPr sz="2000"/>
              <a:t> </a:t>
            </a:r>
            <a:r>
              <a:rPr sz="2000"/>
              <a:t>as</a:t>
            </a:r>
            <a:r>
              <a:rPr sz="2000"/>
              <a:t> </a:t>
            </a:r>
            <a:r>
              <a:rPr sz="2000"/>
              <a:t>a</a:t>
            </a:r>
            <a:r>
              <a:rPr sz="2000"/>
              <a:t> </a:t>
            </a:r>
            <a:r>
              <a:rPr sz="2000"/>
              <a:t>.txt</a:t>
            </a:r>
            <a:r>
              <a:rPr sz="2000"/>
              <a:t> </a:t>
            </a:r>
            <a:r>
              <a:rPr sz="2000"/>
              <a:t>file</a:t>
            </a:r>
            <a:r>
              <a:rPr sz="2000"/>
              <a:t> </a:t>
            </a:r>
            <a:r>
              <a:rPr sz="2000"/>
              <a:t>and</a:t>
            </a:r>
            <a:r>
              <a:rPr sz="2000"/>
              <a:t> </a:t>
            </a:r>
            <a:r>
              <a:rPr sz="2000"/>
              <a:t>skip</a:t>
            </a:r>
            <a:r>
              <a:rPr sz="2000"/>
              <a:t> </a:t>
            </a:r>
            <a:r>
              <a:rPr sz="2000"/>
              <a:t>to</a:t>
            </a:r>
            <a:r>
              <a:rPr sz="2000"/>
              <a:t> </a:t>
            </a:r>
            <a:r>
              <a:rPr sz="2000"/>
              <a:t>the</a:t>
            </a:r>
            <a:r>
              <a:rPr sz="2000"/>
              <a:t> </a:t>
            </a:r>
            <a:r>
              <a:rPr sz="2000"/>
              <a:t>next</a:t>
            </a:r>
            <a:r>
              <a:rPr sz="2000"/>
              <a:t> </a:t>
            </a:r>
            <a:r>
              <a:rPr sz="2000"/>
              <a:t>section–</a:t>
            </a:r>
            <a:r>
              <a:rPr sz="2000"/>
              <a:t> </a:t>
            </a:r>
            <a:r>
              <a:rPr sz="2000"/>
              <a:t>“</a:t>
            </a:r>
            <a:r>
              <a:rPr sz="2000"/>
              <a:t>Get</a:t>
            </a:r>
            <a:r>
              <a:rPr sz="2000"/>
              <a:t> </a:t>
            </a:r>
            <a:r>
              <a:rPr sz="2000"/>
              <a:t>Tagging.</a:t>
            </a:r>
            <a:r>
              <a:rPr sz="2000"/>
              <a:t>”</a:t>
            </a:r>
          </a:p>
          <a:p>
            <a:pPr lvl="0" marL="0" indent="0">
              <a:buNone/>
            </a:pPr>
          </a:p>
          <a:p>
            <a:pPr lvl="1"/>
            <a:r>
              <a:rPr/>
              <a:t>Interview:</a:t>
            </a:r>
            <a:r>
              <a:rPr/>
              <a:t> </a:t>
            </a:r>
            <a:r>
              <a:rPr/>
              <a:t>Ask</a:t>
            </a:r>
            <a:r>
              <a:rPr/>
              <a:t> </a:t>
            </a:r>
            <a:r>
              <a:rPr/>
              <a:t>participants</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What’s</a:t>
            </a:r>
            <a:r>
              <a:rPr/>
              <a:t> </a:t>
            </a:r>
            <a:r>
              <a:rPr/>
              <a:t>your</a:t>
            </a:r>
            <a:r>
              <a:rPr/>
              <a:t> </a:t>
            </a:r>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What</a:t>
            </a:r>
            <a:r>
              <a:rPr/>
              <a:t> </a:t>
            </a:r>
            <a:r>
              <a:rPr/>
              <a:t>are</a:t>
            </a:r>
            <a:r>
              <a:rPr/>
              <a:t> </a:t>
            </a:r>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t>
            </a:r>
            <a:r>
              <a:rPr/>
              <a:t> </a:t>
            </a:r>
            <a:r>
              <a:rPr/>
              <a:t>Have</a:t>
            </a:r>
            <a:r>
              <a:rPr/>
              <a:t> </a:t>
            </a:r>
            <a:r>
              <a:rPr/>
              <a:t>each</a:t>
            </a:r>
            <a:r>
              <a:rPr/>
              <a:t> </a:t>
            </a:r>
            <a:r>
              <a:rPr/>
              <a:t>learner</a:t>
            </a:r>
            <a:r>
              <a:rPr/>
              <a:t> </a:t>
            </a:r>
            <a:r>
              <a:rPr/>
              <a:t>take</a:t>
            </a:r>
            <a:r>
              <a:rPr/>
              <a:t> </a:t>
            </a:r>
            <a:r>
              <a:rPr/>
              <a:t>the</a:t>
            </a:r>
            <a:r>
              <a:rPr/>
              <a:t> </a:t>
            </a:r>
            <a:r>
              <a:rPr/>
              <a:t>notes</a:t>
            </a:r>
            <a:r>
              <a:rPr/>
              <a:t> </a:t>
            </a:r>
            <a:r>
              <a:rPr/>
              <a:t>from</a:t>
            </a:r>
            <a:r>
              <a:rPr/>
              <a:t> </a:t>
            </a:r>
            <a:r>
              <a:rPr/>
              <a:t>their</a:t>
            </a:r>
            <a:r>
              <a:rPr/>
              <a:t> </a:t>
            </a:r>
            <a:r>
              <a:rPr/>
              <a:t>story</a:t>
            </a:r>
            <a:r>
              <a:rPr/>
              <a:t> </a:t>
            </a:r>
            <a:r>
              <a:rPr/>
              <a:t>and</a:t>
            </a:r>
            <a:r>
              <a:rPr/>
              <a:t> </a:t>
            </a:r>
            <a:r>
              <a:rPr/>
              <a:t>review</a:t>
            </a:r>
            <a:r>
              <a:rPr/>
              <a:t> </a:t>
            </a:r>
            <a:r>
              <a:rPr/>
              <a:t>them–</a:t>
            </a:r>
            <a:r>
              <a:rPr/>
              <a:t> </a:t>
            </a:r>
            <a:r>
              <a:rPr/>
              <a:t>consider</a:t>
            </a:r>
            <a:r>
              <a:rPr/>
              <a:t> </a:t>
            </a:r>
            <a:r>
              <a:rPr/>
              <a:t>adding</a:t>
            </a:r>
            <a:r>
              <a:rPr/>
              <a:t> </a:t>
            </a:r>
            <a:r>
              <a:rPr/>
              <a:t>details,</a:t>
            </a:r>
            <a:r>
              <a:rPr/>
              <a:t> </a:t>
            </a:r>
            <a:r>
              <a:rPr/>
              <a:t>think</a:t>
            </a:r>
            <a:r>
              <a:rPr/>
              <a:t> </a:t>
            </a:r>
            <a:r>
              <a:rPr/>
              <a:t>of</a:t>
            </a:r>
            <a:r>
              <a:rPr/>
              <a:t> </a:t>
            </a:r>
            <a:r>
              <a:rPr/>
              <a:t>what</a:t>
            </a:r>
            <a:r>
              <a:rPr/>
              <a:t> </a:t>
            </a:r>
            <a:r>
              <a:rPr/>
              <a:t>you</a:t>
            </a:r>
            <a:r>
              <a:rPr/>
              <a:t> </a:t>
            </a:r>
            <a:r>
              <a:rPr/>
              <a:t>left</a:t>
            </a:r>
            <a:r>
              <a:rPr/>
              <a:t> </a:t>
            </a:r>
            <a:r>
              <a:rPr/>
              <a:t>out.</a:t>
            </a:r>
          </a:p>
          <a:p>
            <a:pPr lvl="0" marL="0" indent="0">
              <a:buNone/>
            </a:pPr>
          </a:p>
          <a:p>
            <a:pPr lvl="1"/>
            <a:r>
              <a:rPr/>
              <a:t>Organize,</a:t>
            </a:r>
            <a:r>
              <a:rPr/>
              <a:t> </a:t>
            </a:r>
            <a:r>
              <a:rPr/>
              <a:t>and</a:t>
            </a:r>
            <a:r>
              <a:rPr/>
              <a:t> </a:t>
            </a:r>
            <a:r>
              <a:rPr/>
              <a:t>Type</a:t>
            </a:r>
            <a:r>
              <a:rPr/>
              <a:t> </a:t>
            </a:r>
            <a:r>
              <a:rPr/>
              <a:t>Up:</a:t>
            </a:r>
            <a:r>
              <a:rPr/>
              <a:t> </a:t>
            </a:r>
            <a:r>
              <a:rPr/>
              <a:t>Have</a:t>
            </a:r>
            <a:r>
              <a:rPr/>
              <a:t> </a:t>
            </a:r>
            <a:r>
              <a:rPr/>
              <a:t>learners</a:t>
            </a:r>
            <a:r>
              <a:rPr/>
              <a:t> </a:t>
            </a:r>
            <a:r>
              <a:rPr/>
              <a:t>type</a:t>
            </a:r>
            <a:r>
              <a:rPr/>
              <a:t> </a:t>
            </a:r>
            <a:r>
              <a:rPr/>
              <a:t>up</a:t>
            </a:r>
            <a:r>
              <a:rPr/>
              <a:t> </a:t>
            </a:r>
            <a:r>
              <a:rPr/>
              <a:t>their</a:t>
            </a:r>
            <a:r>
              <a:rPr/>
              <a:t> </a:t>
            </a:r>
            <a:r>
              <a:rPr/>
              <a:t>stories</a:t>
            </a:r>
            <a:r>
              <a:rPr/>
              <a:t> </a:t>
            </a:r>
            <a:r>
              <a:rPr/>
              <a:t>in</a:t>
            </a:r>
            <a:r>
              <a:rPr/>
              <a:t> </a:t>
            </a:r>
            <a:r>
              <a:rPr/>
              <a:t>a</a:t>
            </a:r>
            <a:r>
              <a:rPr/>
              <a:t> </a:t>
            </a:r>
            <a:r>
              <a:rPr/>
              <a:t>basic</a:t>
            </a:r>
            <a:r>
              <a:rPr/>
              <a:t> </a:t>
            </a:r>
            <a:r>
              <a:rPr/>
              <a:t>text</a:t>
            </a:r>
            <a:r>
              <a:rPr/>
              <a:t> </a:t>
            </a:r>
            <a:r>
              <a:rPr/>
              <a:t>editor,</a:t>
            </a:r>
            <a:r>
              <a:rPr/>
              <a:t> </a:t>
            </a:r>
            <a:r>
              <a:rPr/>
              <a:t>being</a:t>
            </a:r>
            <a:r>
              <a:rPr/>
              <a:t> </a:t>
            </a:r>
            <a:r>
              <a:rPr/>
              <a:t>sure</a:t>
            </a:r>
            <a:r>
              <a:rPr/>
              <a:t> </a:t>
            </a:r>
            <a:r>
              <a:rPr/>
              <a:t>to</a:t>
            </a:r>
            <a:r>
              <a:rPr/>
              <a:t> </a:t>
            </a:r>
            <a:r>
              <a:rPr/>
              <a:t>use</a:t>
            </a:r>
            <a:r>
              <a:rPr/>
              <a:t> </a:t>
            </a:r>
            <a:r>
              <a:rPr/>
              <a:t>“</a:t>
            </a:r>
            <a:r>
              <a:rPr/>
              <a:t>plain</a:t>
            </a:r>
            <a:r>
              <a:rPr/>
              <a:t> </a:t>
            </a:r>
            <a:r>
              <a:rPr/>
              <a:t>text</a:t>
            </a:r>
            <a:r>
              <a:rPr/>
              <a:t> </a:t>
            </a:r>
            <a:r>
              <a:rPr/>
              <a:t>mode</a:t>
            </a:r>
            <a:r>
              <a:rPr/>
              <a:t>”</a:t>
            </a:r>
            <a:r>
              <a:rPr/>
              <a:t> </a:t>
            </a:r>
            <a:r>
              <a:rPr/>
              <a:t>(not</a:t>
            </a:r>
            <a:r>
              <a:rPr/>
              <a:t> </a:t>
            </a:r>
            <a:r>
              <a:rPr/>
              <a:t>Rich</a:t>
            </a:r>
            <a:r>
              <a:rPr/>
              <a:t> </a:t>
            </a:r>
            <a:r>
              <a:rPr/>
              <a:t>Text</a:t>
            </a:r>
            <a:r>
              <a:rPr/>
              <a:t> </a:t>
            </a:r>
            <a:r>
              <a:rPr/>
              <a:t>mode).</a:t>
            </a:r>
            <a:r>
              <a:rPr/>
              <a:t> </a:t>
            </a:r>
            <a:r>
              <a:rPr/>
              <a:t>As</a:t>
            </a:r>
            <a:r>
              <a:rPr/>
              <a:t> </a:t>
            </a:r>
            <a:r>
              <a:rPr/>
              <a:t>they</a:t>
            </a:r>
            <a:r>
              <a:rPr/>
              <a:t> </a:t>
            </a:r>
            <a:r>
              <a:rPr/>
              <a:t>type</a:t>
            </a:r>
            <a:r>
              <a:rPr/>
              <a:t> </a:t>
            </a:r>
            <a:r>
              <a:rPr/>
              <a:t>up</a:t>
            </a:r>
            <a:r>
              <a:rPr/>
              <a:t> </a:t>
            </a:r>
            <a:r>
              <a:rPr/>
              <a:t>the</a:t>
            </a:r>
            <a:r>
              <a:rPr/>
              <a:t> </a:t>
            </a:r>
            <a:r>
              <a:rPr/>
              <a:t>story,</a:t>
            </a:r>
            <a:r>
              <a:rPr/>
              <a:t> </a:t>
            </a:r>
            <a:r>
              <a:rPr/>
              <a:t>they</a:t>
            </a:r>
            <a:r>
              <a:rPr/>
              <a:t> </a:t>
            </a:r>
            <a:r>
              <a:rPr/>
              <a:t>might</a:t>
            </a:r>
            <a:r>
              <a:rPr/>
              <a:t> </a:t>
            </a:r>
            <a:r>
              <a:rPr/>
              <a:t>consider</a:t>
            </a:r>
            <a:r>
              <a:rPr/>
              <a:t> </a:t>
            </a:r>
            <a:r>
              <a:rPr/>
              <a:t>organizing</a:t>
            </a:r>
            <a:r>
              <a:rPr/>
              <a:t> </a:t>
            </a:r>
            <a:r>
              <a:rPr/>
              <a:t>and</a:t>
            </a:r>
            <a:r>
              <a:rPr/>
              <a:t> </a:t>
            </a:r>
            <a:r>
              <a:rPr/>
              <a:t>structuring</a:t>
            </a:r>
            <a:r>
              <a:rPr/>
              <a:t> </a:t>
            </a:r>
            <a:r>
              <a:rPr/>
              <a:t>the</a:t>
            </a:r>
            <a:r>
              <a:rPr/>
              <a:t> </a:t>
            </a:r>
            <a:r>
              <a:rPr/>
              <a:t>story</a:t>
            </a:r>
            <a:r>
              <a:rPr/>
              <a:t> </a:t>
            </a:r>
            <a:r>
              <a:rPr/>
              <a:t>into</a:t>
            </a:r>
            <a:r>
              <a:rPr/>
              <a:t> </a:t>
            </a:r>
            <a:r>
              <a:rPr/>
              <a:t>a</a:t>
            </a:r>
            <a:r>
              <a:rPr/>
              <a:t> </a:t>
            </a:r>
            <a:r>
              <a:rPr/>
              <a:t>beginning,</a:t>
            </a:r>
            <a:r>
              <a:rPr/>
              <a:t> </a:t>
            </a:r>
            <a:r>
              <a:rPr/>
              <a:t>middle,</a:t>
            </a:r>
            <a:r>
              <a:rPr/>
              <a:t> </a:t>
            </a:r>
            <a:r>
              <a:rPr/>
              <a:t>and</a:t>
            </a:r>
            <a:r>
              <a:rPr/>
              <a:t> </a:t>
            </a:r>
            <a:r>
              <a:rPr/>
              <a:t>end.</a:t>
            </a:r>
            <a:r>
              <a:rPr/>
              <a:t> </a:t>
            </a:r>
            <a:r>
              <a:rPr/>
              <a:t>Maybe</a:t>
            </a:r>
            <a:r>
              <a:rPr/>
              <a:t> </a:t>
            </a:r>
            <a:r>
              <a:rPr/>
              <a:t>they</a:t>
            </a:r>
            <a:r>
              <a:rPr/>
              <a:t> </a:t>
            </a:r>
            <a:r>
              <a:rPr/>
              <a:t>can</a:t>
            </a:r>
            <a:r>
              <a:rPr/>
              <a:t> </a:t>
            </a:r>
            <a:r>
              <a:rPr/>
              <a:t>think</a:t>
            </a:r>
            <a:r>
              <a:rPr/>
              <a:t> </a:t>
            </a:r>
            <a:r>
              <a:rPr/>
              <a:t>of</a:t>
            </a:r>
            <a:r>
              <a:rPr/>
              <a:t> </a:t>
            </a:r>
            <a:r>
              <a:rPr/>
              <a:t>titles</a:t>
            </a:r>
            <a:r>
              <a:rPr/>
              <a:t> </a:t>
            </a:r>
            <a:r>
              <a:rPr/>
              <a:t>for</a:t>
            </a:r>
            <a:r>
              <a:rPr/>
              <a:t> </a:t>
            </a:r>
            <a:r>
              <a:rPr/>
              <a:t>the</a:t>
            </a:r>
            <a:r>
              <a:rPr/>
              <a:t> </a:t>
            </a:r>
            <a:r>
              <a:rPr/>
              <a:t>sections:</a:t>
            </a:r>
            <a:r>
              <a:rPr/>
              <a:t> </a:t>
            </a:r>
            <a:r>
              <a:rPr/>
              <a:t>“</a:t>
            </a:r>
            <a:r>
              <a:rPr/>
              <a:t>Early</a:t>
            </a:r>
            <a:r>
              <a:rPr/>
              <a:t> </a:t>
            </a:r>
            <a:r>
              <a:rPr/>
              <a:t>Days</a:t>
            </a:r>
            <a:r>
              <a:rPr/>
              <a:t>”</a:t>
            </a:r>
            <a:r>
              <a:rPr/>
              <a:t> </a:t>
            </a:r>
            <a:r>
              <a:rPr/>
              <a:t>“</a:t>
            </a:r>
            <a:r>
              <a:rPr/>
              <a:t>These</a:t>
            </a:r>
            <a:r>
              <a:rPr/>
              <a:t> </a:t>
            </a:r>
            <a:r>
              <a:rPr/>
              <a:t>Days</a:t>
            </a:r>
            <a:r>
              <a:rPr/>
              <a:t>”</a:t>
            </a:r>
            <a:r>
              <a:rPr/>
              <a:t> </a:t>
            </a:r>
            <a:r>
              <a:rPr/>
              <a:t>“</a:t>
            </a:r>
            <a:r>
              <a:rPr/>
              <a:t>What’s</a:t>
            </a:r>
            <a:r>
              <a:rPr/>
              <a:t> </a:t>
            </a:r>
            <a:r>
              <a:rPr/>
              <a:t>Next</a:t>
            </a:r>
            <a:r>
              <a:rPr/>
              <a:t>”</a:t>
            </a:r>
            <a:r>
              <a:rPr/>
              <a:t> </a:t>
            </a:r>
            <a:r>
              <a:rPr/>
              <a:t>Or</a:t>
            </a:r>
            <a:r>
              <a:rPr/>
              <a:t> </a:t>
            </a:r>
            <a:r>
              <a:rPr/>
              <a:t>they</a:t>
            </a:r>
            <a:r>
              <a:rPr/>
              <a:t> </a:t>
            </a:r>
            <a:r>
              <a:rPr/>
              <a:t>can</a:t>
            </a:r>
            <a:r>
              <a:rPr/>
              <a:t> </a:t>
            </a:r>
            <a:r>
              <a:rPr/>
              <a:t>find</a:t>
            </a:r>
            <a:r>
              <a:rPr/>
              <a:t> </a:t>
            </a:r>
            <a:r>
              <a:rPr/>
              <a:t>ways</a:t>
            </a:r>
            <a:r>
              <a:rPr/>
              <a:t> </a:t>
            </a:r>
            <a:r>
              <a:rPr/>
              <a:t>other</a:t>
            </a:r>
            <a:r>
              <a:rPr/>
              <a:t> </a:t>
            </a:r>
            <a:r>
              <a:rPr/>
              <a:t>ways</a:t>
            </a:r>
            <a:r>
              <a:rPr/>
              <a:t> </a:t>
            </a:r>
            <a:r>
              <a:rPr/>
              <a:t>to</a:t>
            </a:r>
            <a:r>
              <a:rPr/>
              <a:t> </a:t>
            </a:r>
            <a:r>
              <a:rPr/>
              <a:t>organize</a:t>
            </a:r>
            <a:r>
              <a:rPr/>
              <a:t> </a:t>
            </a:r>
            <a:r>
              <a:rPr/>
              <a:t>the</a:t>
            </a:r>
            <a:r>
              <a:rPr/>
              <a:t> </a:t>
            </a:r>
            <a:r>
              <a:rPr/>
              <a:t>content,</a:t>
            </a:r>
            <a:r>
              <a:rPr/>
              <a:t> </a:t>
            </a:r>
            <a:r>
              <a:rPr/>
              <a:t>if</a:t>
            </a:r>
            <a:r>
              <a:rPr/>
              <a:t> </a:t>
            </a:r>
            <a:r>
              <a:rPr/>
              <a:t>they</a:t>
            </a:r>
            <a:r>
              <a:rPr/>
              <a:t> </a:t>
            </a:r>
            <a:r>
              <a:rPr/>
              <a:t>talked</a:t>
            </a:r>
            <a:r>
              <a:rPr/>
              <a:t> </a:t>
            </a:r>
            <a:r>
              <a:rPr/>
              <a:t>more</a:t>
            </a:r>
            <a:r>
              <a:rPr/>
              <a:t> </a:t>
            </a:r>
            <a:r>
              <a:rPr/>
              <a:t>about</a:t>
            </a:r>
            <a:r>
              <a:rPr/>
              <a:t> </a:t>
            </a:r>
            <a:r>
              <a:rPr/>
              <a:t>interest</a:t>
            </a:r>
            <a:r>
              <a:rPr/>
              <a:t> </a:t>
            </a:r>
            <a:r>
              <a:rPr/>
              <a:t>sections–</a:t>
            </a:r>
            <a:r>
              <a:rPr/>
              <a:t> </a:t>
            </a:r>
            <a:r>
              <a:rPr/>
              <a:t>“</a:t>
            </a:r>
            <a:r>
              <a:rPr/>
              <a:t>My</a:t>
            </a:r>
            <a:r>
              <a:rPr/>
              <a:t> </a:t>
            </a:r>
            <a:r>
              <a:rPr/>
              <a:t>favorite</a:t>
            </a:r>
            <a:r>
              <a:rPr/>
              <a:t> </a:t>
            </a:r>
            <a:r>
              <a:rPr/>
              <a:t>songs</a:t>
            </a:r>
            <a:r>
              <a:rPr/>
              <a:t>”</a:t>
            </a:r>
            <a:r>
              <a:rPr/>
              <a:t> </a:t>
            </a:r>
            <a:r>
              <a:rPr/>
              <a:t>“</a:t>
            </a:r>
            <a:r>
              <a:rPr/>
              <a:t>My</a:t>
            </a:r>
            <a:r>
              <a:rPr/>
              <a:t> </a:t>
            </a:r>
            <a:r>
              <a:rPr/>
              <a:t>favorite</a:t>
            </a:r>
            <a:r>
              <a:rPr/>
              <a:t> </a:t>
            </a:r>
            <a:r>
              <a:rPr/>
              <a:t>places</a:t>
            </a:r>
            <a:r>
              <a:rPr/>
              <a:t>”</a:t>
            </a:r>
            <a:r>
              <a:rPr/>
              <a:t> </a:t>
            </a:r>
            <a:r>
              <a:rPr/>
              <a:t>etc.</a:t>
            </a:r>
            <a:r>
              <a:rPr/>
              <a:t> </a:t>
            </a:r>
            <a:r>
              <a:rPr/>
              <a:t>Creating</a:t>
            </a:r>
            <a:r>
              <a:rPr/>
              <a:t> </a:t>
            </a:r>
            <a:r>
              <a:rPr/>
              <a:t>these</a:t>
            </a:r>
            <a:r>
              <a:rPr/>
              <a:t> </a:t>
            </a:r>
            <a:r>
              <a:rPr/>
              <a:t>sections</a:t>
            </a:r>
            <a:r>
              <a:rPr/>
              <a:t> </a:t>
            </a:r>
            <a:r>
              <a:rPr/>
              <a:t>will</a:t>
            </a:r>
            <a:r>
              <a:rPr/>
              <a:t> </a:t>
            </a:r>
            <a:r>
              <a:rPr/>
              <a:t>help</a:t>
            </a:r>
            <a:r>
              <a:rPr/>
              <a:t> </a:t>
            </a:r>
            <a:r>
              <a:rPr/>
              <a:t>structure</a:t>
            </a:r>
            <a:r>
              <a:rPr/>
              <a:t> </a:t>
            </a:r>
            <a:r>
              <a:rPr/>
              <a:t>the</a:t>
            </a:r>
            <a:r>
              <a:rPr/>
              <a:t> </a:t>
            </a:r>
            <a:r>
              <a:rPr/>
              <a:t>biography</a:t>
            </a:r>
            <a:r>
              <a:rPr/>
              <a:t> </a:t>
            </a:r>
            <a:r>
              <a:rPr/>
              <a:t>for</a:t>
            </a:r>
            <a:r>
              <a:rPr/>
              <a:t> </a:t>
            </a:r>
            <a:r>
              <a:rPr/>
              <a:t>easy</a:t>
            </a:r>
            <a:r>
              <a:rPr/>
              <a:t> </a:t>
            </a:r>
            <a:r>
              <a:rPr/>
              <a:t>reading</a:t>
            </a:r>
            <a:r>
              <a:rPr/>
              <a:t> </a:t>
            </a:r>
            <a:r>
              <a:rPr/>
              <a:t>as</a:t>
            </a:r>
            <a:r>
              <a:rPr/>
              <a:t> </a:t>
            </a:r>
            <a:r>
              <a:rPr/>
              <a:t>a</a:t>
            </a:r>
            <a:r>
              <a:rPr/>
              <a:t> </a:t>
            </a:r>
            <a:r>
              <a:rPr/>
              <a:t>web</a:t>
            </a:r>
            <a:r>
              <a:rPr/>
              <a:t> </a:t>
            </a:r>
            <a:r>
              <a:rPr/>
              <a:t>page.</a:t>
            </a:r>
          </a:p>
          <a:p>
            <a:pPr lvl="0" marL="0" indent="0">
              <a:buNone/>
            </a:pPr>
          </a:p>
          <a:p>
            <a:pPr lvl="1"/>
            <a:r>
              <a:rPr/>
              <a:t>Title</a:t>
            </a:r>
            <a:r>
              <a:rPr/>
              <a:t> </a:t>
            </a:r>
            <a:r>
              <a:rPr/>
              <a:t>Your</a:t>
            </a:r>
            <a:r>
              <a:rPr/>
              <a:t> </a:t>
            </a:r>
            <a:r>
              <a:rPr/>
              <a:t>Story!</a:t>
            </a:r>
            <a:r>
              <a:rPr/>
              <a:t> </a:t>
            </a:r>
            <a:r>
              <a:rPr/>
              <a:t>Come</a:t>
            </a:r>
            <a:r>
              <a:rPr/>
              <a:t> </a:t>
            </a:r>
            <a:r>
              <a:rPr/>
              <a:t>up</a:t>
            </a:r>
            <a:r>
              <a:rPr/>
              <a:t> </a:t>
            </a:r>
            <a:r>
              <a:rPr/>
              <a:t>with</a:t>
            </a:r>
            <a:r>
              <a:rPr/>
              <a:t> </a:t>
            </a:r>
            <a:r>
              <a:rPr/>
              <a:t>a</a:t>
            </a:r>
            <a:r>
              <a:rPr/>
              <a:t> </a:t>
            </a:r>
            <a:r>
              <a:rPr/>
              <a:t>snappy</a:t>
            </a:r>
            <a:r>
              <a:rPr/>
              <a:t> </a:t>
            </a:r>
            <a:r>
              <a:rPr/>
              <a:t>title</a:t>
            </a:r>
            <a:r>
              <a:rPr/>
              <a:t> </a:t>
            </a:r>
            <a:r>
              <a:rPr/>
              <a:t>for</a:t>
            </a:r>
            <a:r>
              <a:rPr/>
              <a:t> </a:t>
            </a:r>
            <a:r>
              <a:rPr/>
              <a:t>your</a:t>
            </a:r>
            <a:r>
              <a:rPr/>
              <a:t> </a:t>
            </a:r>
            <a:r>
              <a:rPr/>
              <a:t>story</a:t>
            </a:r>
            <a:r>
              <a:rPr/>
              <a:t> </a:t>
            </a:r>
            <a:r>
              <a:rPr/>
              <a:t>or</a:t>
            </a:r>
            <a:r>
              <a:rPr/>
              <a:t> </a:t>
            </a:r>
            <a:r>
              <a:rPr/>
              <a:t>content</a:t>
            </a:r>
            <a:r>
              <a:rPr/>
              <a:t> </a:t>
            </a:r>
            <a:r>
              <a:rPr/>
              <a:t>or</a:t>
            </a:r>
            <a:r>
              <a:rPr/>
              <a:t> </a:t>
            </a:r>
            <a:r>
              <a:rPr/>
              <a:t>go</a:t>
            </a:r>
            <a:r>
              <a:rPr/>
              <a:t> </a:t>
            </a:r>
            <a:r>
              <a:rPr/>
              <a:t>with</a:t>
            </a:r>
            <a:r>
              <a:rPr/>
              <a:t> </a:t>
            </a:r>
            <a:r>
              <a:rPr/>
              <a:t>something</a:t>
            </a:r>
            <a:r>
              <a:rPr/>
              <a:t> </a:t>
            </a:r>
            <a:r>
              <a:rPr/>
              <a:t>basic.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Explain</a:t>
            </a:r>
            <a:r>
              <a:rPr/>
              <a:t> </a:t>
            </a:r>
            <a:r>
              <a:rPr/>
              <a:t>to</a:t>
            </a:r>
            <a:r>
              <a:rPr/>
              <a:t> </a:t>
            </a:r>
            <a:r>
              <a:rPr/>
              <a:t>users</a:t>
            </a:r>
            <a:r>
              <a:rPr/>
              <a:t> </a:t>
            </a:r>
            <a:r>
              <a:rPr/>
              <a:t>that</a:t>
            </a:r>
            <a:r>
              <a:rPr/>
              <a:t> </a:t>
            </a:r>
            <a:r>
              <a:rPr/>
              <a:t>they’ll</a:t>
            </a:r>
            <a:r>
              <a:rPr/>
              <a:t> </a:t>
            </a:r>
            <a:r>
              <a:rPr/>
              <a:t>be</a:t>
            </a:r>
            <a:r>
              <a:rPr/>
              <a:t> </a:t>
            </a:r>
            <a:r>
              <a:rPr/>
              <a:t>marking</a:t>
            </a:r>
            <a:r>
              <a:rPr/>
              <a:t> </a:t>
            </a:r>
            <a:r>
              <a:rPr/>
              <a:t>up</a:t>
            </a:r>
            <a:r>
              <a:rPr/>
              <a:t> </a:t>
            </a:r>
            <a:r>
              <a:rPr/>
              <a:t>their</a:t>
            </a:r>
            <a:r>
              <a:rPr/>
              <a:t> </a:t>
            </a:r>
            <a:r>
              <a:rPr/>
              <a:t>story–</a:t>
            </a:r>
            <a:r>
              <a:rPr/>
              <a:t> </a:t>
            </a:r>
            <a:r>
              <a:rPr/>
              <a:t>the</a:t>
            </a:r>
            <a:r>
              <a:rPr/>
              <a:t> </a:t>
            </a:r>
            <a:r>
              <a:rPr/>
              <a:t>.html</a:t>
            </a:r>
            <a:r>
              <a:rPr/>
              <a:t> </a:t>
            </a:r>
            <a:r>
              <a:rPr/>
              <a:t>version–</a:t>
            </a:r>
            <a:r>
              <a:rPr/>
              <a:t> </a:t>
            </a:r>
            <a:r>
              <a:rPr/>
              <a:t>with</a:t>
            </a:r>
            <a:r>
              <a:rPr/>
              <a:t> </a:t>
            </a:r>
            <a:r>
              <a:rPr/>
              <a:t>HTML,</a:t>
            </a:r>
            <a:r>
              <a:rPr/>
              <a:t> </a:t>
            </a:r>
            <a:r>
              <a:rPr/>
              <a:t>to</a:t>
            </a:r>
            <a:r>
              <a:rPr/>
              <a:t> </a:t>
            </a:r>
            <a:r>
              <a:rPr/>
              <a:t>make</a:t>
            </a:r>
            <a:r>
              <a:rPr/>
              <a:t> </a:t>
            </a:r>
            <a:r>
              <a:rPr/>
              <a:t>it</a:t>
            </a:r>
            <a:r>
              <a:rPr/>
              <a:t> </a:t>
            </a:r>
            <a:r>
              <a:rPr/>
              <a:t>ready</a:t>
            </a:r>
            <a:r>
              <a:rPr/>
              <a:t> </a:t>
            </a:r>
            <a:r>
              <a:rPr/>
              <a:t>for</a:t>
            </a:r>
            <a:r>
              <a:rPr/>
              <a:t> </a:t>
            </a:r>
            <a:r>
              <a:rPr/>
              <a:t>display</a:t>
            </a:r>
            <a:r>
              <a:rPr/>
              <a:t> </a:t>
            </a:r>
            <a:r>
              <a:rPr/>
              <a:t>in</a:t>
            </a:r>
            <a:r>
              <a:rPr/>
              <a:t> </a:t>
            </a:r>
            <a:r>
              <a:rPr/>
              <a:t>the</a:t>
            </a:r>
            <a:r>
              <a:rPr/>
              <a:t> </a:t>
            </a:r>
            <a:r>
              <a:rPr/>
              <a:t>browser.</a:t>
            </a:r>
            <a:r>
              <a:rPr/>
              <a:t> </a:t>
            </a:r>
            <a:r>
              <a:rPr/>
              <a:t>Explain</a:t>
            </a:r>
            <a:r>
              <a:rPr/>
              <a:t> </a:t>
            </a:r>
            <a:r>
              <a:rPr/>
              <a:t>that</a:t>
            </a:r>
            <a:r>
              <a:rPr/>
              <a:t> </a:t>
            </a:r>
            <a:r>
              <a:rPr/>
              <a:t>since</a:t>
            </a:r>
            <a:r>
              <a:rPr/>
              <a:t> </a:t>
            </a:r>
            <a:r>
              <a:rPr/>
              <a:t>coding</a:t>
            </a:r>
            <a:r>
              <a:rPr/>
              <a:t> </a:t>
            </a:r>
            <a:r>
              <a:rPr/>
              <a:t>HTML</a:t>
            </a:r>
            <a:r>
              <a:rPr/>
              <a:t> </a:t>
            </a:r>
            <a:r>
              <a:rPr/>
              <a:t>and</a:t>
            </a:r>
            <a:r>
              <a:rPr/>
              <a:t> </a:t>
            </a:r>
            <a:r>
              <a:rPr/>
              <a:t>thinking</a:t>
            </a:r>
            <a:r>
              <a:rPr/>
              <a:t> </a:t>
            </a:r>
            <a:r>
              <a:rPr/>
              <a:t>of</a:t>
            </a:r>
            <a:r>
              <a:rPr/>
              <a:t> </a:t>
            </a:r>
            <a:r>
              <a:rPr/>
              <a:t>and</a:t>
            </a:r>
            <a:r>
              <a:rPr/>
              <a:t> </a:t>
            </a:r>
            <a:r>
              <a:rPr/>
              <a:t>writing</a:t>
            </a:r>
            <a:r>
              <a:rPr/>
              <a:t> </a:t>
            </a:r>
            <a:r>
              <a:rPr/>
              <a:t>content</a:t>
            </a:r>
            <a:r>
              <a:rPr/>
              <a:t> </a:t>
            </a:r>
            <a:r>
              <a:rPr/>
              <a:t>are</a:t>
            </a:r>
            <a:r>
              <a:rPr/>
              <a:t> </a:t>
            </a:r>
            <a:r>
              <a:rPr/>
              <a:t>two</a:t>
            </a:r>
            <a:r>
              <a:rPr/>
              <a:t> </a:t>
            </a:r>
            <a:r>
              <a:rPr/>
              <a:t>different</a:t>
            </a:r>
            <a:r>
              <a:rPr/>
              <a:t> </a:t>
            </a:r>
            <a:r>
              <a:rPr/>
              <a:t>ways</a:t>
            </a:r>
            <a:r>
              <a:rPr/>
              <a:t> </a:t>
            </a:r>
            <a:r>
              <a:rPr/>
              <a:t>of</a:t>
            </a:r>
            <a:r>
              <a:rPr/>
              <a:t> </a:t>
            </a:r>
            <a:r>
              <a:rPr/>
              <a:t>thinking,</a:t>
            </a:r>
            <a:r>
              <a:rPr/>
              <a:t> </a:t>
            </a:r>
            <a:r>
              <a:rPr/>
              <a:t>they</a:t>
            </a:r>
            <a:r>
              <a:rPr/>
              <a:t> </a:t>
            </a:r>
            <a:r>
              <a:rPr/>
              <a:t>should</a:t>
            </a:r>
            <a:r>
              <a:rPr/>
              <a:t> </a:t>
            </a:r>
            <a:r>
              <a:rPr/>
              <a:t>always</a:t>
            </a:r>
            <a:r>
              <a:rPr/>
              <a:t> </a:t>
            </a:r>
            <a:r>
              <a:rPr/>
              <a:t>have</a:t>
            </a:r>
            <a:r>
              <a:rPr/>
              <a:t> </a:t>
            </a:r>
            <a:r>
              <a:rPr/>
              <a:t>content</a:t>
            </a:r>
            <a:r>
              <a:rPr/>
              <a:t> </a:t>
            </a:r>
            <a:r>
              <a:rPr/>
              <a:t>written</a:t>
            </a:r>
            <a:r>
              <a:rPr/>
              <a:t> </a:t>
            </a:r>
            <a:r>
              <a:rPr/>
              <a:t>before</a:t>
            </a:r>
            <a:r>
              <a:rPr/>
              <a:t> </a:t>
            </a:r>
            <a:r>
              <a:rPr/>
              <a:t>they</a:t>
            </a:r>
            <a:r>
              <a:rPr/>
              <a:t> </a:t>
            </a:r>
            <a:r>
              <a:rPr/>
              <a:t>mark</a:t>
            </a:r>
            <a:r>
              <a:rPr/>
              <a:t> </a:t>
            </a:r>
            <a:r>
              <a:rPr/>
              <a:t>it</a:t>
            </a:r>
            <a:r>
              <a:rPr/>
              <a:t> </a:t>
            </a:r>
            <a:r>
              <a:rPr/>
              <a:t>up,</a:t>
            </a:r>
            <a:r>
              <a:rPr/>
              <a:t> </a:t>
            </a:r>
            <a:r>
              <a:rPr/>
              <a:t>rather</a:t>
            </a:r>
            <a:r>
              <a:rPr/>
              <a:t> </a:t>
            </a:r>
            <a:r>
              <a:rPr/>
              <a:t>than</a:t>
            </a:r>
            <a:r>
              <a:rPr/>
              <a:t> </a:t>
            </a:r>
            <a:r>
              <a:rPr/>
              <a:t>write</a:t>
            </a:r>
            <a:r>
              <a:rPr/>
              <a:t> </a:t>
            </a:r>
            <a:r>
              <a:rPr/>
              <a:t>and</a:t>
            </a:r>
            <a:r>
              <a:rPr/>
              <a:t> </a:t>
            </a:r>
            <a:r>
              <a:rPr/>
              <a:t>mark-up</a:t>
            </a:r>
            <a:r>
              <a:rPr/>
              <a:t> </a:t>
            </a:r>
            <a:r>
              <a:rPr/>
              <a:t>at</a:t>
            </a:r>
            <a:r>
              <a:rPr/>
              <a:t> </a:t>
            </a:r>
            <a:r>
              <a:rPr/>
              <a:t>the</a:t>
            </a:r>
            <a:r>
              <a:rPr/>
              <a:t> </a:t>
            </a:r>
            <a:r>
              <a:rPr/>
              <a:t>same</a:t>
            </a:r>
            <a:r>
              <a:rPr/>
              <a:t> </a:t>
            </a:r>
            <a:r>
              <a:rPr/>
              <a:t>time.</a:t>
            </a:r>
          </a:p>
          <a:p>
            <a:pPr lvl="0" marL="0" indent="0">
              <a:buNone/>
            </a:pPr>
          </a:p>
          <a:p>
            <a:pPr lvl="0" marL="1270000" indent="0">
              <a:buNone/>
            </a:pPr>
            <a:r>
              <a:rPr sz="2000"/>
              <a:t>Tip!</a:t>
            </a:r>
            <a:r>
              <a:rPr sz="2000"/>
              <a:t> </a:t>
            </a:r>
            <a:r>
              <a:rPr sz="2000"/>
              <a:t>A</a:t>
            </a:r>
            <a:r>
              <a:rPr sz="2000"/>
              <a:t> </a:t>
            </a:r>
            <a:r>
              <a:rPr sz="2000"/>
              <a:t>great</a:t>
            </a:r>
            <a:r>
              <a:rPr sz="2000"/>
              <a:t> </a:t>
            </a:r>
            <a:r>
              <a:rPr sz="2000"/>
              <a:t>way</a:t>
            </a:r>
            <a:r>
              <a:rPr sz="2000"/>
              <a:t> </a:t>
            </a:r>
            <a:r>
              <a:rPr sz="2000"/>
              <a:t>to</a:t>
            </a:r>
            <a:r>
              <a:rPr sz="2000"/>
              <a:t> </a:t>
            </a:r>
            <a:r>
              <a:rPr sz="2000"/>
              <a:t>help</a:t>
            </a:r>
            <a:r>
              <a:rPr sz="2000"/>
              <a:t> </a:t>
            </a:r>
            <a:r>
              <a:rPr sz="2000"/>
              <a:t>learners</a:t>
            </a:r>
            <a:r>
              <a:rPr sz="2000"/>
              <a:t> </a:t>
            </a:r>
            <a:r>
              <a:rPr sz="2000"/>
              <a:t>do</a:t>
            </a:r>
            <a:r>
              <a:rPr sz="2000"/>
              <a:t> </a:t>
            </a:r>
            <a:r>
              <a:rPr sz="2000"/>
              <a:t>this,</a:t>
            </a:r>
            <a:r>
              <a:rPr sz="2000"/>
              <a:t> </a:t>
            </a:r>
            <a:r>
              <a:rPr sz="2000"/>
              <a:t>if</a:t>
            </a:r>
            <a:r>
              <a:rPr sz="2000"/>
              <a:t> </a:t>
            </a:r>
            <a:r>
              <a:rPr sz="2000"/>
              <a:t>you</a:t>
            </a:r>
            <a:r>
              <a:rPr sz="2000"/>
              <a:t> </a:t>
            </a:r>
            <a:r>
              <a:rPr sz="2000"/>
              <a:t>have</a:t>
            </a:r>
            <a:r>
              <a:rPr sz="2000"/>
              <a:t> </a:t>
            </a:r>
            <a:r>
              <a:rPr sz="2000"/>
              <a:t>access</a:t>
            </a:r>
            <a:r>
              <a:rPr sz="2000"/>
              <a:t> </a:t>
            </a:r>
            <a:r>
              <a:rPr sz="2000"/>
              <a:t>to</a:t>
            </a:r>
            <a:r>
              <a:rPr sz="2000"/>
              <a:t> </a:t>
            </a:r>
            <a:r>
              <a:rPr sz="2000"/>
              <a:t>an</a:t>
            </a:r>
            <a:r>
              <a:rPr sz="2000"/>
              <a:t> </a:t>
            </a:r>
            <a:r>
              <a:rPr sz="2000"/>
              <a:t>instructor’s</a:t>
            </a:r>
            <a:r>
              <a:rPr sz="2000"/>
              <a:t> </a:t>
            </a:r>
            <a:r>
              <a:rPr sz="2000"/>
              <a:t>computer</a:t>
            </a:r>
            <a:r>
              <a:rPr sz="2000"/>
              <a:t> </a:t>
            </a:r>
            <a:r>
              <a:rPr sz="2000"/>
              <a:t>and</a:t>
            </a:r>
            <a:r>
              <a:rPr sz="2000"/>
              <a:t> </a:t>
            </a:r>
            <a:r>
              <a:rPr sz="2000"/>
              <a:t>projector,</a:t>
            </a:r>
            <a:r>
              <a:rPr sz="2000"/>
              <a:t> </a:t>
            </a:r>
            <a:r>
              <a:rPr sz="2000"/>
              <a:t>is</a:t>
            </a:r>
            <a:r>
              <a:rPr sz="2000"/>
              <a:t> </a:t>
            </a:r>
            <a:r>
              <a:rPr sz="2000"/>
              <a:t>to</a:t>
            </a:r>
            <a:r>
              <a:rPr sz="2000"/>
              <a:t> </a:t>
            </a:r>
            <a:r>
              <a:rPr sz="2000"/>
              <a:t>do</a:t>
            </a:r>
            <a:r>
              <a:rPr sz="2000"/>
              <a:t> </a:t>
            </a:r>
            <a:r>
              <a:rPr sz="2000"/>
              <a:t>the</a:t>
            </a:r>
            <a:r>
              <a:rPr sz="2000"/>
              <a:t> </a:t>
            </a:r>
            <a:r>
              <a:rPr sz="2000"/>
              <a:t>activity</a:t>
            </a:r>
            <a:r>
              <a:rPr sz="2000"/>
              <a:t> </a:t>
            </a:r>
            <a:r>
              <a:rPr sz="2000"/>
              <a:t>on</a:t>
            </a:r>
            <a:r>
              <a:rPr sz="2000"/>
              <a:t> </a:t>
            </a:r>
            <a:r>
              <a:rPr sz="2000"/>
              <a:t>your</a:t>
            </a:r>
            <a:r>
              <a:rPr sz="2000"/>
              <a:t> </a:t>
            </a:r>
            <a:r>
              <a:rPr sz="2000"/>
              <a:t>own</a:t>
            </a:r>
            <a:r>
              <a:rPr sz="2000"/>
              <a:t> </a:t>
            </a:r>
            <a:r>
              <a:rPr sz="2000"/>
              <a:t>content</a:t>
            </a:r>
            <a:r>
              <a:rPr sz="2000"/>
              <a:t> </a:t>
            </a:r>
            <a:r>
              <a:rPr sz="2000"/>
              <a:t>along</a:t>
            </a:r>
            <a:r>
              <a:rPr sz="2000"/>
              <a:t> </a:t>
            </a:r>
            <a:r>
              <a:rPr sz="2000"/>
              <a:t>with</a:t>
            </a:r>
            <a:r>
              <a:rPr sz="2000"/>
              <a:t> </a:t>
            </a:r>
            <a:r>
              <a:rPr sz="2000"/>
              <a:t>learners,</a:t>
            </a:r>
            <a:r>
              <a:rPr sz="2000"/>
              <a:t> </a:t>
            </a:r>
            <a:r>
              <a:rPr sz="2000"/>
              <a:t>and</a:t>
            </a:r>
            <a:r>
              <a:rPr sz="2000"/>
              <a:t> </a:t>
            </a:r>
            <a:r>
              <a:rPr sz="2000"/>
              <a:t>project</a:t>
            </a:r>
            <a:r>
              <a:rPr sz="2000"/>
              <a:t> </a:t>
            </a:r>
            <a:r>
              <a:rPr sz="2000"/>
              <a:t>the</a:t>
            </a:r>
            <a:r>
              <a:rPr sz="2000"/>
              <a:t> </a:t>
            </a:r>
            <a:r>
              <a:rPr sz="2000"/>
              <a:t>results</a:t>
            </a:r>
            <a:r>
              <a:rPr sz="2000"/>
              <a:t> </a:t>
            </a:r>
            <a:r>
              <a:rPr sz="2000"/>
              <a:t>so</a:t>
            </a:r>
            <a:r>
              <a:rPr sz="2000"/>
              <a:t> </a:t>
            </a:r>
            <a:r>
              <a:rPr sz="2000"/>
              <a:t>everyone</a:t>
            </a:r>
            <a:r>
              <a:rPr sz="2000"/>
              <a:t> </a:t>
            </a:r>
            <a:r>
              <a:rPr sz="2000"/>
              <a:t>can</a:t>
            </a:r>
            <a:r>
              <a:rPr sz="2000"/>
              <a:t> </a:t>
            </a:r>
            <a:r>
              <a:rPr sz="2000"/>
              <a:t>see</a:t>
            </a:r>
            <a:r>
              <a:rPr sz="2000"/>
              <a:t> </a:t>
            </a:r>
            <a:r>
              <a:rPr sz="2000"/>
              <a:t>what</a:t>
            </a:r>
            <a:r>
              <a:rPr sz="2000"/>
              <a:t> </a:t>
            </a:r>
            <a:r>
              <a:rPr sz="2000"/>
              <a:t>you’re</a:t>
            </a:r>
            <a:r>
              <a:rPr sz="2000"/>
              <a:t> </a:t>
            </a:r>
            <a:r>
              <a:rPr sz="2000"/>
              <a:t>doing.</a:t>
            </a:r>
          </a:p>
          <a:p>
            <a:pPr lvl="0" marL="0" indent="0">
              <a:buNone/>
            </a:pPr>
          </a:p>
          <a:p>
            <a:pPr lvl="1"/>
            <a:r>
              <a:rPr/>
              <a:t>Start</a:t>
            </a:r>
            <a:r>
              <a:rPr/>
              <a:t> </a:t>
            </a:r>
            <a:r>
              <a:rPr/>
              <a:t>the</a:t>
            </a:r>
            <a:r>
              <a:rPr/>
              <a:t> </a:t>
            </a:r>
            <a:r>
              <a:rPr/>
              <a:t>file</a:t>
            </a:r>
            <a:r>
              <a:rPr/>
              <a:t> </a:t>
            </a:r>
            <a:r>
              <a:rPr/>
              <a:t>with</a:t>
            </a:r>
            <a:r>
              <a:rPr/>
              <a:t> </a:t>
            </a:r>
            <a:r>
              <a:rPr/>
              <a:t>a</a:t>
            </a:r>
            <a:r>
              <a:rPr/>
              <a:t> </a:t>
            </a:r>
            <a:r>
              <a:rPr/>
              <a:t>doctype</a:t>
            </a:r>
            <a:r>
              <a:rPr/>
              <a:t> </a:t>
            </a:r>
            <a:r>
              <a:rPr/>
              <a:t>tag–</a:t>
            </a:r>
            <a:r>
              <a:rPr/>
              <a:t> </a:t>
            </a:r>
            <a:r>
              <a:rPr/>
              <a:t>this</a:t>
            </a:r>
            <a:r>
              <a:rPr/>
              <a:t> </a:t>
            </a:r>
            <a:r>
              <a:rPr/>
              <a:t>is</a:t>
            </a:r>
            <a:r>
              <a:rPr/>
              <a:t> </a:t>
            </a:r>
            <a:r>
              <a:rPr/>
              <a:t>one</a:t>
            </a:r>
            <a:r>
              <a:rPr/>
              <a:t> </a:t>
            </a:r>
            <a:r>
              <a:rPr/>
              <a:t>of</a:t>
            </a:r>
            <a:r>
              <a:rPr/>
              <a:t> </a:t>
            </a:r>
            <a:r>
              <a:rPr/>
              <a:t>the</a:t>
            </a:r>
            <a:r>
              <a:rPr/>
              <a:t> </a:t>
            </a:r>
            <a:r>
              <a:rPr/>
              <a:t>only</a:t>
            </a:r>
            <a:r>
              <a:rPr/>
              <a:t> </a:t>
            </a:r>
            <a:r>
              <a:rPr/>
              <a:t>tags</a:t>
            </a:r>
            <a:r>
              <a:rPr/>
              <a:t> </a:t>
            </a:r>
            <a:r>
              <a:rPr/>
              <a:t>that</a:t>
            </a:r>
            <a:r>
              <a:rPr/>
              <a:t> </a:t>
            </a:r>
            <a:r>
              <a:rPr/>
              <a:t>doesn’t</a:t>
            </a:r>
            <a:r>
              <a:rPr/>
              <a:t> </a:t>
            </a:r>
            <a:r>
              <a:rPr/>
              <a:t>have</a:t>
            </a:r>
            <a:r>
              <a:rPr/>
              <a:t> </a:t>
            </a:r>
            <a:r>
              <a:rPr/>
              <a:t>content</a:t>
            </a:r>
            <a:r>
              <a:rPr/>
              <a:t> </a:t>
            </a:r>
            <a:r>
              <a:rPr/>
              <a:t>inside,</a:t>
            </a:r>
            <a:r>
              <a:rPr/>
              <a:t> </a:t>
            </a:r>
            <a:r>
              <a:rPr/>
              <a:t>and</a:t>
            </a:r>
            <a:r>
              <a:rPr/>
              <a:t> </a:t>
            </a:r>
            <a:r>
              <a:rPr/>
              <a:t>no</a:t>
            </a:r>
            <a:r>
              <a:rPr/>
              <a:t> </a:t>
            </a:r>
            <a:r>
              <a:rPr/>
              <a:t>closing</a:t>
            </a:r>
            <a:r>
              <a:rPr/>
              <a:t> </a:t>
            </a:r>
            <a:r>
              <a:rPr/>
              <a:t>tag–</a:t>
            </a:r>
            <a:r>
              <a:rPr/>
              <a:t> </a:t>
            </a:r>
            <a:r>
              <a:rPr/>
              <a:t>it’s</a:t>
            </a:r>
            <a:r>
              <a:rPr/>
              <a:t> </a:t>
            </a:r>
            <a:r>
              <a:rPr/>
              <a:t>a</a:t>
            </a:r>
            <a:r>
              <a:rPr/>
              <a:t> </a:t>
            </a:r>
            <a:r>
              <a:rPr/>
              <a:t>lonely</a:t>
            </a:r>
            <a:r>
              <a:rPr/>
              <a:t> </a:t>
            </a:r>
            <a:r>
              <a:rPr/>
              <a:t>single</a:t>
            </a:r>
            <a:r>
              <a:rPr/>
              <a:t> </a:t>
            </a:r>
            <a:r>
              <a:rPr/>
              <a:t>tag,</a:t>
            </a:r>
            <a:r>
              <a:rPr/>
              <a:t> </a:t>
            </a:r>
            <a:r>
              <a:rPr/>
              <a:t>reminding</a:t>
            </a:r>
            <a:r>
              <a:rPr/>
              <a:t> </a:t>
            </a:r>
            <a:r>
              <a:rPr/>
              <a:t>the</a:t>
            </a:r>
            <a:r>
              <a:rPr/>
              <a:t> </a:t>
            </a:r>
            <a:r>
              <a:rPr/>
              <a:t>browser,</a:t>
            </a:r>
            <a:r>
              <a:rPr/>
              <a:t> </a:t>
            </a:r>
            <a:r>
              <a:rPr/>
              <a:t>again</a:t>
            </a:r>
            <a:r>
              <a:rPr/>
              <a:t> </a:t>
            </a:r>
            <a:r>
              <a:rPr/>
              <a:t>that</a:t>
            </a:r>
            <a:r>
              <a:rPr/>
              <a:t> </a:t>
            </a:r>
            <a:r>
              <a:rPr/>
              <a:t>we’re</a:t>
            </a:r>
            <a:r>
              <a:rPr/>
              <a:t> </a:t>
            </a:r>
            <a:r>
              <a:rPr/>
              <a:t>writing</a:t>
            </a:r>
            <a:r>
              <a:rPr/>
              <a:t> </a:t>
            </a:r>
            <a:r>
              <a:rPr/>
              <a:t>html&lt;!DOCTYPE</a:t>
            </a:r>
            <a:r>
              <a:rPr/>
              <a:t> </a:t>
            </a:r>
            <a:r>
              <a:rPr/>
              <a:t>html&gt;</a:t>
            </a:r>
          </a:p>
          <a:p>
            <a:pPr lvl="0" marL="0" indent="0">
              <a:buNone/>
            </a:pPr>
          </a:p>
          <a:p>
            <a:pPr lvl="1"/>
            <a:r>
              <a:rPr/>
              <a:t>Add</a:t>
            </a:r>
            <a:r>
              <a:rPr/>
              <a:t> </a:t>
            </a:r>
            <a:r>
              <a:rPr/>
              <a:t>an</a:t>
            </a:r>
            <a:r>
              <a:rPr/>
              <a:t> </a:t>
            </a:r>
            <a:r>
              <a:rPr>
                <a:latin typeface="Courier"/>
              </a:rPr>
              <a:t>&lt;html&gt;</a:t>
            </a:r>
            <a:r>
              <a:rPr/>
              <a:t> </a:t>
            </a:r>
            <a:r>
              <a:rPr/>
              <a:t>and</a:t>
            </a:r>
            <a:r>
              <a:rPr/>
              <a:t> </a:t>
            </a:r>
            <a:r>
              <a:rPr>
                <a:latin typeface="Courier"/>
              </a:rPr>
              <a:t>&lt;/html&gt;</a:t>
            </a:r>
            <a:r>
              <a:rPr/>
              <a:t> </a:t>
            </a:r>
            <a:r>
              <a:rPr/>
              <a:t>tags</a:t>
            </a:r>
            <a:r>
              <a:rPr/>
              <a:t> </a:t>
            </a:r>
            <a:r>
              <a:rPr/>
              <a:t>that</a:t>
            </a:r>
            <a:r>
              <a:rPr/>
              <a:t> </a:t>
            </a:r>
            <a:r>
              <a:rPr/>
              <a:t>wrap</a:t>
            </a:r>
            <a:r>
              <a:rPr/>
              <a:t> </a:t>
            </a:r>
            <a:r>
              <a:rPr/>
              <a:t>around</a:t>
            </a:r>
            <a:r>
              <a:rPr/>
              <a:t> </a:t>
            </a:r>
            <a:r>
              <a:rPr/>
              <a:t>the</a:t>
            </a:r>
            <a:r>
              <a:rPr/>
              <a:t> </a:t>
            </a:r>
            <a:r>
              <a:rPr/>
              <a:t>ENTIRE</a:t>
            </a:r>
            <a:r>
              <a:rPr/>
              <a:t> </a:t>
            </a:r>
            <a:r>
              <a:rPr/>
              <a:t>page–</a:t>
            </a:r>
            <a:r>
              <a:rPr/>
              <a:t> </a:t>
            </a:r>
            <a:r>
              <a:rPr/>
              <a:t>so</a:t>
            </a:r>
            <a:r>
              <a:rPr/>
              <a:t> </a:t>
            </a:r>
            <a:r>
              <a:rPr/>
              <a:t>everything</a:t>
            </a:r>
            <a:r>
              <a:rPr/>
              <a:t> </a:t>
            </a:r>
            <a:r>
              <a:rPr/>
              <a:t>inside</a:t>
            </a:r>
            <a:r>
              <a:rPr/>
              <a:t> </a:t>
            </a:r>
            <a:r>
              <a:rPr/>
              <a:t>can</a:t>
            </a:r>
            <a:r>
              <a:rPr/>
              <a:t> </a:t>
            </a:r>
            <a:r>
              <a:rPr/>
              <a:t>get</a:t>
            </a:r>
            <a:r>
              <a:rPr/>
              <a:t> </a:t>
            </a:r>
            <a:r>
              <a:rPr/>
              <a:t>tagged</a:t>
            </a:r>
            <a:r>
              <a:rPr/>
              <a:t> </a:t>
            </a:r>
            <a:r>
              <a:rPr/>
              <a:t>with</a:t>
            </a:r>
            <a:r>
              <a:rPr/>
              <a:t> </a:t>
            </a:r>
            <a:r>
              <a:rPr/>
              <a:t>markup</a:t>
            </a:r>
            <a:r>
              <a:rPr/>
              <a:t> </a:t>
            </a:r>
            <a:r>
              <a:rPr/>
              <a:t>language.</a:t>
            </a:r>
          </a:p>
          <a:p>
            <a:pPr lvl="0" marL="0" indent="0">
              <a:buNone/>
            </a:pPr>
          </a:p>
          <a:p>
            <a:pPr lvl="1"/>
            <a:r>
              <a:rPr/>
              <a:t>After</a:t>
            </a:r>
            <a:r>
              <a:rPr/>
              <a:t> </a:t>
            </a:r>
            <a:r>
              <a:rPr/>
              <a:t>this,</a:t>
            </a:r>
            <a:r>
              <a:rPr/>
              <a:t> </a:t>
            </a:r>
            <a:r>
              <a:rPr/>
              <a:t>make</a:t>
            </a:r>
            <a:r>
              <a:rPr/>
              <a:t> </a:t>
            </a:r>
            <a:r>
              <a:rPr/>
              <a:t>a</a:t>
            </a:r>
            <a:r>
              <a:rPr/>
              <a:t> </a:t>
            </a:r>
            <a:r>
              <a:rPr/>
              <a:t>section</a:t>
            </a:r>
            <a:r>
              <a:rPr/>
              <a:t> </a:t>
            </a:r>
            <a:r>
              <a:rPr/>
              <a:t>with</a:t>
            </a:r>
            <a:r>
              <a:rPr/>
              <a:t> </a:t>
            </a:r>
            <a:r>
              <a:rPr/>
              <a:t>a</a:t>
            </a:r>
            <a:r>
              <a:rPr/>
              <a:t> </a:t>
            </a:r>
            <a:r>
              <a:rPr/>
              <a:t>set</a:t>
            </a:r>
            <a:r>
              <a:rPr/>
              <a:t> </a:t>
            </a:r>
            <a:r>
              <a:rPr/>
              <a:t>of</a:t>
            </a:r>
            <a:r>
              <a:rPr/>
              <a:t> </a:t>
            </a:r>
            <a:r>
              <a:rPr/>
              <a:t>tags</a:t>
            </a:r>
            <a:r>
              <a:rPr/>
              <a:t> </a:t>
            </a:r>
            <a:r>
              <a:rPr/>
              <a:t>called</a:t>
            </a:r>
            <a:r>
              <a:rPr/>
              <a:t> </a:t>
            </a:r>
            <a:r>
              <a:rPr>
                <a:latin typeface="Courier"/>
              </a:rPr>
              <a:t>&lt;head&gt; &lt;/head&gt;</a:t>
            </a:r>
            <a:r>
              <a:rPr/>
              <a:t> </a:t>
            </a:r>
            <a:r>
              <a:rPr/>
              <a:t>at</a:t>
            </a:r>
            <a:r>
              <a:rPr/>
              <a:t> </a:t>
            </a:r>
            <a:r>
              <a:rPr/>
              <a:t>the</a:t>
            </a:r>
            <a:r>
              <a:rPr/>
              <a:t> </a:t>
            </a:r>
            <a:r>
              <a:rPr/>
              <a:t>top</a:t>
            </a:r>
            <a:r>
              <a:rPr/>
              <a:t> </a:t>
            </a:r>
            <a:r>
              <a:rPr/>
              <a:t>of</a:t>
            </a:r>
            <a:r>
              <a:rPr/>
              <a:t> </a:t>
            </a:r>
            <a:r>
              <a:rPr/>
              <a:t>the</a:t>
            </a:r>
            <a:r>
              <a:rPr/>
              <a:t> </a:t>
            </a:r>
            <a:r>
              <a:rPr/>
              <a:t>page,</a:t>
            </a:r>
            <a:r>
              <a:rPr/>
              <a:t> </a:t>
            </a:r>
            <a:r>
              <a:rPr/>
              <a:t>before</a:t>
            </a:r>
            <a:r>
              <a:rPr/>
              <a:t> </a:t>
            </a:r>
            <a:r>
              <a:rPr/>
              <a:t>all</a:t>
            </a:r>
            <a:r>
              <a:rPr/>
              <a:t> </a:t>
            </a:r>
            <a:r>
              <a:rPr/>
              <a:t>your</a:t>
            </a:r>
            <a:r>
              <a:rPr/>
              <a:t> </a:t>
            </a:r>
            <a:r>
              <a:rPr/>
              <a:t>written</a:t>
            </a:r>
            <a:r>
              <a:rPr/>
              <a:t> </a:t>
            </a:r>
            <a:r>
              <a:rPr/>
              <a:t>content.</a:t>
            </a:r>
            <a:r>
              <a:rPr/>
              <a:t> </a:t>
            </a:r>
            <a:r>
              <a:rPr/>
              <a:t>We’ll</a:t>
            </a:r>
            <a:r>
              <a:rPr/>
              <a:t> </a:t>
            </a:r>
            <a:r>
              <a:rPr/>
              <a:t>put</a:t>
            </a:r>
            <a:r>
              <a:rPr/>
              <a:t> </a:t>
            </a:r>
            <a:r>
              <a:rPr/>
              <a:t>one</a:t>
            </a:r>
            <a:r>
              <a:rPr/>
              <a:t> </a:t>
            </a:r>
            <a:r>
              <a:rPr/>
              <a:t>bit</a:t>
            </a:r>
            <a:r>
              <a:rPr/>
              <a:t> </a:t>
            </a:r>
            <a:r>
              <a:rPr/>
              <a:t>of</a:t>
            </a:r>
            <a:r>
              <a:rPr/>
              <a:t> </a:t>
            </a:r>
            <a:r>
              <a:rPr/>
              <a:t>content</a:t>
            </a:r>
            <a:r>
              <a:rPr/>
              <a:t> </a:t>
            </a:r>
            <a:r>
              <a:rPr/>
              <a:t>in</a:t>
            </a:r>
            <a:r>
              <a:rPr/>
              <a:t> </a:t>
            </a:r>
            <a:r>
              <a:rPr/>
              <a:t>here</a:t>
            </a:r>
            <a:r>
              <a:rPr/>
              <a:t> </a:t>
            </a:r>
            <a:r>
              <a:rPr/>
              <a:t>for</a:t>
            </a:r>
            <a:r>
              <a:rPr/>
              <a:t> </a:t>
            </a:r>
            <a:r>
              <a:rPr/>
              <a:t>the</a:t>
            </a:r>
            <a:r>
              <a:rPr/>
              <a:t> </a:t>
            </a:r>
            <a:r>
              <a:rPr/>
              <a:t>browser,</a:t>
            </a:r>
            <a:r>
              <a:rPr/>
              <a:t> </a:t>
            </a:r>
            <a:r>
              <a:rPr/>
              <a:t>but</a:t>
            </a:r>
            <a:r>
              <a:rPr/>
              <a:t> </a:t>
            </a:r>
            <a:r>
              <a:rPr/>
              <a:t>we</a:t>
            </a:r>
            <a:r>
              <a:rPr/>
              <a:t> </a:t>
            </a:r>
            <a:r>
              <a:rPr/>
              <a:t>won’t</a:t>
            </a:r>
            <a:r>
              <a:rPr/>
              <a:t> </a:t>
            </a:r>
            <a:r>
              <a:rPr/>
              <a:t>see</a:t>
            </a:r>
            <a:r>
              <a:rPr/>
              <a:t> </a:t>
            </a:r>
            <a:r>
              <a:rPr/>
              <a:t>it</a:t>
            </a:r>
            <a:r>
              <a:rPr/>
              <a:t> </a:t>
            </a:r>
            <a:r>
              <a:rPr/>
              <a:t>appear</a:t>
            </a:r>
            <a:r>
              <a:rPr/>
              <a:t> </a:t>
            </a:r>
            <a:r>
              <a:rPr/>
              <a:t>on</a:t>
            </a:r>
            <a:r>
              <a:rPr/>
              <a:t> </a:t>
            </a:r>
            <a:r>
              <a:rPr/>
              <a:t>the</a:t>
            </a:r>
            <a:r>
              <a:rPr/>
              <a:t> </a:t>
            </a:r>
            <a:r>
              <a:rPr/>
              <a:t>main</a:t>
            </a:r>
            <a:r>
              <a:rPr/>
              <a:t> </a:t>
            </a:r>
            <a:r>
              <a:rPr/>
              <a:t>page</a:t>
            </a:r>
            <a:r>
              <a:rPr/>
              <a:t> </a:t>
            </a:r>
            <a:r>
              <a:rPr/>
              <a:t>itself.</a:t>
            </a:r>
            <a:r>
              <a:rPr/>
              <a:t> </a:t>
            </a:r>
            <a:r>
              <a:rPr/>
              <a:t>This</a:t>
            </a:r>
            <a:r>
              <a:rPr/>
              <a:t> </a:t>
            </a:r>
            <a:r>
              <a:rPr/>
              <a:t>is</a:t>
            </a:r>
            <a:r>
              <a:rPr/>
              <a:t> </a:t>
            </a:r>
            <a:r>
              <a:rPr/>
              <a:t>the</a:t>
            </a:r>
            <a:r>
              <a:rPr/>
              <a:t> </a:t>
            </a:r>
            <a:r>
              <a:rPr/>
              <a:t>page</a:t>
            </a:r>
            <a:r>
              <a:rPr/>
              <a:t> </a:t>
            </a:r>
            <a:r>
              <a:rPr/>
              <a:t>title,</a:t>
            </a:r>
            <a:r>
              <a:rPr/>
              <a:t> </a:t>
            </a:r>
            <a:r>
              <a:rPr/>
              <a:t>which:</a:t>
            </a:r>
          </a:p>
          <a:p>
            <a:pPr lvl="0" marL="0" indent="0">
              <a:buNone/>
            </a:pPr>
          </a:p>
          <a:p>
            <a:pPr lvl="2"/>
            <a:r>
              <a:rPr/>
              <a:t>defines</a:t>
            </a:r>
            <a:r>
              <a:rPr/>
              <a:t> </a:t>
            </a:r>
            <a:r>
              <a:rPr/>
              <a:t>a</a:t>
            </a:r>
            <a:r>
              <a:rPr/>
              <a:t> </a:t>
            </a:r>
            <a:r>
              <a:rPr/>
              <a:t>title</a:t>
            </a:r>
            <a:r>
              <a:rPr/>
              <a:t> </a:t>
            </a:r>
            <a:r>
              <a:rPr/>
              <a:t>in</a:t>
            </a:r>
            <a:r>
              <a:rPr/>
              <a:t> </a:t>
            </a:r>
            <a:r>
              <a:rPr/>
              <a:t>the</a:t>
            </a:r>
            <a:r>
              <a:rPr/>
              <a:t> </a:t>
            </a:r>
            <a:r>
              <a:rPr/>
              <a:t>browser</a:t>
            </a:r>
            <a:r>
              <a:rPr/>
              <a:t> </a:t>
            </a:r>
            <a:r>
              <a:rPr/>
              <a:t>tab</a:t>
            </a:r>
          </a:p>
          <a:p>
            <a:pPr lvl="0" marL="0" indent="0">
              <a:buNone/>
            </a:pPr>
          </a:p>
          <a:p>
            <a:pPr lvl="2"/>
            <a:r>
              <a:rPr/>
              <a:t>provides</a:t>
            </a:r>
            <a:r>
              <a:rPr/>
              <a:t> </a:t>
            </a:r>
            <a:r>
              <a:rPr/>
              <a:t>a</a:t>
            </a:r>
            <a:r>
              <a:rPr/>
              <a:t> </a:t>
            </a:r>
            <a:r>
              <a:rPr/>
              <a:t>title</a:t>
            </a:r>
            <a:r>
              <a:rPr/>
              <a:t> </a:t>
            </a:r>
            <a:r>
              <a:rPr/>
              <a:t>for</a:t>
            </a:r>
            <a:r>
              <a:rPr/>
              <a:t> </a:t>
            </a:r>
            <a:r>
              <a:rPr/>
              <a:t>the</a:t>
            </a:r>
            <a:r>
              <a:rPr/>
              <a:t> </a:t>
            </a:r>
            <a:r>
              <a:rPr/>
              <a:t>page</a:t>
            </a:r>
            <a:r>
              <a:rPr/>
              <a:t> </a:t>
            </a:r>
            <a:r>
              <a:rPr/>
              <a:t>when</a:t>
            </a:r>
            <a:r>
              <a:rPr/>
              <a:t> </a:t>
            </a:r>
            <a:r>
              <a:rPr/>
              <a:t>it</a:t>
            </a:r>
            <a:r>
              <a:rPr/>
              <a:t> </a:t>
            </a:r>
            <a:r>
              <a:rPr/>
              <a:t>is</a:t>
            </a:r>
            <a:r>
              <a:rPr/>
              <a:t> </a:t>
            </a:r>
            <a:r>
              <a:rPr/>
              <a:t>added</a:t>
            </a:r>
            <a:r>
              <a:rPr/>
              <a:t> </a:t>
            </a:r>
            <a:r>
              <a:rPr/>
              <a:t>to</a:t>
            </a:r>
            <a:r>
              <a:rPr/>
              <a:t> </a:t>
            </a:r>
            <a:r>
              <a:rPr/>
              <a:t>favorites</a:t>
            </a:r>
          </a:p>
          <a:p>
            <a:pPr lvl="0" marL="0" indent="0">
              <a:buNone/>
            </a:pPr>
          </a:p>
          <a:p>
            <a:pPr lvl="2"/>
            <a:r>
              <a:rPr/>
              <a:t>displays</a:t>
            </a:r>
            <a:r>
              <a:rPr/>
              <a:t> </a:t>
            </a:r>
            <a:r>
              <a:rPr/>
              <a:t>a</a:t>
            </a:r>
            <a:r>
              <a:rPr/>
              <a:t> </a:t>
            </a:r>
            <a:r>
              <a:rPr/>
              <a:t>title</a:t>
            </a:r>
            <a:r>
              <a:rPr/>
              <a:t> </a:t>
            </a:r>
            <a:r>
              <a:rPr/>
              <a:t>for</a:t>
            </a:r>
            <a:r>
              <a:rPr/>
              <a:t> </a:t>
            </a:r>
            <a:r>
              <a:rPr/>
              <a:t>the</a:t>
            </a:r>
            <a:r>
              <a:rPr/>
              <a:t> </a:t>
            </a:r>
            <a:r>
              <a:rPr/>
              <a:t>page</a:t>
            </a:r>
            <a:r>
              <a:rPr/>
              <a:t> </a:t>
            </a:r>
            <a:r>
              <a:rPr/>
              <a:t>in</a:t>
            </a:r>
            <a:r>
              <a:rPr/>
              <a:t> </a:t>
            </a:r>
            <a:r>
              <a:rPr/>
              <a:t>search</a:t>
            </a:r>
            <a:r>
              <a:rPr/>
              <a:t> </a:t>
            </a:r>
            <a:r>
              <a:rPr/>
              <a:t>engine</a:t>
            </a:r>
            <a:r>
              <a:rPr/>
              <a:t> </a:t>
            </a:r>
            <a:r>
              <a:rPr/>
              <a:t>results.</a:t>
            </a:r>
          </a:p>
          <a:p>
            <a:pPr lvl="0" marL="0" indent="0">
              <a:buNone/>
            </a:pPr>
          </a:p>
          <a:p>
            <a:pPr lvl="1"/>
            <a:r>
              <a:rPr/>
              <a:t>Next,</a:t>
            </a:r>
            <a:r>
              <a:rPr/>
              <a:t> </a:t>
            </a:r>
            <a:r>
              <a:rPr/>
              <a:t>add</a:t>
            </a:r>
            <a:r>
              <a:rPr/>
              <a:t> </a:t>
            </a:r>
            <a:r>
              <a:rPr/>
              <a:t>the</a:t>
            </a:r>
            <a:r>
              <a:rPr/>
              <a:t> </a:t>
            </a:r>
            <a:r>
              <a:rPr/>
              <a:t>tags–</a:t>
            </a:r>
            <a:r>
              <a:rPr/>
              <a:t> </a:t>
            </a:r>
            <a:r>
              <a:rPr/>
              <a:t>these</a:t>
            </a:r>
            <a:r>
              <a:rPr/>
              <a:t> </a:t>
            </a:r>
            <a:r>
              <a:rPr/>
              <a:t>should</a:t>
            </a:r>
            <a:r>
              <a:rPr/>
              <a:t> </a:t>
            </a:r>
            <a:r>
              <a:rPr/>
              <a:t>be</a:t>
            </a:r>
            <a:r>
              <a:rPr/>
              <a:t> </a:t>
            </a:r>
            <a:r>
              <a:rPr/>
              <a:t>around</a:t>
            </a:r>
            <a:r>
              <a:rPr/>
              <a:t> </a:t>
            </a:r>
            <a:r>
              <a:rPr/>
              <a:t>the</a:t>
            </a:r>
            <a:r>
              <a:rPr/>
              <a:t> </a:t>
            </a:r>
            <a:r>
              <a:rPr/>
              <a:t>entire</a:t>
            </a:r>
            <a:r>
              <a:rPr/>
              <a:t> </a:t>
            </a:r>
            <a:r>
              <a:rPr/>
              <a:t>text</a:t>
            </a:r>
            <a:r>
              <a:rPr/>
              <a:t> </a:t>
            </a:r>
            <a:r>
              <a:rPr/>
              <a:t>for</a:t>
            </a:r>
            <a:r>
              <a:rPr/>
              <a:t> </a:t>
            </a:r>
            <a:r>
              <a:rPr/>
              <a:t>the</a:t>
            </a:r>
            <a:r>
              <a:rPr/>
              <a:t> </a:t>
            </a:r>
            <a:r>
              <a:rPr/>
              <a:t>page.</a:t>
            </a:r>
          </a:p>
          <a:p>
            <a:pPr lvl="0" marL="0" indent="0">
              <a:buNone/>
            </a:pPr>
          </a:p>
          <a:p>
            <a:pPr lvl="1"/>
            <a:r>
              <a:rPr/>
              <a:t>Use</a:t>
            </a:r>
            <a:r>
              <a:rPr/>
              <a:t> </a:t>
            </a:r>
            <a:r>
              <a:rPr/>
              <a:t>h1</a:t>
            </a:r>
            <a:r>
              <a:rPr/>
              <a:t> </a:t>
            </a:r>
            <a:r>
              <a:rPr/>
              <a:t>for</a:t>
            </a:r>
            <a:r>
              <a:rPr/>
              <a:t> </a:t>
            </a:r>
            <a:r>
              <a:rPr/>
              <a:t>your</a:t>
            </a:r>
            <a:r>
              <a:rPr/>
              <a:t> </a:t>
            </a:r>
            <a:r>
              <a:rPr/>
              <a:t>page’s</a:t>
            </a:r>
            <a:r>
              <a:rPr/>
              <a:t> </a:t>
            </a:r>
            <a:r>
              <a:rPr/>
              <a:t>top</a:t>
            </a:r>
            <a:r>
              <a:rPr/>
              <a:t> </a:t>
            </a:r>
            <a:r>
              <a:rPr/>
              <a:t>headline,</a:t>
            </a:r>
            <a:r>
              <a:rPr/>
              <a:t> </a:t>
            </a:r>
            <a:r>
              <a:rPr/>
              <a:t>the</a:t>
            </a:r>
            <a:r>
              <a:rPr/>
              <a:t> </a:t>
            </a:r>
            <a:r>
              <a:rPr/>
              <a:t>on-screen</a:t>
            </a:r>
            <a:r>
              <a:rPr/>
              <a:t> </a:t>
            </a:r>
            <a:r>
              <a:rPr/>
              <a:t>title</a:t>
            </a:r>
            <a:r>
              <a:rPr/>
              <a:t> </a:t>
            </a:r>
            <a:r>
              <a:rPr/>
              <a:t>for</a:t>
            </a:r>
            <a:r>
              <a:rPr/>
              <a:t> </a:t>
            </a:r>
            <a:r>
              <a:rPr/>
              <a:t>your</a:t>
            </a:r>
            <a:r>
              <a:rPr/>
              <a:t> </a:t>
            </a:r>
            <a:r>
              <a:rPr/>
              <a:t>story</a:t>
            </a:r>
            <a:r>
              <a:rPr/>
              <a:t> </a:t>
            </a:r>
            <a:r>
              <a:rPr/>
              <a:t>(different</a:t>
            </a:r>
            <a:r>
              <a:rPr/>
              <a:t> </a:t>
            </a:r>
            <a:r>
              <a:rPr/>
              <a:t>from</a:t>
            </a:r>
            <a:r>
              <a:rPr/>
              <a:t> </a:t>
            </a:r>
            <a:r>
              <a:rPr/>
              <a:t>the</a:t>
            </a:r>
            <a:r>
              <a:rPr/>
              <a:t> </a:t>
            </a:r>
            <a:r>
              <a:rPr/>
              <a:t>title</a:t>
            </a:r>
            <a:r>
              <a:rPr/>
              <a:t> </a:t>
            </a:r>
            <a:r>
              <a:rPr/>
              <a:t>tag)</a:t>
            </a:r>
          </a:p>
          <a:p>
            <a:pPr lvl="0" marL="0" indent="0">
              <a:buNone/>
            </a:pPr>
          </a:p>
          <a:p>
            <a:pPr lvl="1"/>
            <a:r>
              <a:rPr/>
              <a:t>Use</a:t>
            </a:r>
            <a:r>
              <a:rPr/>
              <a:t> </a:t>
            </a:r>
            <a:r>
              <a:rPr/>
              <a:t>h2</a:t>
            </a:r>
            <a:r>
              <a:rPr/>
              <a:t> </a:t>
            </a:r>
            <a:r>
              <a:rPr/>
              <a:t>or</a:t>
            </a:r>
            <a:r>
              <a:rPr/>
              <a:t> </a:t>
            </a:r>
            <a:r>
              <a:rPr/>
              <a:t>h3</a:t>
            </a:r>
            <a:r>
              <a:rPr/>
              <a:t> </a:t>
            </a:r>
            <a:r>
              <a:rPr/>
              <a:t>tags</a:t>
            </a:r>
            <a:r>
              <a:rPr/>
              <a:t> </a:t>
            </a:r>
            <a:r>
              <a:rPr/>
              <a:t>for</a:t>
            </a:r>
            <a:r>
              <a:rPr/>
              <a:t> </a:t>
            </a:r>
            <a:r>
              <a:rPr/>
              <a:t>section</a:t>
            </a:r>
            <a:r>
              <a:rPr/>
              <a:t> </a:t>
            </a:r>
            <a:r>
              <a:rPr/>
              <a:t>headings</a:t>
            </a:r>
          </a:p>
          <a:p>
            <a:pPr lvl="0" marL="0" indent="0">
              <a:buNone/>
            </a:pPr>
          </a:p>
          <a:p>
            <a:pPr lvl="1"/>
            <a:r>
              <a:rPr/>
              <a:t>Use</a:t>
            </a:r>
            <a:r>
              <a:rPr/>
              <a:t> </a:t>
            </a:r>
            <a:r>
              <a:rPr/>
              <a:t>p</a:t>
            </a:r>
            <a:r>
              <a:rPr/>
              <a:t> </a:t>
            </a:r>
            <a:r>
              <a:rPr/>
              <a:t>tags</a:t>
            </a:r>
            <a:r>
              <a:rPr/>
              <a:t> </a:t>
            </a:r>
            <a:r>
              <a:rPr/>
              <a:t>for</a:t>
            </a:r>
            <a:r>
              <a:rPr/>
              <a:t> </a:t>
            </a:r>
            <a:r>
              <a:rPr/>
              <a:t>paragraphs</a:t>
            </a:r>
          </a:p>
          <a:p>
            <a:pPr lvl="0" marL="0" indent="0">
              <a:buNone/>
            </a:pPr>
          </a:p>
          <a:p>
            <a:pPr lvl="1"/>
            <a:r>
              <a:rPr/>
              <a:t>Don’t</a:t>
            </a:r>
            <a:r>
              <a:rPr/>
              <a:t> </a:t>
            </a:r>
            <a:r>
              <a:rPr/>
              <a:t>forget</a:t>
            </a:r>
            <a:r>
              <a:rPr/>
              <a:t> </a:t>
            </a:r>
            <a:r>
              <a:rPr/>
              <a:t>your</a:t>
            </a:r>
            <a:r>
              <a:rPr/>
              <a:t> </a:t>
            </a:r>
            <a:r>
              <a:rPr/>
              <a:t>closing</a:t>
            </a:r>
            <a:r>
              <a:rPr/>
              <a:t> </a:t>
            </a:r>
            <a:r>
              <a:rPr/>
              <a:t>tags!</a:t>
            </a:r>
          </a:p>
          <a:p>
            <a:pPr lvl="0" marL="0" indent="0">
              <a:buNone/>
            </a:pPr>
          </a:p>
          <a:p>
            <a:pPr lvl="1"/>
            <a:r>
              <a:rPr/>
              <a:t>For</a:t>
            </a:r>
            <a:r>
              <a:rPr/>
              <a:t> </a:t>
            </a:r>
            <a:r>
              <a:rPr/>
              <a:t>extra</a:t>
            </a:r>
            <a:r>
              <a:rPr/>
              <a:t> </a:t>
            </a:r>
            <a:r>
              <a:rPr/>
              <a:t>credit,</a:t>
            </a:r>
            <a:r>
              <a:rPr/>
              <a:t> </a:t>
            </a:r>
            <a:r>
              <a:rPr/>
              <a:t>add</a:t>
            </a:r>
            <a:r>
              <a:rPr/>
              <a:t> </a:t>
            </a:r>
            <a:r>
              <a:rPr/>
              <a:t>links</a:t>
            </a:r>
            <a:r>
              <a:rPr/>
              <a:t> </a:t>
            </a:r>
            <a:r>
              <a:rPr/>
              <a:t>to</a:t>
            </a:r>
            <a:r>
              <a:rPr/>
              <a:t> </a:t>
            </a:r>
            <a:r>
              <a:rPr/>
              <a:t>other</a:t>
            </a:r>
            <a:r>
              <a:rPr/>
              <a:t> </a:t>
            </a:r>
            <a:r>
              <a:rPr/>
              <a:t>sites</a:t>
            </a:r>
            <a:r>
              <a:rPr/>
              <a:t> </a:t>
            </a:r>
            <a:r>
              <a:rPr/>
              <a:t>(such</a:t>
            </a:r>
            <a:r>
              <a:rPr/>
              <a:t> </a:t>
            </a:r>
            <a:r>
              <a:rPr/>
              <a:t>as</a:t>
            </a:r>
            <a:r>
              <a:rPr/>
              <a:t> </a:t>
            </a:r>
            <a:r>
              <a:rPr/>
              <a:t>a</a:t>
            </a:r>
            <a:r>
              <a:rPr/>
              <a:t> </a:t>
            </a:r>
            <a:r>
              <a:rPr/>
              <a:t>page</a:t>
            </a:r>
            <a:r>
              <a:rPr/>
              <a:t> </a:t>
            </a:r>
            <a:r>
              <a:rPr/>
              <a:t>about</a:t>
            </a:r>
            <a:r>
              <a:rPr/>
              <a:t> </a:t>
            </a:r>
            <a:r>
              <a:rPr/>
              <a:t>your</a:t>
            </a:r>
            <a:r>
              <a:rPr/>
              <a:t> </a:t>
            </a:r>
            <a:r>
              <a:rPr/>
              <a:t>hometown,</a:t>
            </a:r>
            <a:r>
              <a:rPr/>
              <a:t> </a:t>
            </a:r>
            <a:r>
              <a:rPr/>
              <a:t>your</a:t>
            </a:r>
            <a:r>
              <a:rPr/>
              <a:t> </a:t>
            </a:r>
            <a:r>
              <a:rPr/>
              <a:t>favorite</a:t>
            </a:r>
            <a:r>
              <a:rPr/>
              <a:t> </a:t>
            </a:r>
            <a:r>
              <a:rPr/>
              <a:t>sports</a:t>
            </a:r>
            <a:r>
              <a:rPr/>
              <a:t> </a:t>
            </a:r>
            <a:r>
              <a:rPr/>
              <a:t>team,</a:t>
            </a:r>
            <a:r>
              <a:rPr/>
              <a:t> </a:t>
            </a:r>
            <a:r>
              <a:rPr/>
              <a:t>artist</a:t>
            </a:r>
            <a:r>
              <a:rPr/>
              <a:t> </a:t>
            </a:r>
            <a:r>
              <a:rPr/>
              <a:t>or</a:t>
            </a:r>
            <a:r>
              <a:rPr/>
              <a:t> </a:t>
            </a:r>
            <a:r>
              <a:rPr/>
              <a:t>musician,</a:t>
            </a:r>
            <a:r>
              <a:rPr/>
              <a:t> </a:t>
            </a:r>
            <a:r>
              <a:rPr/>
              <a:t>or</a:t>
            </a:r>
            <a:r>
              <a:rPr/>
              <a:t> </a:t>
            </a:r>
            <a:r>
              <a:rPr/>
              <a:t>a</a:t>
            </a:r>
            <a:r>
              <a:rPr/>
              <a:t> </a:t>
            </a:r>
            <a:r>
              <a:rPr/>
              <a:t>favorite</a:t>
            </a:r>
            <a:r>
              <a:rPr/>
              <a:t> </a:t>
            </a:r>
            <a:r>
              <a:rPr/>
              <a:t>recipe).</a:t>
            </a:r>
            <a:r>
              <a:rPr/>
              <a:t> </a:t>
            </a:r>
            <a:r>
              <a:rPr/>
              <a:t>You</a:t>
            </a:r>
            <a:r>
              <a:rPr/>
              <a:t> </a:t>
            </a:r>
            <a:r>
              <a:rPr/>
              <a:t>can</a:t>
            </a:r>
            <a:r>
              <a:rPr/>
              <a:t> </a:t>
            </a:r>
            <a:r>
              <a:rPr/>
              <a:t>also</a:t>
            </a:r>
            <a:r>
              <a:rPr/>
              <a:t> </a:t>
            </a:r>
            <a:r>
              <a:rPr/>
              <a:t>download</a:t>
            </a:r>
            <a:r>
              <a:rPr/>
              <a:t> </a:t>
            </a:r>
            <a:r>
              <a:rPr/>
              <a:t>and</a:t>
            </a:r>
            <a:r>
              <a:rPr/>
              <a:t> </a:t>
            </a:r>
            <a:r>
              <a:rPr/>
              <a:t>add</a:t>
            </a:r>
            <a:r>
              <a:rPr/>
              <a:t> </a:t>
            </a:r>
            <a:r>
              <a:rPr/>
              <a:t>images,</a:t>
            </a:r>
            <a:r>
              <a:rPr/>
              <a:t> </a:t>
            </a:r>
            <a:r>
              <a:rPr/>
              <a:t>just</a:t>
            </a:r>
            <a:r>
              <a:rPr/>
              <a:t> </a:t>
            </a:r>
            <a:r>
              <a:rPr/>
              <a:t>make</a:t>
            </a:r>
            <a:r>
              <a:rPr/>
              <a:t> </a:t>
            </a:r>
            <a:r>
              <a:rPr/>
              <a:t>sure</a:t>
            </a:r>
            <a:r>
              <a:rPr/>
              <a:t> </a:t>
            </a:r>
            <a:r>
              <a:rPr/>
              <a:t>they</a:t>
            </a:r>
            <a:r>
              <a:rPr/>
              <a:t> </a:t>
            </a:r>
            <a:r>
              <a:rPr/>
              <a:t>are</a:t>
            </a:r>
            <a:r>
              <a:rPr/>
              <a:t> </a:t>
            </a:r>
            <a:r>
              <a:rPr/>
              <a:t>in</a:t>
            </a:r>
            <a:r>
              <a:rPr/>
              <a:t> </a:t>
            </a:r>
            <a:r>
              <a:rPr/>
              <a:t>the</a:t>
            </a:r>
            <a:r>
              <a:rPr/>
              <a:t> </a:t>
            </a:r>
            <a:r>
              <a:rPr/>
              <a:t>“</a:t>
            </a:r>
            <a:r>
              <a:rPr/>
              <a:t>xx-webpage</a:t>
            </a:r>
            <a:r>
              <a:rPr/>
              <a:t>”</a:t>
            </a:r>
            <a:r>
              <a:rPr/>
              <a:t> </a:t>
            </a:r>
            <a:r>
              <a:rPr/>
              <a:t>folder.</a:t>
            </a:r>
          </a:p>
          <a:p>
            <a:pPr lvl="0" marL="0" indent="0">
              <a:buNone/>
            </a:pPr>
          </a:p>
          <a:p>
            <a:pPr lvl="1"/>
            <a:r>
              <a:rPr/>
              <a:t>Finally,</a:t>
            </a:r>
            <a:r>
              <a:rPr/>
              <a:t> </a:t>
            </a:r>
            <a:r>
              <a:rPr/>
              <a:t>when</a:t>
            </a:r>
            <a:r>
              <a:rPr/>
              <a:t> </a:t>
            </a:r>
            <a:r>
              <a:rPr/>
              <a:t>you’ve</a:t>
            </a:r>
            <a:r>
              <a:rPr/>
              <a:t> </a:t>
            </a:r>
            <a:r>
              <a:rPr/>
              <a:t>added</a:t>
            </a:r>
            <a:r>
              <a:rPr/>
              <a:t> </a:t>
            </a:r>
            <a:r>
              <a:rPr/>
              <a:t>all</a:t>
            </a:r>
            <a:r>
              <a:rPr/>
              <a:t> </a:t>
            </a:r>
            <a:r>
              <a:rPr/>
              <a:t>your</a:t>
            </a:r>
            <a:r>
              <a:rPr/>
              <a:t> </a:t>
            </a:r>
            <a:r>
              <a:rPr/>
              <a:t>tags,</a:t>
            </a:r>
            <a:r>
              <a:rPr/>
              <a:t> </a:t>
            </a:r>
            <a:r>
              <a:rPr/>
              <a:t>save</a:t>
            </a:r>
            <a:r>
              <a:rPr/>
              <a:t> </a:t>
            </a:r>
            <a:r>
              <a:rPr/>
              <a:t>the</a:t>
            </a:r>
            <a:r>
              <a:rPr/>
              <a:t> </a:t>
            </a:r>
            <a:r>
              <a:rPr/>
              <a:t>page!</a:t>
            </a:r>
          </a:p>
          <a:p>
            <a:pPr lvl="0" marL="0" indent="0">
              <a:buNone/>
            </a:pPr>
          </a:p>
          <a:p>
            <a:pPr lvl="1"/>
            <a:r>
              <a:rPr/>
              <a:t>Now,</a:t>
            </a:r>
            <a:r>
              <a:rPr/>
              <a:t> </a:t>
            </a:r>
            <a:r>
              <a:rPr/>
              <a:t>open</a:t>
            </a:r>
            <a:r>
              <a:rPr/>
              <a:t> </a:t>
            </a:r>
            <a:r>
              <a:rPr/>
              <a:t>your</a:t>
            </a:r>
            <a:r>
              <a:rPr/>
              <a:t> </a:t>
            </a:r>
            <a:r>
              <a:rPr/>
              <a:t>favorite</a:t>
            </a:r>
            <a:r>
              <a:rPr/>
              <a:t> </a:t>
            </a:r>
            <a:r>
              <a:rPr/>
              <a:t>browser,</a:t>
            </a:r>
            <a:r>
              <a:rPr/>
              <a:t> </a:t>
            </a:r>
            <a:r>
              <a:rPr/>
              <a:t>and</a:t>
            </a:r>
            <a:r>
              <a:rPr/>
              <a:t> </a:t>
            </a:r>
            <a:r>
              <a:rPr/>
              <a:t>go</a:t>
            </a:r>
            <a:r>
              <a:rPr/>
              <a:t> </a:t>
            </a:r>
            <a:r>
              <a:rPr/>
              <a:t>to</a:t>
            </a:r>
            <a:r>
              <a:rPr/>
              <a:t> </a:t>
            </a:r>
            <a:r>
              <a:rPr/>
              <a:t>File</a:t>
            </a:r>
            <a:r>
              <a:rPr/>
              <a:t> </a:t>
            </a:r>
            <a:r>
              <a:rPr/>
              <a:t>&gt;</a:t>
            </a:r>
            <a:r>
              <a:rPr/>
              <a:t> </a:t>
            </a:r>
            <a:r>
              <a:rPr/>
              <a:t>open</a:t>
            </a:r>
            <a:r>
              <a:rPr/>
              <a:t> </a:t>
            </a:r>
            <a:r>
              <a:rPr/>
              <a:t>file.</a:t>
            </a:r>
            <a:r>
              <a:rPr/>
              <a:t> </a:t>
            </a:r>
            <a:r>
              <a:rPr/>
              <a:t>Navigate</a:t>
            </a:r>
            <a:r>
              <a:rPr/>
              <a:t> </a:t>
            </a:r>
            <a:r>
              <a:rPr/>
              <a:t>to</a:t>
            </a:r>
            <a:r>
              <a:rPr/>
              <a:t> </a:t>
            </a:r>
            <a:r>
              <a:rPr/>
              <a:t>your</a:t>
            </a:r>
            <a:r>
              <a:rPr/>
              <a:t> </a:t>
            </a:r>
            <a:r>
              <a:rPr/>
              <a:t>folder,</a:t>
            </a:r>
            <a:r>
              <a:rPr/>
              <a:t> </a:t>
            </a:r>
            <a:r>
              <a:rPr/>
              <a:t>and</a:t>
            </a:r>
            <a:r>
              <a:rPr/>
              <a:t> </a:t>
            </a:r>
            <a:r>
              <a:rPr/>
              <a:t>click</a:t>
            </a:r>
            <a:r>
              <a:rPr/>
              <a:t> </a:t>
            </a:r>
            <a:r>
              <a:rPr/>
              <a:t>on</a:t>
            </a:r>
            <a:r>
              <a:rPr/>
              <a:t> </a:t>
            </a:r>
            <a:r>
              <a:rPr/>
              <a:t>the</a:t>
            </a:r>
            <a:r>
              <a:rPr/>
              <a:t> </a:t>
            </a:r>
            <a:r>
              <a:rPr/>
              <a:t>html</a:t>
            </a:r>
            <a:r>
              <a:rPr/>
              <a:t> </a:t>
            </a:r>
            <a:r>
              <a:rPr/>
              <a:t>file</a:t>
            </a:r>
            <a:r>
              <a:rPr/>
              <a:t> </a:t>
            </a:r>
            <a:r>
              <a:rPr/>
              <a:t>you</a:t>
            </a:r>
            <a:r>
              <a:rPr/>
              <a:t> </a:t>
            </a:r>
            <a:r>
              <a:rPr/>
              <a:t>just</a:t>
            </a:r>
            <a:r>
              <a:rPr/>
              <a:t> </a:t>
            </a:r>
            <a:r>
              <a:rPr/>
              <a:t>made.</a:t>
            </a:r>
            <a:r>
              <a:rPr/>
              <a:t> </a:t>
            </a:r>
            <a:r>
              <a:rPr/>
              <a:t>How</a:t>
            </a:r>
            <a:r>
              <a:rPr/>
              <a:t> </a:t>
            </a:r>
            <a:r>
              <a:rPr/>
              <a:t>does</a:t>
            </a:r>
            <a:r>
              <a:rPr/>
              <a:t> </a:t>
            </a:r>
            <a:r>
              <a:rPr/>
              <a:t>it</a:t>
            </a:r>
            <a:r>
              <a:rPr/>
              <a:t> </a:t>
            </a:r>
            <a:r>
              <a:rPr/>
              <a:t>look?</a:t>
            </a:r>
            <a:r>
              <a:rPr/>
              <a:t> </a:t>
            </a:r>
            <a:r>
              <a:rPr/>
              <a:t>Are</a:t>
            </a:r>
            <a:r>
              <a:rPr/>
              <a:t> </a:t>
            </a:r>
            <a:r>
              <a:rPr/>
              <a:t>you</a:t>
            </a:r>
            <a:r>
              <a:rPr/>
              <a:t> </a:t>
            </a:r>
            <a:r>
              <a:rPr/>
              <a:t>seeing</a:t>
            </a:r>
            <a:r>
              <a:rPr/>
              <a:t> </a:t>
            </a:r>
            <a:r>
              <a:rPr/>
              <a:t>your</a:t>
            </a:r>
            <a:r>
              <a:rPr/>
              <a:t> </a:t>
            </a:r>
            <a:r>
              <a:rPr/>
              <a:t>content</a:t>
            </a:r>
            <a:r>
              <a:rPr/>
              <a:t> </a:t>
            </a:r>
            <a:r>
              <a:rPr/>
              <a:t>formatted</a:t>
            </a:r>
            <a:r>
              <a:rPr/>
              <a:t> </a:t>
            </a:r>
            <a:r>
              <a:rPr/>
              <a:t>for</a:t>
            </a:r>
            <a:r>
              <a:rPr/>
              <a:t> </a:t>
            </a:r>
            <a:r>
              <a:rPr/>
              <a:t>the</a:t>
            </a:r>
            <a:r>
              <a:rPr/>
              <a:t> </a:t>
            </a:r>
            <a:r>
              <a:rPr/>
              <a:t>web?</a:t>
            </a:r>
            <a:r>
              <a:rPr/>
              <a:t> </a:t>
            </a:r>
            <a:r>
              <a:rPr/>
              <a:t>Do</a:t>
            </a:r>
            <a:r>
              <a:rPr/>
              <a:t> </a:t>
            </a:r>
            <a:r>
              <a:rPr/>
              <a:t>you</a:t>
            </a:r>
            <a:r>
              <a:rPr/>
              <a:t> </a:t>
            </a:r>
            <a:r>
              <a:rPr/>
              <a:t>see</a:t>
            </a:r>
            <a:r>
              <a:rPr/>
              <a:t> </a:t>
            </a:r>
            <a:r>
              <a:rPr/>
              <a:t>your</a:t>
            </a:r>
            <a:r>
              <a:rPr/>
              <a:t> </a:t>
            </a:r>
            <a:r>
              <a:rPr/>
              <a:t>title</a:t>
            </a:r>
            <a:r>
              <a:rPr/>
              <a:t> </a:t>
            </a:r>
            <a:r>
              <a:rPr/>
              <a:t>appearing</a:t>
            </a:r>
            <a:r>
              <a:rPr/>
              <a:t> </a:t>
            </a:r>
            <a:r>
              <a:rPr/>
              <a:t>in</a:t>
            </a:r>
            <a:r>
              <a:rPr/>
              <a:t> </a:t>
            </a:r>
            <a:r>
              <a:rPr/>
              <a:t>the</a:t>
            </a:r>
            <a:r>
              <a:rPr/>
              <a:t> </a:t>
            </a:r>
            <a:r>
              <a:rPr/>
              <a:t>tab</a:t>
            </a:r>
            <a:r>
              <a:rPr/>
              <a:t> </a:t>
            </a:r>
            <a:r>
              <a:rPr/>
              <a:t>at</a:t>
            </a:r>
            <a:r>
              <a:rPr/>
              <a:t> </a:t>
            </a:r>
            <a:r>
              <a:rPr/>
              <a:t>the</a:t>
            </a:r>
            <a:r>
              <a:rPr/>
              <a:t> </a:t>
            </a:r>
            <a:r>
              <a:rPr/>
              <a:t>top</a:t>
            </a:r>
            <a:r>
              <a:rPr/>
              <a:t> </a:t>
            </a:r>
            <a:r>
              <a:rPr/>
              <a:t>of</a:t>
            </a:r>
            <a:r>
              <a:rPr/>
              <a:t> </a:t>
            </a:r>
            <a:r>
              <a:rPr/>
              <a:t>the</a:t>
            </a:r>
            <a:r>
              <a:rPr/>
              <a:t> </a:t>
            </a:r>
            <a:r>
              <a:rPr/>
              <a:t>browser</a:t>
            </a:r>
            <a:r>
              <a:rPr/>
              <a:t> </a:t>
            </a:r>
            <a:r>
              <a:rPr/>
              <a:t>bar?</a:t>
            </a:r>
            <a:r>
              <a:rPr/>
              <a:t> </a:t>
            </a:r>
            <a:r>
              <a:rPr/>
              <a:t>If</a:t>
            </a:r>
            <a:r>
              <a:rPr/>
              <a:t> </a:t>
            </a:r>
            <a:r>
              <a:rPr/>
              <a:t>things</a:t>
            </a:r>
            <a:r>
              <a:rPr/>
              <a:t> </a:t>
            </a:r>
            <a:r>
              <a:rPr/>
              <a:t>don’t</a:t>
            </a:r>
            <a:r>
              <a:rPr/>
              <a:t> </a:t>
            </a:r>
            <a:r>
              <a:rPr/>
              <a:t>look</a:t>
            </a:r>
            <a:r>
              <a:rPr/>
              <a:t> </a:t>
            </a:r>
            <a:r>
              <a:rPr/>
              <a:t>right,</a:t>
            </a:r>
            <a:r>
              <a:rPr/>
              <a:t> </a:t>
            </a:r>
            <a:r>
              <a:rPr/>
              <a:t>what</a:t>
            </a:r>
            <a:r>
              <a:rPr/>
              <a:t> </a:t>
            </a:r>
            <a:r>
              <a:rPr/>
              <a:t>might</a:t>
            </a:r>
            <a:r>
              <a:rPr/>
              <a:t> </a:t>
            </a:r>
            <a:r>
              <a:rPr/>
              <a:t>have</a:t>
            </a:r>
            <a:r>
              <a:rPr/>
              <a:t> </a:t>
            </a:r>
            <a:r>
              <a:rPr/>
              <a:t>happened?</a:t>
            </a:r>
          </a:p>
          <a:p>
            <a:pPr lvl="0" marL="0" indent="0">
              <a:buNone/>
            </a:pPr>
          </a:p>
          <a:p>
            <a:pPr lvl="0" marL="1270000" indent="0">
              <a:buNone/>
            </a:pPr>
            <a:r>
              <a:rPr sz="2000"/>
              <a:t>Tip!</a:t>
            </a:r>
            <a:r>
              <a:rPr sz="2000"/>
              <a:t> </a:t>
            </a:r>
            <a:r>
              <a:rPr sz="2000"/>
              <a:t>Facilitator</a:t>
            </a:r>
            <a:r>
              <a:rPr sz="2000"/>
              <a:t> </a:t>
            </a:r>
            <a:r>
              <a:rPr sz="2000"/>
              <a:t>can</a:t>
            </a:r>
            <a:r>
              <a:rPr sz="2000"/>
              <a:t> </a:t>
            </a:r>
            <a:r>
              <a:rPr sz="2000"/>
              <a:t>troubleshoot</a:t>
            </a:r>
            <a:r>
              <a:rPr sz="2000"/>
              <a:t> </a:t>
            </a:r>
            <a:r>
              <a:rPr sz="2000"/>
              <a:t>here—</a:t>
            </a:r>
            <a:r>
              <a:rPr sz="2000"/>
              <a:t> </a:t>
            </a:r>
            <a:r>
              <a:rPr sz="2000"/>
              <a:t>common</a:t>
            </a:r>
            <a:r>
              <a:rPr sz="2000"/>
              <a:t> </a:t>
            </a:r>
            <a:r>
              <a:rPr sz="2000"/>
              <a:t>problems</a:t>
            </a:r>
            <a:r>
              <a:rPr sz="2000"/>
              <a:t> </a:t>
            </a:r>
            <a:r>
              <a:rPr sz="2000"/>
              <a:t>are</a:t>
            </a:r>
            <a:r>
              <a:rPr sz="2000"/>
              <a:t> </a:t>
            </a:r>
            <a:r>
              <a:rPr sz="2000"/>
              <a:t>missing</a:t>
            </a:r>
            <a:r>
              <a:rPr sz="2000"/>
              <a:t> </a:t>
            </a:r>
            <a:r>
              <a:rPr sz="2000"/>
              <a:t>tags,</a:t>
            </a:r>
            <a:r>
              <a:rPr sz="2000"/>
              <a:t> </a:t>
            </a:r>
            <a:r>
              <a:rPr sz="2000"/>
              <a:t>especially</a:t>
            </a:r>
            <a:r>
              <a:rPr sz="2000"/>
              <a:t> </a:t>
            </a:r>
            <a:r>
              <a:rPr sz="2000"/>
              <a:t>closing</a:t>
            </a:r>
            <a:r>
              <a:rPr sz="2000"/>
              <a:t> </a:t>
            </a:r>
            <a:r>
              <a:rPr sz="2000"/>
              <a:t>tags,</a:t>
            </a:r>
            <a:r>
              <a:rPr sz="2000"/>
              <a:t> </a:t>
            </a:r>
            <a:r>
              <a:rPr sz="2000"/>
              <a:t>typos</a:t>
            </a:r>
            <a:r>
              <a:rPr sz="2000"/>
              <a:t> </a:t>
            </a:r>
            <a:r>
              <a:rPr sz="2000"/>
              <a:t>in</a:t>
            </a:r>
            <a:r>
              <a:rPr sz="2000"/>
              <a:t> </a:t>
            </a:r>
            <a:r>
              <a:rPr sz="2000"/>
              <a:t>tags,</a:t>
            </a:r>
            <a:r>
              <a:rPr sz="2000"/>
              <a:t> </a:t>
            </a:r>
            <a:r>
              <a:rPr sz="2000"/>
              <a:t>a</a:t>
            </a:r>
            <a:r>
              <a:rPr sz="2000"/>
              <a:t> </a:t>
            </a:r>
            <a:r>
              <a:rPr sz="2000"/>
              <a:t>document</a:t>
            </a:r>
            <a:r>
              <a:rPr sz="2000"/>
              <a:t> </a:t>
            </a:r>
            <a:r>
              <a:rPr sz="2000"/>
              <a:t>not</a:t>
            </a:r>
            <a:r>
              <a:rPr sz="2000"/>
              <a:t> </a:t>
            </a:r>
            <a:r>
              <a:rPr sz="2000"/>
              <a:t>saved</a:t>
            </a:r>
            <a:r>
              <a:rPr sz="2000"/>
              <a:t> </a:t>
            </a:r>
            <a:r>
              <a:rPr sz="2000"/>
              <a:t>as</a:t>
            </a:r>
            <a:r>
              <a:rPr sz="2000"/>
              <a:t> </a:t>
            </a:r>
            <a:r>
              <a:rPr sz="2000"/>
              <a:t>html,</a:t>
            </a:r>
            <a:r>
              <a:rPr sz="2000"/>
              <a:t> </a:t>
            </a:r>
            <a:r>
              <a:rPr sz="2000"/>
              <a:t>problems</a:t>
            </a:r>
            <a:r>
              <a:rPr sz="2000"/>
              <a:t> </a:t>
            </a:r>
            <a:r>
              <a:rPr sz="2000"/>
              <a:t>with</a:t>
            </a:r>
            <a:r>
              <a:rPr sz="2000"/>
              <a:t> </a:t>
            </a:r>
            <a:r>
              <a:rPr sz="2000"/>
              <a:t>image</a:t>
            </a:r>
            <a:r>
              <a:rPr sz="2000"/>
              <a:t> </a:t>
            </a:r>
            <a:r>
              <a:rPr sz="2000"/>
              <a:t>file</a:t>
            </a:r>
            <a:r>
              <a:rPr sz="2000"/>
              <a:t> </a:t>
            </a:r>
            <a:r>
              <a:rPr sz="2000"/>
              <a:t>names,</a:t>
            </a:r>
            <a:r>
              <a:rPr sz="2000"/>
              <a:t> </a:t>
            </a:r>
            <a:r>
              <a:rPr sz="2000"/>
              <a:t>etc.</a:t>
            </a:r>
            <a:r>
              <a:rPr sz="2000"/>
              <a:t> </a:t>
            </a:r>
            <a:r>
              <a:rPr sz="2000"/>
              <a:t>Facilitator</a:t>
            </a:r>
            <a:r>
              <a:rPr sz="2000"/>
              <a:t> </a:t>
            </a:r>
            <a:r>
              <a:rPr sz="2000"/>
              <a:t>can</a:t>
            </a:r>
            <a:r>
              <a:rPr sz="2000"/>
              <a:t> </a:t>
            </a:r>
            <a:r>
              <a:rPr sz="2000"/>
              <a:t>walk</a:t>
            </a:r>
            <a:r>
              <a:rPr sz="2000"/>
              <a:t> </a:t>
            </a:r>
            <a:r>
              <a:rPr sz="2000"/>
              <a:t>around</a:t>
            </a:r>
            <a:r>
              <a:rPr sz="2000"/>
              <a:t> </a:t>
            </a:r>
            <a:r>
              <a:rPr sz="2000"/>
              <a:t>and</a:t>
            </a:r>
            <a:r>
              <a:rPr sz="2000"/>
              <a:t> </a:t>
            </a:r>
            <a:r>
              <a:rPr sz="2000"/>
              <a:t>check</a:t>
            </a:r>
            <a:r>
              <a:rPr sz="2000"/>
              <a:t> </a:t>
            </a:r>
            <a:r>
              <a:rPr sz="2000"/>
              <a:t>pages,</a:t>
            </a:r>
            <a:r>
              <a:rPr sz="2000"/>
              <a:t> </a:t>
            </a:r>
            <a:r>
              <a:rPr sz="2000"/>
              <a:t>and</a:t>
            </a:r>
            <a:r>
              <a:rPr sz="2000"/>
              <a:t> </a:t>
            </a:r>
            <a:r>
              <a:rPr sz="2000"/>
              <a:t>discuss</a:t>
            </a:r>
            <a:r>
              <a:rPr sz="2000"/>
              <a:t> </a:t>
            </a:r>
            <a:r>
              <a:rPr sz="2000"/>
              <a:t>or</a:t>
            </a:r>
            <a:r>
              <a:rPr sz="2000"/>
              <a:t> </a:t>
            </a:r>
            <a:r>
              <a:rPr sz="2000"/>
              <a:t>even</a:t>
            </a:r>
            <a:r>
              <a:rPr sz="2000"/>
              <a:t> </a:t>
            </a:r>
            <a:r>
              <a:rPr sz="2000"/>
              <a:t>demo</a:t>
            </a:r>
            <a:r>
              <a:rPr sz="2000"/>
              <a:t> </a:t>
            </a:r>
            <a:r>
              <a:rPr sz="2000"/>
              <a:t>on</a:t>
            </a:r>
            <a:r>
              <a:rPr sz="2000"/>
              <a:t> </a:t>
            </a:r>
            <a:r>
              <a:rPr sz="2000"/>
              <a:t>the</a:t>
            </a:r>
            <a:r>
              <a:rPr sz="2000"/>
              <a:t> </a:t>
            </a:r>
            <a:r>
              <a:rPr sz="2000"/>
              <a:t>projected</a:t>
            </a:r>
            <a:r>
              <a:rPr sz="2000"/>
              <a:t> </a:t>
            </a:r>
            <a:r>
              <a:rPr sz="2000"/>
              <a:t>example</a:t>
            </a:r>
            <a:r>
              <a:rPr sz="2000"/>
              <a:t> </a:t>
            </a:r>
            <a:r>
              <a:rPr sz="2000"/>
              <a:t>what</a:t>
            </a:r>
            <a:r>
              <a:rPr sz="2000"/>
              <a:t> </a:t>
            </a:r>
            <a:r>
              <a:rPr sz="2000"/>
              <a:t>happens</a:t>
            </a:r>
            <a:r>
              <a:rPr sz="2000"/>
              <a:t> </a:t>
            </a:r>
            <a:r>
              <a:rPr sz="2000"/>
              <a:t>when</a:t>
            </a:r>
            <a:r>
              <a:rPr sz="2000"/>
              <a:t> </a:t>
            </a:r>
            <a:r>
              <a:rPr sz="2000"/>
              <a:t>tags</a:t>
            </a:r>
            <a:r>
              <a:rPr sz="2000"/>
              <a:t> </a:t>
            </a:r>
            <a:r>
              <a:rPr sz="2000"/>
              <a:t>are</a:t>
            </a:r>
            <a:r>
              <a:rPr sz="2000"/>
              <a:t> </a:t>
            </a:r>
            <a:r>
              <a:rPr sz="2000"/>
              <a:t>left</a:t>
            </a:r>
            <a:r>
              <a:rPr sz="2000"/>
              <a:t> </a:t>
            </a:r>
            <a:r>
              <a:rPr sz="2000"/>
              <a:t>off</a:t>
            </a:r>
            <a:r>
              <a:rPr sz="2000"/>
              <a:t> </a:t>
            </a:r>
            <a:r>
              <a:rPr sz="2000"/>
              <a:t>(for</a:t>
            </a:r>
            <a:r>
              <a:rPr sz="2000"/>
              <a:t> </a:t>
            </a:r>
            <a:r>
              <a:rPr sz="2000"/>
              <a:t>example,</a:t>
            </a:r>
            <a:r>
              <a:rPr sz="2000"/>
              <a:t> </a:t>
            </a:r>
            <a:r>
              <a:rPr sz="2000"/>
              <a:t>never</a:t>
            </a:r>
            <a:r>
              <a:rPr sz="2000"/>
              <a:t> </a:t>
            </a:r>
            <a:r>
              <a:rPr sz="2000"/>
              <a:t>closing</a:t>
            </a:r>
            <a:r>
              <a:rPr sz="2000"/>
              <a:t> </a:t>
            </a:r>
            <a:r>
              <a:rPr sz="2000"/>
              <a:t>an</a:t>
            </a:r>
            <a:r>
              <a:rPr sz="2000"/>
              <a:t> </a:t>
            </a:r>
            <a:r>
              <a:rPr sz="2000"/>
              <a:t>h1</a:t>
            </a:r>
            <a:r>
              <a:rPr sz="2000"/>
              <a:t> </a:t>
            </a:r>
            <a:r>
              <a:rPr sz="2000"/>
              <a:t>tag</a:t>
            </a:r>
            <a:r>
              <a:rPr sz="2000"/>
              <a:t> </a:t>
            </a:r>
            <a:r>
              <a:rPr sz="2000"/>
              <a:t>is</a:t>
            </a:r>
            <a:r>
              <a:rPr sz="2000"/>
              <a:t> </a:t>
            </a:r>
            <a:r>
              <a:rPr sz="2000"/>
              <a:t>a</a:t>
            </a:r>
            <a:r>
              <a:rPr sz="2000"/>
              <a:t> </a:t>
            </a:r>
            <a:r>
              <a:rPr sz="2000"/>
              <a:t>great</a:t>
            </a:r>
            <a:r>
              <a:rPr sz="2000"/>
              <a:t> </a:t>
            </a:r>
            <a:r>
              <a:rPr sz="2000"/>
              <a:t>way</a:t>
            </a:r>
            <a:r>
              <a:rPr sz="2000"/>
              <a:t> </a:t>
            </a:r>
            <a:r>
              <a:rPr sz="2000"/>
              <a:t>to</a:t>
            </a:r>
            <a:r>
              <a:rPr sz="2000"/>
              <a:t> </a:t>
            </a:r>
            <a:r>
              <a:rPr sz="2000"/>
              <a:t>show</a:t>
            </a:r>
            <a:r>
              <a:rPr sz="2000"/>
              <a:t> </a:t>
            </a:r>
            <a:r>
              <a:rPr sz="2000"/>
              <a:t>the</a:t>
            </a:r>
            <a:r>
              <a:rPr sz="2000"/>
              <a:t> </a:t>
            </a:r>
            <a:r>
              <a:rPr sz="2000"/>
              <a:t>importance</a:t>
            </a:r>
            <a:r>
              <a:rPr sz="2000"/>
              <a:t> </a:t>
            </a:r>
            <a:r>
              <a:rPr sz="2000"/>
              <a:t>of</a:t>
            </a:r>
            <a:r>
              <a:rPr sz="2000"/>
              <a:t> </a:t>
            </a:r>
            <a:r>
              <a:rPr sz="2000"/>
              <a:t>closing</a:t>
            </a:r>
            <a:r>
              <a:rPr sz="2000"/>
              <a:t> </a:t>
            </a:r>
            <a:r>
              <a:rPr sz="2000"/>
              <a:t>tags).</a:t>
            </a:r>
          </a:p>
          <a:p>
            <a:pPr lvl="0" marL="0" indent="0">
              <a:buNone/>
            </a:pPr>
          </a:p>
          <a:p>
            <a:pPr lvl="1"/>
            <a:r>
              <a:rPr/>
              <a:t>Congratulate</a:t>
            </a:r>
            <a:r>
              <a:rPr/>
              <a:t> </a:t>
            </a:r>
            <a:r>
              <a:rPr/>
              <a:t>everyone</a:t>
            </a:r>
            <a:r>
              <a:rPr/>
              <a:t> </a:t>
            </a:r>
            <a:r>
              <a:rPr/>
              <a:t>on</a:t>
            </a:r>
            <a:r>
              <a:rPr/>
              <a:t> </a:t>
            </a:r>
            <a:r>
              <a:rPr/>
              <a:t>the</a:t>
            </a:r>
            <a:r>
              <a:rPr/>
              <a:t> </a:t>
            </a:r>
            <a:r>
              <a:rPr/>
              <a:t>pages</a:t>
            </a:r>
            <a:r>
              <a:rPr/>
              <a:t> </a:t>
            </a:r>
            <a:r>
              <a:rPr/>
              <a:t>they’ve</a:t>
            </a:r>
            <a:r>
              <a:rPr/>
              <a:t> </a:t>
            </a:r>
            <a:r>
              <a:rPr/>
              <a:t>made!</a:t>
            </a:r>
            <a:r>
              <a:rPr/>
              <a:t> </a:t>
            </a:r>
            <a:r>
              <a:rPr/>
              <a:t>They</a:t>
            </a:r>
            <a:r>
              <a:rPr/>
              <a:t> </a:t>
            </a:r>
            <a:r>
              <a:rPr/>
              <a:t>are</a:t>
            </a:r>
            <a:r>
              <a:rPr/>
              <a:t> </a:t>
            </a:r>
            <a:r>
              <a:rPr/>
              <a:t>now</a:t>
            </a:r>
            <a:r>
              <a:rPr/>
              <a:t> </a:t>
            </a:r>
            <a:r>
              <a:rPr/>
              <a:t>web</a:t>
            </a:r>
            <a:r>
              <a:rPr/>
              <a:t> </a:t>
            </a:r>
            <a:r>
              <a:rPr/>
              <a:t>designers!</a:t>
            </a:r>
            <a:r>
              <a:rPr/>
              <a:t> </a:t>
            </a:r>
            <a:r>
              <a:rPr/>
              <a:t>Remind</a:t>
            </a:r>
            <a:r>
              <a:rPr/>
              <a:t> </a:t>
            </a:r>
            <a:r>
              <a:rPr/>
              <a:t>folks</a:t>
            </a:r>
            <a:r>
              <a:rPr/>
              <a:t> </a:t>
            </a:r>
            <a:r>
              <a:rPr/>
              <a:t>that</a:t>
            </a:r>
            <a:r>
              <a:rPr/>
              <a:t> </a:t>
            </a:r>
            <a:r>
              <a:rPr/>
              <a:t>the</a:t>
            </a:r>
            <a:r>
              <a:rPr/>
              <a:t> </a:t>
            </a:r>
            <a:r>
              <a:rPr/>
              <a:t>pages</a:t>
            </a:r>
            <a:r>
              <a:rPr/>
              <a:t> </a:t>
            </a:r>
            <a:r>
              <a:rPr/>
              <a:t>are</a:t>
            </a:r>
            <a:r>
              <a:rPr/>
              <a:t> </a:t>
            </a:r>
            <a:r>
              <a:rPr/>
              <a:t>still</a:t>
            </a:r>
            <a:r>
              <a:rPr/>
              <a:t> </a:t>
            </a:r>
            <a:r>
              <a:rPr/>
              <a:t>on</a:t>
            </a:r>
            <a:r>
              <a:rPr/>
              <a:t> </a:t>
            </a:r>
            <a:r>
              <a:rPr/>
              <a:t>their</a:t>
            </a:r>
            <a:r>
              <a:rPr/>
              <a:t> </a:t>
            </a:r>
            <a:r>
              <a:rPr/>
              <a:t>local</a:t>
            </a:r>
            <a:r>
              <a:rPr/>
              <a:t> </a:t>
            </a:r>
            <a:r>
              <a:rPr/>
              <a:t>computers,</a:t>
            </a:r>
            <a:r>
              <a:rPr/>
              <a:t> </a:t>
            </a:r>
            <a:r>
              <a:rPr/>
              <a:t>and</a:t>
            </a:r>
            <a:r>
              <a:rPr/>
              <a:t> </a:t>
            </a:r>
            <a:r>
              <a:rPr/>
              <a:t>not</a:t>
            </a:r>
            <a:r>
              <a:rPr/>
              <a:t> </a:t>
            </a:r>
            <a:r>
              <a:rPr/>
              <a:t>actually</a:t>
            </a:r>
            <a:r>
              <a:rPr/>
              <a:t> </a:t>
            </a:r>
            <a:r>
              <a:rPr/>
              <a:t>on</a:t>
            </a:r>
            <a:r>
              <a:rPr/>
              <a:t> </a:t>
            </a:r>
            <a:r>
              <a:rPr/>
              <a:t>the</a:t>
            </a:r>
            <a:r>
              <a:rPr/>
              <a:t> </a:t>
            </a:r>
            <a:r>
              <a:rPr/>
              <a:t>web!</a:t>
            </a:r>
            <a:r>
              <a:rPr/>
              <a:t> </a:t>
            </a:r>
            <a:r>
              <a:rPr/>
              <a:t>But</a:t>
            </a:r>
            <a:r>
              <a:rPr/>
              <a:t> </a:t>
            </a:r>
            <a:r>
              <a:rPr/>
              <a:t>they</a:t>
            </a:r>
            <a:r>
              <a:rPr/>
              <a:t> </a:t>
            </a:r>
            <a:r>
              <a:rPr/>
              <a:t>are</a:t>
            </a:r>
            <a:r>
              <a:rPr/>
              <a:t> </a:t>
            </a:r>
            <a:r>
              <a:rPr/>
              <a:t>ready</a:t>
            </a:r>
            <a:r>
              <a:rPr/>
              <a:t> </a:t>
            </a:r>
            <a:r>
              <a:rPr/>
              <a:t>to</a:t>
            </a:r>
            <a:r>
              <a:rPr/>
              <a:t> </a:t>
            </a:r>
            <a:r>
              <a:rPr/>
              <a:t>go</a:t>
            </a:r>
            <a:r>
              <a:rPr/>
              <a:t> </a:t>
            </a:r>
            <a:r>
              <a:rPr/>
              <a:t>there.</a:t>
            </a:r>
          </a:p>
          <a:p>
            <a:pPr lvl="0" marL="0" indent="0">
              <a:buNone/>
            </a:pPr>
          </a:p>
          <a:p>
            <a:pPr lvl="1"/>
            <a:r>
              <a:rPr/>
              <a:t>Have</a:t>
            </a:r>
            <a:r>
              <a:rPr/>
              <a:t> </a:t>
            </a:r>
            <a:r>
              <a:rPr/>
              <a:t>a</a:t>
            </a:r>
            <a:r>
              <a:rPr/>
              <a:t> </a:t>
            </a:r>
            <a:r>
              <a:rPr/>
              <a:t>brief</a:t>
            </a:r>
            <a:r>
              <a:rPr/>
              <a:t> </a:t>
            </a:r>
            <a:r>
              <a:rPr/>
              <a:t>discussion</a:t>
            </a:r>
            <a:r>
              <a:rPr/>
              <a:t> </a:t>
            </a:r>
            <a:r>
              <a:rPr/>
              <a:t>about</a:t>
            </a:r>
            <a:r>
              <a:rPr/>
              <a:t> </a:t>
            </a:r>
            <a:r>
              <a:rPr/>
              <a:t>uploading</a:t>
            </a:r>
            <a:r>
              <a:rPr/>
              <a:t> </a:t>
            </a:r>
            <a:r>
              <a:rPr/>
              <a:t>to</a:t>
            </a:r>
            <a:r>
              <a:rPr/>
              <a:t> </a:t>
            </a:r>
            <a:r>
              <a:rPr/>
              <a:t>servers,</a:t>
            </a:r>
            <a:r>
              <a:rPr/>
              <a:t> </a:t>
            </a:r>
            <a:r>
              <a:rPr/>
              <a:t>about</a:t>
            </a:r>
            <a:r>
              <a:rPr/>
              <a:t> </a:t>
            </a:r>
            <a:r>
              <a:rPr/>
              <a:t>web</a:t>
            </a:r>
            <a:r>
              <a:rPr/>
              <a:t> </a:t>
            </a:r>
            <a:r>
              <a:rPr/>
              <a:t>hosting,</a:t>
            </a:r>
            <a:r>
              <a:rPr/>
              <a:t> </a:t>
            </a:r>
            <a:r>
              <a:rPr/>
              <a:t>what</a:t>
            </a:r>
            <a:r>
              <a:rPr/>
              <a:t> </a:t>
            </a:r>
            <a:r>
              <a:rPr/>
              <a:t>it</a:t>
            </a:r>
            <a:r>
              <a:rPr/>
              <a:t> </a:t>
            </a:r>
            <a:r>
              <a:rPr/>
              <a:t>means,</a:t>
            </a:r>
            <a:r>
              <a:rPr/>
              <a:t> </a:t>
            </a:r>
            <a:r>
              <a:rPr/>
              <a:t>how</a:t>
            </a:r>
            <a:r>
              <a:rPr/>
              <a:t> </a:t>
            </a:r>
            <a:r>
              <a:rPr/>
              <a:t>it</a:t>
            </a:r>
            <a:r>
              <a:rPr/>
              <a:t> </a:t>
            </a:r>
            <a:r>
              <a:rPr/>
              <a:t>works,</a:t>
            </a:r>
            <a:r>
              <a:rPr/>
              <a:t> </a:t>
            </a:r>
            <a:r>
              <a:rPr/>
              <a:t>how</a:t>
            </a:r>
            <a:r>
              <a:rPr/>
              <a:t> </a:t>
            </a:r>
            <a:r>
              <a:rPr/>
              <a:t>much</a:t>
            </a:r>
            <a:r>
              <a:rPr/>
              <a:t> </a:t>
            </a:r>
            <a:r>
              <a:rPr/>
              <a:t>it</a:t>
            </a:r>
            <a:r>
              <a:rPr/>
              <a:t> </a:t>
            </a:r>
            <a:r>
              <a:rPr/>
              <a:t>costs,</a:t>
            </a:r>
            <a:r>
              <a:rPr/>
              <a:t> </a:t>
            </a:r>
            <a:r>
              <a:rPr/>
              <a:t>what</a:t>
            </a:r>
            <a:r>
              <a:rPr/>
              <a:t> </a:t>
            </a:r>
            <a:r>
              <a:rPr/>
              <a:t>hosting</a:t>
            </a:r>
            <a:r>
              <a:rPr/>
              <a:t> </a:t>
            </a:r>
            <a:r>
              <a:rPr/>
              <a:t>companies</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Go</a:t>
            </a:r>
            <a:r>
              <a:rPr b="1"/>
              <a:t> </a:t>
            </a:r>
            <a:r>
              <a:rPr b="1"/>
              <a:t>Online!</a:t>
            </a:r>
          </a:p>
          <a:p>
            <a:pPr lvl="0" marL="0" indent="0">
              <a:buNone/>
            </a:pPr>
          </a:p>
          <a:p>
            <a:pPr lvl="0" marL="0" indent="0">
              <a:buNone/>
            </a:pPr>
            <a:r>
              <a:rPr/>
              <a:t>[15</a:t>
            </a:r>
            <a:r>
              <a:rPr/>
              <a:t> </a:t>
            </a:r>
            <a:r>
              <a:rPr/>
              <a:t>mins]</a:t>
            </a:r>
          </a:p>
          <a:p>
            <a:pPr lvl="0" marL="0" indent="0">
              <a:buNone/>
            </a:pPr>
          </a:p>
          <a:p>
            <a:pPr lvl="1"/>
            <a:r>
              <a:rPr/>
              <a:t>If</a:t>
            </a:r>
            <a:r>
              <a:rPr/>
              <a:t> </a:t>
            </a:r>
            <a:r>
              <a:rPr/>
              <a:t>your</a:t>
            </a:r>
            <a:r>
              <a:rPr/>
              <a:t> </a:t>
            </a:r>
            <a:r>
              <a:rPr/>
              <a:t>institution</a:t>
            </a:r>
            <a:r>
              <a:rPr/>
              <a:t> </a:t>
            </a:r>
            <a:r>
              <a:rPr/>
              <a:t>has</a:t>
            </a:r>
            <a:r>
              <a:rPr/>
              <a:t> </a:t>
            </a:r>
            <a:r>
              <a:rPr/>
              <a:t>server</a:t>
            </a:r>
            <a:r>
              <a:rPr/>
              <a:t> </a:t>
            </a:r>
            <a:r>
              <a:rPr/>
              <a:t>space</a:t>
            </a:r>
            <a:r>
              <a:rPr/>
              <a:t> </a:t>
            </a:r>
            <a:r>
              <a:rPr/>
              <a:t>and</a:t>
            </a:r>
            <a:r>
              <a:rPr/>
              <a:t> </a:t>
            </a:r>
            <a:r>
              <a:rPr/>
              <a:t>resources</a:t>
            </a:r>
            <a:r>
              <a:rPr/>
              <a:t> </a:t>
            </a:r>
            <a:r>
              <a:rPr/>
              <a:t>available,</a:t>
            </a:r>
            <a:r>
              <a:rPr/>
              <a:t> </a:t>
            </a:r>
            <a:r>
              <a:rPr/>
              <a:t>show</a:t>
            </a:r>
            <a:r>
              <a:rPr/>
              <a:t> </a:t>
            </a:r>
            <a:r>
              <a:rPr/>
              <a:t>participants</a:t>
            </a:r>
            <a:r>
              <a:rPr/>
              <a:t> </a:t>
            </a:r>
            <a:r>
              <a:rPr/>
              <a:t>how</a:t>
            </a:r>
            <a:r>
              <a:rPr/>
              <a:t> </a:t>
            </a:r>
            <a:r>
              <a:rPr/>
              <a:t>to</a:t>
            </a:r>
            <a:r>
              <a:rPr/>
              <a:t> </a:t>
            </a:r>
            <a:r>
              <a:rPr/>
              <a:t>use</a:t>
            </a:r>
            <a:r>
              <a:rPr/>
              <a:t> </a:t>
            </a:r>
            <a:r>
              <a:rPr/>
              <a:t>a</a:t>
            </a:r>
            <a:r>
              <a:rPr/>
              <a:t> </a:t>
            </a:r>
            <a:r>
              <a:rPr/>
              <a:t>file</a:t>
            </a:r>
            <a:r>
              <a:rPr/>
              <a:t> </a:t>
            </a:r>
            <a:r>
              <a:rPr/>
              <a:t>transfer</a:t>
            </a:r>
            <a:r>
              <a:rPr/>
              <a:t> </a:t>
            </a:r>
            <a:r>
              <a:rPr/>
              <a:t>application</a:t>
            </a:r>
            <a:r>
              <a:rPr/>
              <a:t> </a:t>
            </a:r>
            <a:r>
              <a:rPr/>
              <a:t>(such</a:t>
            </a:r>
            <a:r>
              <a:rPr/>
              <a:t> </a:t>
            </a:r>
            <a:r>
              <a:rPr/>
              <a:t>as</a:t>
            </a:r>
            <a:r>
              <a:rPr/>
              <a:t> </a:t>
            </a:r>
            <a:r>
              <a:rPr/>
              <a:t>fetch)</a:t>
            </a:r>
            <a:r>
              <a:rPr/>
              <a:t> </a:t>
            </a:r>
            <a:r>
              <a:rPr/>
              <a:t>to</a:t>
            </a:r>
            <a:r>
              <a:rPr/>
              <a:t> </a:t>
            </a:r>
            <a:r>
              <a:rPr/>
              <a:t>transfer</a:t>
            </a:r>
            <a:r>
              <a:rPr/>
              <a:t> </a:t>
            </a:r>
            <a:r>
              <a:rPr/>
              <a:t>their</a:t>
            </a:r>
            <a:r>
              <a:rPr/>
              <a:t> </a:t>
            </a:r>
            <a:r>
              <a:rPr/>
              <a:t>pages</a:t>
            </a:r>
            <a:r>
              <a:rPr/>
              <a:t> </a:t>
            </a:r>
            <a:r>
              <a:rPr/>
              <a:t>to</a:t>
            </a:r>
            <a:r>
              <a:rPr/>
              <a:t> </a:t>
            </a:r>
            <a:r>
              <a:rPr/>
              <a:t>a</a:t>
            </a:r>
            <a:r>
              <a:rPr/>
              <a:t> </a:t>
            </a:r>
            <a:r>
              <a:rPr/>
              <a:t>folder</a:t>
            </a:r>
            <a:r>
              <a:rPr/>
              <a:t> </a:t>
            </a:r>
            <a:r>
              <a:rPr/>
              <a:t>on</a:t>
            </a:r>
            <a:r>
              <a:rPr/>
              <a:t> </a:t>
            </a:r>
            <a:r>
              <a:rPr/>
              <a:t>the</a:t>
            </a:r>
            <a:r>
              <a:rPr/>
              <a:t> </a:t>
            </a:r>
            <a:r>
              <a:rPr/>
              <a:t>server.</a:t>
            </a:r>
            <a:r>
              <a:rPr/>
              <a:t> </a:t>
            </a:r>
            <a:r>
              <a:rPr/>
              <a:t>Talk</a:t>
            </a:r>
            <a:r>
              <a:rPr/>
              <a:t> </a:t>
            </a:r>
            <a:r>
              <a:rPr/>
              <a:t>about</a:t>
            </a:r>
            <a:r>
              <a:rPr/>
              <a:t> </a:t>
            </a:r>
            <a:r>
              <a:rPr/>
              <a:t>UPLOADING</a:t>
            </a:r>
            <a:r>
              <a:rPr/>
              <a:t> </a:t>
            </a:r>
            <a:r>
              <a:rPr/>
              <a:t>vs</a:t>
            </a:r>
            <a:r>
              <a:rPr/>
              <a:t> </a:t>
            </a:r>
            <a:r>
              <a:rPr/>
              <a:t>DOWNLOADING</a:t>
            </a:r>
          </a:p>
          <a:p>
            <a:pPr lvl="0" marL="0" indent="0">
              <a:buNone/>
            </a:pPr>
          </a:p>
          <a:p>
            <a:pPr lvl="1"/>
            <a:r>
              <a:rPr/>
              <a:t>Discuss</a:t>
            </a:r>
            <a:r>
              <a:rPr/>
              <a:t> </a:t>
            </a:r>
            <a:r>
              <a:rPr/>
              <a:t>how</a:t>
            </a:r>
            <a:r>
              <a:rPr/>
              <a:t> </a:t>
            </a:r>
            <a:r>
              <a:rPr/>
              <a:t>the</a:t>
            </a:r>
            <a:r>
              <a:rPr/>
              <a:t> </a:t>
            </a:r>
            <a:r>
              <a:rPr/>
              <a:t>URL</a:t>
            </a:r>
            <a:r>
              <a:rPr/>
              <a:t> </a:t>
            </a:r>
            <a:r>
              <a:rPr/>
              <a:t>will</a:t>
            </a:r>
            <a:r>
              <a:rPr/>
              <a:t> </a:t>
            </a:r>
            <a:r>
              <a:rPr/>
              <a:t>be</a:t>
            </a:r>
            <a:r>
              <a:rPr/>
              <a:t> </a:t>
            </a:r>
            <a:r>
              <a:rPr/>
              <a:t>constructed,</a:t>
            </a:r>
            <a:r>
              <a:rPr/>
              <a:t> </a:t>
            </a:r>
            <a:r>
              <a:rPr/>
              <a:t>ask</a:t>
            </a:r>
            <a:r>
              <a:rPr/>
              <a:t> </a:t>
            </a:r>
            <a:r>
              <a:rPr/>
              <a:t>users</a:t>
            </a:r>
            <a:r>
              <a:rPr/>
              <a:t> </a:t>
            </a:r>
            <a:r>
              <a:rPr/>
              <a:t>to</a:t>
            </a:r>
            <a:r>
              <a:rPr/>
              <a:t> </a:t>
            </a:r>
            <a:r>
              <a:rPr/>
              <a:t>figure</a:t>
            </a:r>
            <a:r>
              <a:rPr/>
              <a:t> </a:t>
            </a:r>
            <a:r>
              <a:rPr/>
              <a:t>out</a:t>
            </a:r>
            <a:r>
              <a:rPr/>
              <a:t> </a:t>
            </a:r>
            <a:r>
              <a:rPr/>
              <a:t>their</a:t>
            </a:r>
            <a:r>
              <a:rPr/>
              <a:t> </a:t>
            </a:r>
            <a:r>
              <a:rPr/>
              <a:t>own</a:t>
            </a:r>
            <a:r>
              <a:rPr/>
              <a:t> </a:t>
            </a:r>
            <a:r>
              <a:rPr/>
              <a:t>URLs</a:t>
            </a:r>
            <a:r>
              <a:rPr/>
              <a:t> </a:t>
            </a:r>
            <a:r>
              <a:rPr/>
              <a:t>–</a:t>
            </a:r>
            <a:r>
              <a:rPr/>
              <a:t> </a:t>
            </a:r>
            <a:r>
              <a:rPr/>
              <a:t>domain</a:t>
            </a:r>
            <a:r>
              <a:rPr/>
              <a:t> </a:t>
            </a:r>
            <a:r>
              <a:rPr/>
              <a:t>name,</a:t>
            </a:r>
            <a:r>
              <a:rPr/>
              <a:t> </a:t>
            </a:r>
            <a:r>
              <a:rPr/>
              <a:t>class</a:t>
            </a:r>
            <a:r>
              <a:rPr/>
              <a:t> </a:t>
            </a:r>
            <a:r>
              <a:rPr/>
              <a:t>folder</a:t>
            </a:r>
            <a:r>
              <a:rPr/>
              <a:t> </a:t>
            </a:r>
            <a:r>
              <a:rPr/>
              <a:t>name,</a:t>
            </a:r>
            <a:r>
              <a:rPr/>
              <a:t> </a:t>
            </a:r>
            <a:r>
              <a:rPr/>
              <a:t>personal</a:t>
            </a:r>
            <a:r>
              <a:rPr/>
              <a:t> </a:t>
            </a:r>
            <a:r>
              <a:rPr/>
              <a:t>folder</a:t>
            </a:r>
            <a:r>
              <a:rPr/>
              <a:t> </a:t>
            </a:r>
            <a:r>
              <a:rPr/>
              <a:t>name,</a:t>
            </a:r>
            <a:r>
              <a:rPr/>
              <a:t> </a:t>
            </a:r>
            <a:r>
              <a:rPr/>
              <a:t>page</a:t>
            </a:r>
            <a:r>
              <a:rPr/>
              <a:t> </a:t>
            </a:r>
            <a:r>
              <a:rPr/>
              <a:t>name.</a:t>
            </a:r>
          </a:p>
          <a:p>
            <a:pPr lvl="0" marL="0" indent="0">
              <a:buNone/>
            </a:pPr>
          </a:p>
          <a:p>
            <a:pPr lvl="1"/>
            <a:r>
              <a:rPr/>
              <a:t>Once</a:t>
            </a:r>
            <a:r>
              <a:rPr/>
              <a:t> </a:t>
            </a:r>
            <a:r>
              <a:rPr/>
              <a:t>all</a:t>
            </a:r>
            <a:r>
              <a:rPr/>
              <a:t> </a:t>
            </a:r>
            <a:r>
              <a:rPr/>
              <a:t>the</a:t>
            </a:r>
            <a:r>
              <a:rPr/>
              <a:t> </a:t>
            </a:r>
            <a:r>
              <a:rPr/>
              <a:t>pages</a:t>
            </a:r>
            <a:r>
              <a:rPr/>
              <a:t> </a:t>
            </a:r>
            <a:r>
              <a:rPr/>
              <a:t>are</a:t>
            </a:r>
            <a:r>
              <a:rPr/>
              <a:t> </a:t>
            </a:r>
            <a:r>
              <a:rPr/>
              <a:t>on</a:t>
            </a:r>
            <a:r>
              <a:rPr/>
              <a:t> </a:t>
            </a:r>
            <a:r>
              <a:rPr/>
              <a:t>the</a:t>
            </a:r>
            <a:r>
              <a:rPr/>
              <a:t> </a:t>
            </a:r>
            <a:r>
              <a:rPr/>
              <a:t>server,</a:t>
            </a:r>
            <a:r>
              <a:rPr/>
              <a:t> </a:t>
            </a:r>
            <a:r>
              <a:rPr/>
              <a:t>have</a:t>
            </a:r>
            <a:r>
              <a:rPr/>
              <a:t> </a:t>
            </a:r>
            <a:r>
              <a:rPr/>
              <a:t>users</a:t>
            </a:r>
            <a:r>
              <a:rPr/>
              <a:t> </a:t>
            </a:r>
            <a:r>
              <a:rPr/>
              <a:t>point</a:t>
            </a:r>
            <a:r>
              <a:rPr/>
              <a:t> </a:t>
            </a:r>
            <a:r>
              <a:rPr/>
              <a:t>their</a:t>
            </a:r>
            <a:r>
              <a:rPr/>
              <a:t> </a:t>
            </a:r>
            <a:r>
              <a:rPr/>
              <a:t>browsers</a:t>
            </a:r>
            <a:r>
              <a:rPr/>
              <a:t> </a:t>
            </a:r>
            <a:r>
              <a:rPr/>
              <a:t>to</a:t>
            </a:r>
            <a:r>
              <a:rPr/>
              <a:t> </a:t>
            </a:r>
            <a:r>
              <a:rPr/>
              <a:t>the</a:t>
            </a:r>
            <a:r>
              <a:rPr/>
              <a:t> </a:t>
            </a:r>
            <a:r>
              <a:rPr/>
              <a:t>URL</a:t>
            </a:r>
            <a:r>
              <a:rPr/>
              <a:t> </a:t>
            </a:r>
            <a:r>
              <a:rPr/>
              <a:t>on</a:t>
            </a:r>
            <a:r>
              <a:rPr/>
              <a:t> </a:t>
            </a:r>
            <a:r>
              <a:rPr/>
              <a:t>the</a:t>
            </a:r>
            <a:r>
              <a:rPr/>
              <a:t> </a:t>
            </a:r>
            <a:r>
              <a:rPr/>
              <a:t>web</a:t>
            </a:r>
            <a:r>
              <a:rPr/>
              <a:t> </a:t>
            </a:r>
            <a:r>
              <a:rPr/>
              <a:t>to</a:t>
            </a:r>
            <a:r>
              <a:rPr/>
              <a:t> </a:t>
            </a:r>
            <a:r>
              <a:rPr/>
              <a:t>see</a:t>
            </a:r>
            <a:r>
              <a:rPr/>
              <a:t> </a:t>
            </a:r>
            <a:r>
              <a:rPr/>
              <a:t>their</a:t>
            </a:r>
            <a:r>
              <a:rPr/>
              <a:t> </a:t>
            </a:r>
            <a:r>
              <a:rPr/>
              <a:t>pages.</a:t>
            </a:r>
            <a:r>
              <a:rPr/>
              <a:t> </a:t>
            </a:r>
            <a:r>
              <a:rPr/>
              <a:t>You’re</a:t>
            </a:r>
            <a:r>
              <a:rPr/>
              <a:t> </a:t>
            </a:r>
            <a:r>
              <a:rPr/>
              <a:t>on</a:t>
            </a:r>
            <a:r>
              <a:rPr/>
              <a:t> </a:t>
            </a:r>
            <a:r>
              <a:rPr/>
              <a:t>the</a:t>
            </a:r>
            <a:r>
              <a:rPr/>
              <a:t> </a:t>
            </a:r>
            <a:r>
              <a:rPr/>
              <a:t>web</a:t>
            </a:r>
            <a:r>
              <a:rPr/>
              <a:t> </a:t>
            </a:r>
            <a:r>
              <a:rPr/>
              <a:t>for</a:t>
            </a:r>
            <a:r>
              <a:rPr/>
              <a:t> </a:t>
            </a:r>
            <a:r>
              <a:rPr/>
              <a:t>real!</a:t>
            </a:r>
            <a:r>
              <a:rPr/>
              <a:t> </a:t>
            </a:r>
            <a:r>
              <a:rPr/>
              <a:t>Woo-hoo!</a:t>
            </a:r>
          </a:p>
          <a:p>
            <a:pPr lvl="0" marL="0" indent="0">
              <a:buNone/>
            </a:pPr>
          </a:p>
          <a:p>
            <a:pPr lvl="0" marL="1270000" indent="0">
              <a:buNone/>
            </a:pPr>
            <a:r>
              <a:rPr sz="2000"/>
              <a:t>Tip!</a:t>
            </a:r>
            <a:r>
              <a:rPr sz="2000"/>
              <a:t> </a:t>
            </a:r>
            <a:r>
              <a:rPr sz="2000"/>
              <a:t>If</a:t>
            </a:r>
            <a:r>
              <a:rPr sz="2000"/>
              <a:t> </a:t>
            </a:r>
            <a:r>
              <a:rPr sz="2000"/>
              <a:t>time,</a:t>
            </a:r>
            <a:r>
              <a:rPr sz="2000"/>
              <a:t> </a:t>
            </a:r>
            <a:r>
              <a:rPr sz="2000"/>
              <a:t>have</a:t>
            </a:r>
            <a:r>
              <a:rPr sz="2000"/>
              <a:t> </a:t>
            </a:r>
            <a:r>
              <a:rPr sz="2000"/>
              <a:t>a</a:t>
            </a:r>
            <a:r>
              <a:rPr sz="2000"/>
              <a:t> </a:t>
            </a:r>
            <a:r>
              <a:rPr sz="2000"/>
              <a:t>brief</a:t>
            </a:r>
            <a:r>
              <a:rPr sz="2000"/>
              <a:t> </a:t>
            </a:r>
            <a:r>
              <a:rPr sz="2000"/>
              <a:t>discussion</a:t>
            </a:r>
            <a:r>
              <a:rPr sz="2000"/>
              <a:t> </a:t>
            </a:r>
            <a:r>
              <a:rPr sz="2000"/>
              <a:t>of</a:t>
            </a:r>
            <a:r>
              <a:rPr sz="2000"/>
              <a:t> </a:t>
            </a:r>
            <a:r>
              <a:rPr sz="2000"/>
              <a:t>web</a:t>
            </a:r>
            <a:r>
              <a:rPr sz="2000"/>
              <a:t> </a:t>
            </a:r>
            <a:r>
              <a:rPr sz="2000"/>
              <a:t>hosting,</a:t>
            </a:r>
            <a:r>
              <a:rPr sz="2000"/>
              <a:t> </a:t>
            </a:r>
            <a:r>
              <a:rPr sz="2000"/>
              <a:t>what</a:t>
            </a:r>
            <a:r>
              <a:rPr sz="2000"/>
              <a:t> </a:t>
            </a:r>
            <a:r>
              <a:rPr sz="2000"/>
              <a:t>it</a:t>
            </a:r>
            <a:r>
              <a:rPr sz="2000"/>
              <a:t> </a:t>
            </a:r>
            <a:r>
              <a:rPr sz="2000"/>
              <a:t>means,</a:t>
            </a:r>
            <a:r>
              <a:rPr sz="2000"/>
              <a:t> </a:t>
            </a:r>
            <a:r>
              <a:rPr sz="2000"/>
              <a:t>how</a:t>
            </a:r>
            <a:r>
              <a:rPr sz="2000"/>
              <a:t> </a:t>
            </a:r>
            <a:r>
              <a:rPr sz="2000"/>
              <a:t>it</a:t>
            </a:r>
            <a:r>
              <a:rPr sz="2000"/>
              <a:t> </a:t>
            </a:r>
            <a:r>
              <a:rPr sz="2000"/>
              <a:t>works,</a:t>
            </a:r>
            <a:r>
              <a:rPr sz="2000"/>
              <a:t> </a:t>
            </a:r>
            <a:r>
              <a:rPr sz="2000"/>
              <a:t>how</a:t>
            </a:r>
            <a:r>
              <a:rPr sz="2000"/>
              <a:t> </a:t>
            </a:r>
            <a:r>
              <a:rPr sz="2000"/>
              <a:t>much</a:t>
            </a:r>
            <a:r>
              <a:rPr sz="2000"/>
              <a:t> </a:t>
            </a:r>
            <a:r>
              <a:rPr sz="2000"/>
              <a:t>it</a:t>
            </a:r>
            <a:r>
              <a:rPr sz="2000"/>
              <a:t> </a:t>
            </a:r>
            <a:r>
              <a:rPr sz="2000"/>
              <a:t>costs,</a:t>
            </a:r>
            <a:r>
              <a:rPr sz="2000"/>
              <a:t> </a:t>
            </a:r>
            <a:r>
              <a:rPr sz="2000"/>
              <a:t>what</a:t>
            </a:r>
            <a:r>
              <a:rPr sz="2000"/>
              <a:t> </a:t>
            </a:r>
            <a:r>
              <a:rPr sz="2000"/>
              <a:t>hosting</a:t>
            </a:r>
            <a:r>
              <a:rPr sz="2000"/>
              <a:t> </a:t>
            </a:r>
            <a:r>
              <a:rPr sz="2000"/>
              <a:t>companies</a:t>
            </a:r>
            <a:r>
              <a:rPr sz="2000"/>
              <a:t> </a:t>
            </a:r>
            <a:r>
              <a:rPr sz="2000"/>
              <a:t>do.</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Building</a:t>
            </a:r>
            <a:r>
              <a:rPr/>
              <a:t> </a:t>
            </a:r>
            <a:r>
              <a:rPr/>
              <a:t>Basic</a:t>
            </a:r>
            <a:r>
              <a:rPr/>
              <a:t> </a:t>
            </a:r>
            <a:r>
              <a:rPr/>
              <a:t>Pages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uilding-blocks-456616_640.jpg" id="0" name="Picture 1"/>
          <p:cNvPicPr>
            <a:picLocks noGrp="1" noChangeAspect="1"/>
          </p:cNvPicPr>
          <p:nvPr/>
        </p:nvPicPr>
        <p:blipFill>
          <a:blip r:embed="rId2"/>
          <a:stretch>
            <a:fillRect/>
          </a:stretch>
        </p:blipFill>
        <p:spPr bwMode="auto">
          <a:xfrm>
            <a:off x="990600" y="1600200"/>
            <a:ext cx="717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Building</a:t>
            </a:r>
            <a:r>
              <a:rPr/>
              <a:t> </a:t>
            </a:r>
            <a:r>
              <a:rPr/>
              <a:t>Basic</a:t>
            </a:r>
            <a:r>
              <a:rPr/>
              <a:t> </a:t>
            </a:r>
            <a:r>
              <a:rPr/>
              <a:t>Pages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Create a simple web page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Edge = WEB PAGE AMAZINGNESS FOR YOU (hopefully).</a:t>
            </a:r>
          </a:p>
          <a:p>
            <a:pPr lvl="1"/>
            <a:r>
              <a:rPr/>
              <a:t>To get started, we need CONTENT</a:t>
            </a:r>
          </a:p>
          <a:p>
            <a:pPr lvl="2"/>
            <a:r>
              <a:rPr/>
              <a:t>The web is all about communication and sharing of information and ideas. Let’s generate some content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and</a:t>
            </a:r>
            <a:r>
              <a:rPr/>
              <a:t> </a:t>
            </a:r>
            <a:r>
              <a:rPr/>
              <a:t>Storytelling</a:t>
            </a:r>
          </a:p>
        </p:txBody>
      </p:sp>
      <p:sp>
        <p:nvSpPr>
          <p:cNvPr id="3" name="Content Placeholder 2"/>
          <p:cNvSpPr>
            <a:spLocks noGrp="1"/>
          </p:cNvSpPr>
          <p:nvPr>
            <p:ph idx="1"/>
          </p:nvPr>
        </p:nvSpPr>
        <p:spPr/>
        <p:txBody>
          <a:bodyPr/>
          <a:lstStyle/>
          <a:p>
            <a:pPr lvl="1"/>
            <a:r>
              <a:rPr/>
              <a:t>You will write your Biography or “About Me” article.</a:t>
            </a:r>
          </a:p>
          <a:p>
            <a:pPr lvl="1"/>
            <a:r>
              <a:rPr/>
              <a:t>In pairs, interview each other about your lives.</a:t>
            </a:r>
          </a:p>
          <a:p>
            <a:pPr lvl="2"/>
            <a:r>
              <a:rPr/>
              <a:t>5 mins each</a:t>
            </a:r>
          </a:p>
          <a:p>
            <a:pPr lvl="2"/>
            <a:r>
              <a:rPr/>
              <a:t>If you don’t want to share personal stuff, make up a fictional character and tell that character’s story.</a:t>
            </a:r>
          </a:p>
          <a:p>
            <a:pPr lvl="2"/>
            <a:r>
              <a:rPr/>
              <a:t>The listener takes notes</a:t>
            </a:r>
          </a:p>
          <a:p>
            <a:pPr lvl="3"/>
            <a:r>
              <a:rPr/>
              <a:t>What’s your name?</a:t>
            </a:r>
          </a:p>
          <a:p>
            <a:pPr lvl="3"/>
            <a:r>
              <a:rPr/>
              <a:t>Where were you born? Where did you grow up? What was that like?</a:t>
            </a:r>
          </a:p>
          <a:p>
            <a:pPr lvl="3"/>
            <a:r>
              <a:rPr/>
              <a:t>What are you doing now? How do you spend your time? What are your favorite things to do, favorite places, foods, music, etc</a:t>
            </a:r>
          </a:p>
          <a:p>
            <a:pPr lvl="3"/>
            <a:r>
              <a:rPr/>
              <a:t>Is there a favorite moment, proudest moment that stands out?</a:t>
            </a:r>
          </a:p>
          <a:p>
            <a:pPr lvl="3"/>
            <a:r>
              <a:rPr/>
              <a:t>What are your plans and dreams for the future?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Review/Edit</a:t>
            </a:r>
          </a:p>
        </p:txBody>
      </p:sp>
      <p:sp>
        <p:nvSpPr>
          <p:cNvPr id="3" name="Content Placeholder 2"/>
          <p:cNvSpPr>
            <a:spLocks noGrp="1"/>
          </p:cNvSpPr>
          <p:nvPr>
            <p:ph idx="1"/>
          </p:nvPr>
        </p:nvSpPr>
        <p:spPr/>
        <p:txBody>
          <a:bodyPr/>
          <a:lstStyle/>
          <a:p>
            <a:pPr lvl="1"/>
            <a:r>
              <a:rPr/>
              <a:t>Open Visual Studio Code / Atom / Notepad</a:t>
            </a:r>
          </a:p>
          <a:p>
            <a:pPr lvl="1"/>
            <a:r>
              <a:rPr/>
              <a:t>Take the notes from your story and type them up</a:t>
            </a:r>
          </a:p>
          <a:p>
            <a:pPr lvl="2"/>
            <a:r>
              <a:rPr/>
              <a:t>review them as you go</a:t>
            </a:r>
          </a:p>
          <a:p>
            <a:pPr lvl="2"/>
            <a:r>
              <a:rPr/>
              <a:t>consider adding details,</a:t>
            </a:r>
          </a:p>
          <a:p>
            <a:pPr lvl="2"/>
            <a:r>
              <a:rPr/>
              <a:t>think of what you left out.</a:t>
            </a:r>
          </a:p>
          <a:p>
            <a:pPr lvl="1"/>
            <a:r>
              <a:rPr/>
              <a:t>Consider organizing and structuring the story into a beginning, middle, and end.</a:t>
            </a:r>
          </a:p>
          <a:p>
            <a:pPr lvl="1"/>
            <a:r>
              <a:rPr/>
              <a:t>Maybe think of titles for the sections: “Early Days” “These Days” “What’s Next”. Or another way to organize the content</a:t>
            </a:r>
          </a:p>
          <a:p>
            <a:pPr lvl="1"/>
            <a:r>
              <a:rPr/>
              <a:t>Title Your Story! Come up with a snappy title for your story or content or go with something basic.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Saving</a:t>
            </a:r>
          </a:p>
        </p:txBody>
      </p:sp>
      <p:sp>
        <p:nvSpPr>
          <p:cNvPr id="3" name="Content Placeholder 2"/>
          <p:cNvSpPr>
            <a:spLocks noGrp="1"/>
          </p:cNvSpPr>
          <p:nvPr>
            <p:ph idx="1"/>
          </p:nvPr>
        </p:nvSpPr>
        <p:spPr/>
        <p:txBody>
          <a:bodyPr/>
          <a:lstStyle/>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Tagging!</a:t>
            </a:r>
          </a:p>
        </p:txBody>
      </p:sp>
      <p:sp>
        <p:nvSpPr>
          <p:cNvPr id="3" name="Content Placeholder 2"/>
          <p:cNvSpPr>
            <a:spLocks noGrp="1"/>
          </p:cNvSpPr>
          <p:nvPr>
            <p:ph idx="1"/>
          </p:nvPr>
        </p:nvSpPr>
        <p:spPr/>
        <p:txBody>
          <a:bodyPr/>
          <a:lstStyle/>
          <a:p>
            <a:pPr lvl="0" marL="0" indent="0">
              <a:spcBef>
                <a:spcPts val="3000"/>
              </a:spcBef>
              <a:buNone/>
            </a:pPr>
            <a:r>
              <a:rPr b="1"/>
              <a:t>marking up their story</a:t>
            </a:r>
          </a:p>
          <a:p>
            <a:pPr lvl="1"/>
            <a:r>
              <a:rPr/>
              <a:t>Start the file </a:t>
            </a:r>
            <a:r>
              <a:rPr>
                <a:latin typeface="Courier"/>
              </a:rPr>
              <a:t>&lt;!DOCTYPE html&gt;</a:t>
            </a:r>
          </a:p>
          <a:p>
            <a:pPr lvl="1"/>
            <a:r>
              <a:rPr/>
              <a:t>Add an </a:t>
            </a:r>
            <a:r>
              <a:rPr>
                <a:latin typeface="Courier"/>
              </a:rPr>
              <a:t>&lt;html&gt;</a:t>
            </a:r>
            <a:r>
              <a:rPr/>
              <a:t> and </a:t>
            </a:r>
            <a:r>
              <a:rPr>
                <a:latin typeface="Courier"/>
              </a:rPr>
              <a:t>&lt;/html&gt;</a:t>
            </a:r>
            <a:r>
              <a:rPr/>
              <a:t> tags that wrap around the ENTIRE page – so everything inside can get tagged with markup language.</a:t>
            </a:r>
          </a:p>
          <a:p>
            <a:pPr lvl="1"/>
            <a:r>
              <a:rPr/>
              <a:t>After this, make a section with a set of tags called </a:t>
            </a:r>
            <a:r>
              <a:rPr>
                <a:latin typeface="Courier"/>
              </a:rPr>
              <a:t>&lt;head&gt; &lt;/head&gt;</a:t>
            </a:r>
            <a:r>
              <a:rPr/>
              <a:t> at the top of the page, before all your written content.</a:t>
            </a:r>
          </a:p>
          <a:p>
            <a:pPr lvl="2"/>
            <a:r>
              <a:rPr/>
              <a:t>Put </a:t>
            </a:r>
            <a:r>
              <a:rPr>
                <a:latin typeface="Courier"/>
              </a:rPr>
              <a:t>&lt;title&gt; Your Title&lt;/title&gt;</a:t>
            </a:r>
            <a:r>
              <a:rPr/>
              <a:t> inside the head</a:t>
            </a:r>
          </a:p>
          <a:p>
            <a:pPr lvl="1"/>
            <a:r>
              <a:rPr/>
              <a:t>Add </a:t>
            </a:r>
            <a:r>
              <a:rPr>
                <a:latin typeface="Courier"/>
              </a:rPr>
              <a:t>&lt;body&gt;</a:t>
            </a:r>
            <a:r>
              <a:rPr/>
              <a:t> tags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Finally, when you’ve added all your tags, save the 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have</a:t>
            </a:r>
            <a:r>
              <a:rPr/>
              <a:t> </a:t>
            </a:r>
            <a:r>
              <a:rPr/>
              <a:t>a</a:t>
            </a:r>
            <a:r>
              <a:rPr/>
              <a:t> </a:t>
            </a:r>
            <a:r>
              <a:rPr/>
              <a:t>look</a:t>
            </a:r>
          </a:p>
        </p:txBody>
      </p:sp>
      <p:sp>
        <p:nvSpPr>
          <p:cNvPr id="3" name="Content Placeholder 2"/>
          <p:cNvSpPr>
            <a:spLocks noGrp="1"/>
          </p:cNvSpPr>
          <p:nvPr>
            <p:ph idx="1"/>
          </p:nvPr>
        </p:nvSpPr>
        <p:spPr/>
        <p:txBody>
          <a:bodyPr/>
          <a:lstStyle/>
          <a:p>
            <a:pPr lvl="1"/>
            <a:r>
              <a:rPr/>
              <a:t>Now, open your favorite browser</a:t>
            </a:r>
          </a:p>
          <a:p>
            <a:pPr lvl="1"/>
            <a:r>
              <a:rPr/>
              <a:t>Go to File &gt; open file. Navigate to your folder, and click on the html file you just made.</a:t>
            </a:r>
          </a:p>
          <a:p>
            <a:pPr lvl="1"/>
            <a:r>
              <a:rPr/>
              <a:t>How does it look?</a:t>
            </a:r>
          </a:p>
          <a:p>
            <a:pPr lvl="1"/>
            <a:r>
              <a:rPr/>
              <a:t>Are you seeing your content formatted for the web?</a:t>
            </a:r>
          </a:p>
          <a:p>
            <a:pPr lvl="1"/>
            <a:r>
              <a:rPr/>
              <a:t>Do you see your title appearing in the tab at the top of the browser bar?</a:t>
            </a:r>
          </a:p>
          <a:p>
            <a:pPr lvl="1"/>
            <a:r>
              <a:rPr/>
              <a:t>If things don’t look right, what might have happened?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
  <cp:keywords/>
  <dcterms:created xsi:type="dcterms:W3CDTF">2021-09-12T09:27:30Z</dcterms:created>
  <dcterms:modified xsi:type="dcterms:W3CDTF">2021-09-12T09:27:30Z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_articles/09-web-apps-and-build-with-glitch.md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