
<file path=[Content_Types].xml><?xml version="1.0" encoding="utf-8"?>
<Types xmlns="http://schemas.openxmlformats.org/package/2006/content-types">
  <Default Extension="xml" ContentType="application/xml"/>
  <Default Extension="rels" ContentType="application/vnd.openxmlformats-package.relationships+xml"/>
  <Default Extension="jpg" ContentType="image/jpeg"/>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notesMasters/notesMaster1.xml" ContentType="application/vnd.openxmlformats-officedocument.presentationml.notesMaster+xml"/>
  <Override PartName="/ppt/theme/theme2.xml" ContentType="application/vnd.openxmlformats-officedocument.theme+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9144000" cy="6858000" type="screen4x3"/>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33"/>
    <p:restoredTop autoAdjust="0" sz="94711"/>
  </p:normalViewPr>
  <p:slideViewPr>
    <p:cSldViewPr snapToGrid="0" snapToObjects="1">
      <p:cViewPr varScale="1">
        <p:scale>
          <a:sx d="100" n="84"/>
          <a:sy d="100" n="84"/>
        </p:scale>
        <p:origin x="1278" y="60"/>
      </p:cViewPr>
      <p:guideLst>
        <p:guide orient="horz" pos="216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notesMaster" Target="notesMasters/notesMaster1.xml" /><Relationship Id="rId22" Type="http://schemas.openxmlformats.org/officeDocument/2006/relationships/viewProps" Target="viewProps.xml" /><Relationship Id="rId21" Type="http://schemas.openxmlformats.org/officeDocument/2006/relationships/presProps" Target="presProps.xml" /><Relationship Id="rId1" Type="http://schemas.openxmlformats.org/officeDocument/2006/relationships/slideMaster" Target="slideMasters/slideMaster1.xml" /><Relationship Id="rId24" Type="http://schemas.openxmlformats.org/officeDocument/2006/relationships/tableStyles" Target="tableStyles.xml" /><Relationship Id="rId23"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4/5/2019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10.xml.rels><?xml version="1.0" encoding="UTF-8"?><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1.xml.rels><?xml version="1.0" encoding="UTF-8"?><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12.xml.rels><?xml version="1.0" encoding="UTF-8"?><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13.xml.rels><?xml version="1.0" encoding="UTF-8"?><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14.xml.rels><?xml version="1.0" encoding="UTF-8"?><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_rels/notesSlide2.xml.rels><?xml version="1.0" encoding="UTF-8"?><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3.xml.rels><?xml version="1.0" encoding="UTF-8"?><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4.xml.rels><?xml version="1.0" encoding="UTF-8"?><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5.xml.rels><?xml version="1.0" encoding="UTF-8"?><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6.xml.rels><?xml version="1.0" encoding="UTF-8"?><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7.xml.rels><?xml version="1.0" encoding="UTF-8"?><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8.xml.rels><?xml version="1.0" encoding="UTF-8"?><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9.xml.rels><?xml version="1.0" encoding="UTF-8"?><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spcBef>
                <a:spcPts val="3000"/>
              </a:spcBef>
              <a:buNone/>
            </a:pPr>
            <a:r>
              <a:rPr b="1"/>
              <a:t>Description</a:t>
            </a:r>
          </a:p>
          <a:p>
            <a:pPr lvl="0" marL="0" indent="0">
              <a:buNone/>
            </a:pPr>
          </a:p>
          <a:p>
            <a:pPr lvl="0" marL="0" indent="0">
              <a:buNone/>
            </a:pPr>
            <a:r>
              <a:rPr/>
              <a:t>In</a:t>
            </a:r>
            <a:r>
              <a:rPr/>
              <a:t> </a:t>
            </a:r>
            <a:r>
              <a:rPr/>
              <a:t>this</a:t>
            </a:r>
            <a:r>
              <a:rPr/>
              <a:t> </a:t>
            </a:r>
            <a:r>
              <a:rPr/>
              <a:t>mix</a:t>
            </a:r>
            <a:r>
              <a:rPr/>
              <a:t> </a:t>
            </a:r>
            <a:r>
              <a:rPr/>
              <a:t>of</a:t>
            </a:r>
            <a:r>
              <a:rPr/>
              <a:t> </a:t>
            </a:r>
            <a:r>
              <a:rPr/>
              <a:t>online</a:t>
            </a:r>
            <a:r>
              <a:rPr/>
              <a:t> </a:t>
            </a:r>
            <a:r>
              <a:rPr/>
              <a:t>and</a:t>
            </a:r>
            <a:r>
              <a:rPr/>
              <a:t> </a:t>
            </a:r>
            <a:r>
              <a:rPr/>
              <a:t>offline</a:t>
            </a:r>
            <a:r>
              <a:rPr/>
              <a:t> </a:t>
            </a:r>
            <a:r>
              <a:rPr/>
              <a:t>activities,</a:t>
            </a:r>
            <a:r>
              <a:rPr/>
              <a:t> </a:t>
            </a:r>
            <a:r>
              <a:rPr/>
              <a:t>Safety</a:t>
            </a:r>
            <a:r>
              <a:rPr/>
              <a:t> </a:t>
            </a:r>
            <a:r>
              <a:rPr/>
              <a:t>First,</a:t>
            </a:r>
            <a:r>
              <a:rPr/>
              <a:t> </a:t>
            </a:r>
            <a:r>
              <a:rPr/>
              <a:t>Part</a:t>
            </a:r>
            <a:r>
              <a:rPr/>
              <a:t> </a:t>
            </a:r>
            <a:r>
              <a:rPr/>
              <a:t>1</a:t>
            </a:r>
            <a:r>
              <a:rPr/>
              <a:t> </a:t>
            </a:r>
            <a:r>
              <a:rPr/>
              <a:t>unpacks</a:t>
            </a:r>
            <a:r>
              <a:rPr/>
              <a:t> </a:t>
            </a:r>
            <a:r>
              <a:rPr/>
              <a:t>the</a:t>
            </a:r>
            <a:r>
              <a:rPr/>
              <a:t> </a:t>
            </a:r>
            <a:r>
              <a:rPr/>
              <a:t>ways</a:t>
            </a:r>
            <a:r>
              <a:rPr/>
              <a:t> </a:t>
            </a:r>
            <a:r>
              <a:rPr/>
              <a:t>in</a:t>
            </a:r>
            <a:r>
              <a:rPr/>
              <a:t> </a:t>
            </a:r>
            <a:r>
              <a:rPr/>
              <a:t>which</a:t>
            </a:r>
            <a:r>
              <a:rPr/>
              <a:t> </a:t>
            </a:r>
            <a:r>
              <a:rPr/>
              <a:t>our</a:t>
            </a:r>
            <a:r>
              <a:rPr/>
              <a:t> </a:t>
            </a:r>
            <a:r>
              <a:rPr/>
              <a:t>everyday</a:t>
            </a:r>
            <a:r>
              <a:rPr/>
              <a:t> </a:t>
            </a:r>
            <a:r>
              <a:rPr/>
              <a:t>online</a:t>
            </a:r>
            <a:r>
              <a:rPr/>
              <a:t> </a:t>
            </a:r>
            <a:r>
              <a:rPr/>
              <a:t>activities</a:t>
            </a:r>
            <a:r>
              <a:rPr/>
              <a:t> </a:t>
            </a:r>
            <a:r>
              <a:rPr/>
              <a:t>can</a:t>
            </a:r>
            <a:r>
              <a:rPr/>
              <a:t> </a:t>
            </a:r>
            <a:r>
              <a:rPr/>
              <a:t>be</a:t>
            </a:r>
            <a:r>
              <a:rPr/>
              <a:t> </a:t>
            </a:r>
            <a:r>
              <a:rPr/>
              <a:t>tracked.</a:t>
            </a:r>
            <a:r>
              <a:rPr/>
              <a:t> </a:t>
            </a:r>
            <a:r>
              <a:rPr/>
              <a:t>Learners</a:t>
            </a:r>
            <a:r>
              <a:rPr/>
              <a:t> </a:t>
            </a:r>
            <a:r>
              <a:rPr/>
              <a:t>will</a:t>
            </a:r>
            <a:r>
              <a:rPr/>
              <a:t> </a:t>
            </a:r>
            <a:r>
              <a:rPr/>
              <a:t>first</a:t>
            </a:r>
            <a:r>
              <a:rPr/>
              <a:t> </a:t>
            </a:r>
            <a:r>
              <a:rPr/>
              <a:t>work</a:t>
            </a:r>
            <a:r>
              <a:rPr/>
              <a:t> </a:t>
            </a:r>
            <a:r>
              <a:rPr/>
              <a:t>on</a:t>
            </a:r>
            <a:r>
              <a:rPr/>
              <a:t> </a:t>
            </a:r>
            <a:r>
              <a:rPr/>
              <a:t>a</a:t>
            </a:r>
            <a:r>
              <a:rPr/>
              <a:t> </a:t>
            </a:r>
            <a:r>
              <a:rPr/>
              <a:t>privacy</a:t>
            </a:r>
            <a:r>
              <a:rPr/>
              <a:t> </a:t>
            </a:r>
            <a:r>
              <a:rPr/>
              <a:t>audit,</a:t>
            </a:r>
            <a:r>
              <a:rPr/>
              <a:t> </a:t>
            </a:r>
            <a:r>
              <a:rPr/>
              <a:t>during</a:t>
            </a:r>
            <a:r>
              <a:rPr/>
              <a:t> </a:t>
            </a:r>
            <a:r>
              <a:rPr/>
              <a:t>which</a:t>
            </a:r>
            <a:r>
              <a:rPr/>
              <a:t> </a:t>
            </a:r>
            <a:r>
              <a:rPr/>
              <a:t>they</a:t>
            </a:r>
            <a:r>
              <a:rPr/>
              <a:t> </a:t>
            </a:r>
            <a:r>
              <a:rPr/>
              <a:t>will</a:t>
            </a:r>
            <a:r>
              <a:rPr/>
              <a:t> </a:t>
            </a:r>
            <a:r>
              <a:rPr/>
              <a:t>uncover</a:t>
            </a:r>
            <a:r>
              <a:rPr/>
              <a:t> </a:t>
            </a:r>
            <a:r>
              <a:rPr/>
              <a:t>the</a:t>
            </a:r>
            <a:r>
              <a:rPr/>
              <a:t> </a:t>
            </a:r>
            <a:r>
              <a:rPr/>
              <a:t>ways</a:t>
            </a:r>
            <a:r>
              <a:rPr/>
              <a:t> </a:t>
            </a:r>
            <a:r>
              <a:rPr/>
              <a:t>in</a:t>
            </a:r>
            <a:r>
              <a:rPr/>
              <a:t> </a:t>
            </a:r>
            <a:r>
              <a:rPr/>
              <a:t>which</a:t>
            </a:r>
            <a:r>
              <a:rPr/>
              <a:t> </a:t>
            </a:r>
            <a:r>
              <a:rPr/>
              <a:t>their</a:t>
            </a:r>
            <a:r>
              <a:rPr/>
              <a:t> </a:t>
            </a:r>
            <a:r>
              <a:rPr/>
              <a:t>personal</a:t>
            </a:r>
            <a:r>
              <a:rPr/>
              <a:t> </a:t>
            </a:r>
            <a:r>
              <a:rPr/>
              <a:t>activities</a:t>
            </a:r>
            <a:r>
              <a:rPr/>
              <a:t> </a:t>
            </a:r>
            <a:r>
              <a:rPr/>
              <a:t>can</a:t>
            </a:r>
            <a:r>
              <a:rPr/>
              <a:t> </a:t>
            </a:r>
            <a:r>
              <a:rPr/>
              <a:t>be</a:t>
            </a:r>
            <a:r>
              <a:rPr/>
              <a:t> </a:t>
            </a:r>
            <a:r>
              <a:rPr/>
              <a:t>viewed</a:t>
            </a:r>
            <a:r>
              <a:rPr/>
              <a:t> </a:t>
            </a:r>
            <a:r>
              <a:rPr/>
              <a:t>by</a:t>
            </a:r>
            <a:r>
              <a:rPr/>
              <a:t> </a:t>
            </a:r>
            <a:r>
              <a:rPr/>
              <a:t>external</a:t>
            </a:r>
            <a:r>
              <a:rPr/>
              <a:t> </a:t>
            </a:r>
            <a:r>
              <a:rPr/>
              <a:t>parties.</a:t>
            </a:r>
            <a:r>
              <a:rPr/>
              <a:t> </a:t>
            </a:r>
            <a:r>
              <a:rPr/>
              <a:t>Learners</a:t>
            </a:r>
            <a:r>
              <a:rPr/>
              <a:t> </a:t>
            </a:r>
            <a:r>
              <a:rPr/>
              <a:t>will</a:t>
            </a:r>
            <a:r>
              <a:rPr/>
              <a:t> </a:t>
            </a:r>
            <a:r>
              <a:rPr/>
              <a:t>learn</a:t>
            </a:r>
            <a:r>
              <a:rPr/>
              <a:t> </a:t>
            </a:r>
            <a:r>
              <a:rPr/>
              <a:t>about</a:t>
            </a:r>
            <a:r>
              <a:rPr/>
              <a:t> </a:t>
            </a:r>
            <a:r>
              <a:rPr/>
              <a:t>metadata</a:t>
            </a:r>
            <a:r>
              <a:rPr/>
              <a:t> </a:t>
            </a:r>
            <a:r>
              <a:rPr/>
              <a:t>and</a:t>
            </a:r>
            <a:r>
              <a:rPr/>
              <a:t> </a:t>
            </a:r>
            <a:r>
              <a:rPr/>
              <a:t>what</a:t>
            </a:r>
            <a:r>
              <a:rPr/>
              <a:t> </a:t>
            </a:r>
            <a:r>
              <a:rPr/>
              <a:t>it</a:t>
            </a:r>
            <a:r>
              <a:rPr/>
              <a:t> </a:t>
            </a:r>
            <a:r>
              <a:rPr/>
              <a:t>can</a:t>
            </a:r>
            <a:r>
              <a:rPr/>
              <a:t> </a:t>
            </a:r>
            <a:r>
              <a:rPr/>
              <a:t>reveal</a:t>
            </a:r>
            <a:r>
              <a:rPr/>
              <a:t> </a:t>
            </a:r>
            <a:r>
              <a:rPr/>
              <a:t>about</a:t>
            </a:r>
            <a:r>
              <a:rPr/>
              <a:t> </a:t>
            </a:r>
            <a:r>
              <a:rPr/>
              <a:t>us.</a:t>
            </a:r>
            <a:r>
              <a:rPr/>
              <a:t> </a:t>
            </a:r>
            <a:r>
              <a:rPr/>
              <a:t>Finally,</a:t>
            </a:r>
            <a:r>
              <a:rPr/>
              <a:t> </a:t>
            </a:r>
            <a:r>
              <a:rPr/>
              <a:t>learners</a:t>
            </a:r>
            <a:r>
              <a:rPr/>
              <a:t> </a:t>
            </a:r>
            <a:r>
              <a:rPr/>
              <a:t>will</a:t>
            </a:r>
            <a:r>
              <a:rPr/>
              <a:t> </a:t>
            </a:r>
            <a:r>
              <a:rPr/>
              <a:t>develop</a:t>
            </a:r>
            <a:r>
              <a:rPr/>
              <a:t> </a:t>
            </a:r>
            <a:r>
              <a:rPr/>
              <a:t>an</a:t>
            </a:r>
            <a:r>
              <a:rPr/>
              <a:t> </a:t>
            </a:r>
            <a:r>
              <a:rPr/>
              <a:t>awareness</a:t>
            </a:r>
            <a:r>
              <a:rPr/>
              <a:t> </a:t>
            </a:r>
            <a:r>
              <a:rPr/>
              <a:t>of</a:t>
            </a:r>
            <a:r>
              <a:rPr/>
              <a:t> </a:t>
            </a:r>
            <a:r>
              <a:rPr/>
              <a:t>the</a:t>
            </a:r>
            <a:r>
              <a:rPr/>
              <a:t> </a:t>
            </a:r>
            <a:r>
              <a:rPr/>
              <a:t>mechanisms</a:t>
            </a:r>
            <a:r>
              <a:rPr/>
              <a:t> </a:t>
            </a:r>
            <a:r>
              <a:rPr/>
              <a:t>in</a:t>
            </a:r>
            <a:r>
              <a:rPr/>
              <a:t> </a:t>
            </a:r>
            <a:r>
              <a:rPr/>
              <a:t>place</a:t>
            </a:r>
            <a:r>
              <a:rPr/>
              <a:t> </a:t>
            </a:r>
            <a:r>
              <a:rPr/>
              <a:t>for</a:t>
            </a:r>
            <a:r>
              <a:rPr/>
              <a:t> </a:t>
            </a:r>
            <a:r>
              <a:rPr/>
              <a:t>tracking</a:t>
            </a:r>
            <a:r>
              <a:rPr/>
              <a:t> </a:t>
            </a:r>
            <a:r>
              <a:rPr/>
              <a:t>our</a:t>
            </a:r>
            <a:r>
              <a:rPr/>
              <a:t> </a:t>
            </a:r>
            <a:r>
              <a:rPr/>
              <a:t>activities</a:t>
            </a:r>
            <a:r>
              <a:rPr/>
              <a:t> </a:t>
            </a:r>
            <a:r>
              <a:rPr/>
              <a:t>online.</a:t>
            </a:r>
          </a:p>
          <a:p>
            <a:pPr lvl="0" marL="0" indent="0">
              <a:buNone/>
            </a:pPr>
          </a:p>
          <a:p>
            <a:pPr lvl="0" marL="0" indent="0">
              <a:buNone/>
            </a:pPr>
            <a:r>
              <a:rPr/>
              <a:t>In</a:t>
            </a:r>
            <a:r>
              <a:rPr/>
              <a:t> </a:t>
            </a:r>
            <a:r>
              <a:rPr/>
              <a:t>Part</a:t>
            </a:r>
            <a:r>
              <a:rPr/>
              <a:t> </a:t>
            </a:r>
            <a:r>
              <a:rPr/>
              <a:t>2,</a:t>
            </a:r>
            <a:r>
              <a:rPr/>
              <a:t> </a:t>
            </a:r>
            <a:r>
              <a:rPr/>
              <a:t>learners</a:t>
            </a:r>
            <a:r>
              <a:rPr/>
              <a:t> </a:t>
            </a:r>
            <a:r>
              <a:rPr/>
              <a:t>will</a:t>
            </a:r>
            <a:r>
              <a:rPr/>
              <a:t> </a:t>
            </a:r>
            <a:r>
              <a:rPr/>
              <a:t>walk</a:t>
            </a:r>
            <a:r>
              <a:rPr/>
              <a:t> </a:t>
            </a:r>
            <a:r>
              <a:rPr/>
              <a:t>through</a:t>
            </a:r>
            <a:r>
              <a:rPr/>
              <a:t> </a:t>
            </a:r>
            <a:r>
              <a:rPr/>
              <a:t>recommended</a:t>
            </a:r>
            <a:r>
              <a:rPr/>
              <a:t> </a:t>
            </a:r>
            <a:r>
              <a:rPr/>
              <a:t>steps</a:t>
            </a:r>
            <a:r>
              <a:rPr/>
              <a:t> </a:t>
            </a:r>
            <a:r>
              <a:rPr/>
              <a:t>to</a:t>
            </a:r>
            <a:r>
              <a:rPr/>
              <a:t> </a:t>
            </a:r>
            <a:r>
              <a:rPr/>
              <a:t>protect</a:t>
            </a:r>
            <a:r>
              <a:rPr/>
              <a:t> </a:t>
            </a:r>
            <a:r>
              <a:rPr/>
              <a:t>their</a:t>
            </a:r>
            <a:r>
              <a:rPr/>
              <a:t> </a:t>
            </a:r>
            <a:r>
              <a:rPr/>
              <a:t>privacy</a:t>
            </a:r>
            <a:r>
              <a:rPr/>
              <a:t> </a:t>
            </a:r>
            <a:r>
              <a:rPr/>
              <a:t>online.</a:t>
            </a:r>
            <a:r>
              <a:rPr/>
              <a:t> </a:t>
            </a:r>
            <a:r>
              <a:rPr/>
              <a:t>They</a:t>
            </a:r>
            <a:r>
              <a:rPr/>
              <a:t> </a:t>
            </a:r>
            <a:r>
              <a:rPr/>
              <a:t>will</a:t>
            </a:r>
            <a:r>
              <a:rPr/>
              <a:t> </a:t>
            </a:r>
            <a:r>
              <a:rPr/>
              <a:t>learn</a:t>
            </a:r>
            <a:r>
              <a:rPr/>
              <a:t> </a:t>
            </a:r>
            <a:r>
              <a:rPr/>
              <a:t>how</a:t>
            </a:r>
            <a:r>
              <a:rPr/>
              <a:t> </a:t>
            </a:r>
            <a:r>
              <a:rPr/>
              <a:t>to</a:t>
            </a:r>
            <a:r>
              <a:rPr/>
              <a:t> </a:t>
            </a:r>
            <a:r>
              <a:rPr/>
              <a:t>set</a:t>
            </a:r>
            <a:r>
              <a:rPr/>
              <a:t> </a:t>
            </a:r>
            <a:r>
              <a:rPr/>
              <a:t>good</a:t>
            </a:r>
            <a:r>
              <a:rPr/>
              <a:t> </a:t>
            </a:r>
            <a:r>
              <a:rPr/>
              <a:t>passwords,</a:t>
            </a:r>
            <a:r>
              <a:rPr/>
              <a:t> </a:t>
            </a:r>
            <a:r>
              <a:rPr/>
              <a:t>secure</a:t>
            </a:r>
            <a:r>
              <a:rPr/>
              <a:t> </a:t>
            </a:r>
            <a:r>
              <a:rPr/>
              <a:t>their</a:t>
            </a:r>
            <a:r>
              <a:rPr/>
              <a:t> </a:t>
            </a:r>
            <a:r>
              <a:rPr/>
              <a:t>browsers,</a:t>
            </a:r>
            <a:r>
              <a:rPr/>
              <a:t> </a:t>
            </a:r>
            <a:r>
              <a:rPr/>
              <a:t>download</a:t>
            </a:r>
            <a:r>
              <a:rPr/>
              <a:t> </a:t>
            </a:r>
            <a:r>
              <a:rPr/>
              <a:t>privacy-enhancing</a:t>
            </a:r>
            <a:r>
              <a:rPr/>
              <a:t> </a:t>
            </a:r>
            <a:r>
              <a:rPr/>
              <a:t>extensions,</a:t>
            </a:r>
            <a:r>
              <a:rPr/>
              <a:t> </a:t>
            </a:r>
            <a:r>
              <a:rPr/>
              <a:t>practice</a:t>
            </a:r>
            <a:r>
              <a:rPr/>
              <a:t> </a:t>
            </a:r>
            <a:r>
              <a:rPr/>
              <a:t>good</a:t>
            </a:r>
            <a:r>
              <a:rPr/>
              <a:t> </a:t>
            </a:r>
            <a:r>
              <a:rPr/>
              <a:t>wifi</a:t>
            </a:r>
            <a:r>
              <a:rPr/>
              <a:t> </a:t>
            </a:r>
            <a:r>
              <a:rPr/>
              <a:t>hygiene,</a:t>
            </a:r>
            <a:r>
              <a:rPr/>
              <a:t> </a:t>
            </a:r>
            <a:r>
              <a:rPr/>
              <a:t>and</a:t>
            </a:r>
            <a:r>
              <a:rPr/>
              <a:t> </a:t>
            </a:r>
            <a:r>
              <a:rPr/>
              <a:t>protect</a:t>
            </a:r>
            <a:r>
              <a:rPr/>
              <a:t> </a:t>
            </a:r>
            <a:r>
              <a:rPr/>
              <a:t>their</a:t>
            </a:r>
            <a:r>
              <a:rPr/>
              <a:t> </a:t>
            </a:r>
            <a:r>
              <a:rPr/>
              <a:t>personal</a:t>
            </a:r>
            <a:r>
              <a:rPr/>
              <a:t> </a:t>
            </a:r>
            <a:r>
              <a:rPr/>
              <a:t>data.</a:t>
            </a:r>
          </a:p>
          <a:p>
            <a:pPr lvl="0" marL="0" indent="0">
              <a:buNone/>
            </a:pPr>
          </a:p>
          <a:p>
            <a:pPr lvl="0" marL="0" indent="0">
              <a:spcBef>
                <a:spcPts val="3000"/>
              </a:spcBef>
              <a:buNone/>
            </a:pPr>
            <a:r>
              <a:rPr b="1"/>
              <a:t>Time</a:t>
            </a:r>
            <a:r>
              <a:rPr b="1"/>
              <a:t> </a:t>
            </a:r>
            <a:r>
              <a:rPr b="1"/>
              <a:t>Required</a:t>
            </a:r>
          </a:p>
          <a:p>
            <a:pPr lvl="0" marL="0" indent="0">
              <a:buNone/>
            </a:pPr>
          </a:p>
          <a:p>
            <a:pPr lvl="0" marL="0" indent="0">
              <a:buNone/>
            </a:pPr>
            <a:r>
              <a:rPr/>
              <a:t>1</a:t>
            </a:r>
            <a:r>
              <a:rPr/>
              <a:t> </a:t>
            </a:r>
            <a:r>
              <a:rPr/>
              <a:t>hour</a:t>
            </a:r>
            <a:r>
              <a:rPr/>
              <a:t> </a:t>
            </a:r>
            <a:r>
              <a:rPr/>
              <a:t>to</a:t>
            </a:r>
            <a:r>
              <a:rPr/>
              <a:t> </a:t>
            </a:r>
            <a:r>
              <a:rPr/>
              <a:t>2</a:t>
            </a:r>
            <a:r>
              <a:rPr/>
              <a:t> </a:t>
            </a:r>
            <a:r>
              <a:rPr/>
              <a:t>hours</a:t>
            </a:r>
            <a:r>
              <a:rPr/>
              <a:t> </a:t>
            </a:r>
            <a:r>
              <a:rPr/>
              <a:t>depending</a:t>
            </a:r>
            <a:r>
              <a:rPr/>
              <a:t> </a:t>
            </a:r>
            <a:r>
              <a:rPr/>
              <a:t>on</a:t>
            </a:r>
            <a:r>
              <a:rPr/>
              <a:t> </a:t>
            </a:r>
            <a:r>
              <a:rPr/>
              <a:t>group</a:t>
            </a:r>
            <a:r>
              <a:rPr/>
              <a:t> </a:t>
            </a:r>
            <a:r>
              <a:rPr/>
              <a:t>size</a:t>
            </a:r>
          </a:p>
          <a:p>
            <a:pPr lvl="0" marL="0" indent="0">
              <a:buNone/>
            </a:pPr>
          </a:p>
          <a:p>
            <a:pPr lvl="0" marL="0" indent="0">
              <a:spcBef>
                <a:spcPts val="3000"/>
              </a:spcBef>
              <a:buNone/>
            </a:pPr>
            <a:r>
              <a:rPr b="1"/>
              <a:t>Audience</a:t>
            </a:r>
          </a:p>
          <a:p>
            <a:pPr lvl="0" marL="0" indent="0">
              <a:buNone/>
            </a:pPr>
          </a:p>
          <a:p>
            <a:pPr lvl="0" marL="0" indent="0">
              <a:buNone/>
            </a:pPr>
            <a:r>
              <a:rPr/>
              <a:t>Can</a:t>
            </a:r>
            <a:r>
              <a:rPr/>
              <a:t> </a:t>
            </a:r>
            <a:r>
              <a:rPr/>
              <a:t>be</a:t>
            </a:r>
            <a:r>
              <a:rPr/>
              <a:t> </a:t>
            </a:r>
            <a:r>
              <a:rPr/>
              <a:t>tailored</a:t>
            </a:r>
            <a:r>
              <a:rPr/>
              <a:t> </a:t>
            </a:r>
            <a:r>
              <a:rPr/>
              <a:t>for</a:t>
            </a:r>
            <a:r>
              <a:rPr/>
              <a:t> </a:t>
            </a:r>
            <a:r>
              <a:rPr/>
              <a:t>audiences</a:t>
            </a:r>
            <a:r>
              <a:rPr/>
              <a:t> </a:t>
            </a:r>
            <a:r>
              <a:rPr/>
              <a:t>from</a:t>
            </a:r>
            <a:r>
              <a:rPr/>
              <a:t> </a:t>
            </a:r>
            <a:r>
              <a:rPr/>
              <a:t>13</a:t>
            </a:r>
            <a:r>
              <a:rPr/>
              <a:t> </a:t>
            </a:r>
            <a:r>
              <a:rPr/>
              <a:t>up;</a:t>
            </a:r>
            <a:r>
              <a:rPr/>
              <a:t> </a:t>
            </a:r>
            <a:r>
              <a:rPr/>
              <a:t>with</a:t>
            </a:r>
            <a:r>
              <a:rPr/>
              <a:t> </a:t>
            </a:r>
            <a:r>
              <a:rPr/>
              <a:t>varying</a:t>
            </a:r>
            <a:r>
              <a:rPr/>
              <a:t> </a:t>
            </a:r>
            <a:r>
              <a:rPr/>
              <a:t>levels</a:t>
            </a:r>
            <a:r>
              <a:rPr/>
              <a:t> </a:t>
            </a:r>
            <a:r>
              <a:rPr/>
              <a:t>of</a:t>
            </a:r>
            <a:r>
              <a:rPr/>
              <a:t> </a:t>
            </a:r>
            <a:r>
              <a:rPr/>
              <a:t>experience</a:t>
            </a:r>
            <a:r>
              <a:rPr/>
              <a:t> </a:t>
            </a:r>
            <a:r>
              <a:rPr/>
              <a:t>with</a:t>
            </a:r>
            <a:r>
              <a:rPr/>
              <a:t> </a:t>
            </a:r>
            <a:r>
              <a:rPr/>
              <a:t>the</a:t>
            </a:r>
            <a:r>
              <a:rPr/>
              <a:t> </a:t>
            </a:r>
            <a:r>
              <a:rPr/>
              <a:t>web.</a:t>
            </a:r>
          </a:p>
          <a:p>
            <a:pPr lvl="0" marL="0" indent="0">
              <a:buNone/>
            </a:pPr>
          </a:p>
          <a:p>
            <a:pPr lvl="0" marL="0" indent="0">
              <a:spcBef>
                <a:spcPts val="3000"/>
              </a:spcBef>
              <a:buNone/>
            </a:pPr>
            <a:r>
              <a:rPr b="1"/>
              <a:t>Materials</a:t>
            </a:r>
          </a:p>
          <a:p>
            <a:pPr lvl="0" marL="0" indent="0">
              <a:buNone/>
            </a:pPr>
          </a:p>
          <a:p>
            <a:pPr lvl="1"/>
            <a:r>
              <a:rPr/>
              <a:t>A</a:t>
            </a:r>
            <a:r>
              <a:rPr/>
              <a:t> </a:t>
            </a:r>
            <a:r>
              <a:rPr/>
              <a:t>computer/projector</a:t>
            </a:r>
            <a:r>
              <a:rPr/>
              <a:t> </a:t>
            </a:r>
            <a:r>
              <a:rPr/>
              <a:t>set</a:t>
            </a:r>
            <a:r>
              <a:rPr/>
              <a:t> </a:t>
            </a:r>
            <a:r>
              <a:rPr/>
              <a:t>up</a:t>
            </a:r>
            <a:r>
              <a:rPr/>
              <a:t> </a:t>
            </a:r>
            <a:r>
              <a:rPr/>
              <a:t>and</a:t>
            </a:r>
            <a:r>
              <a:rPr/>
              <a:t> </a:t>
            </a:r>
            <a:r>
              <a:rPr/>
              <a:t>internet</a:t>
            </a:r>
            <a:r>
              <a:rPr/>
              <a:t> </a:t>
            </a:r>
            <a:r>
              <a:rPr/>
              <a:t>connection</a:t>
            </a:r>
          </a:p>
          <a:p>
            <a:pPr lvl="0" marL="0" indent="0">
              <a:buNone/>
            </a:pPr>
          </a:p>
          <a:p>
            <a:pPr lvl="1"/>
            <a:r>
              <a:rPr/>
              <a:t>A</a:t>
            </a:r>
            <a:r>
              <a:rPr/>
              <a:t> </a:t>
            </a:r>
            <a:r>
              <a:rPr/>
              <a:t>whiteboard,</a:t>
            </a:r>
            <a:r>
              <a:rPr/>
              <a:t> </a:t>
            </a:r>
            <a:r>
              <a:rPr/>
              <a:t>chalkboard,</a:t>
            </a:r>
            <a:r>
              <a:rPr/>
              <a:t> </a:t>
            </a:r>
            <a:r>
              <a:rPr/>
              <a:t>or</a:t>
            </a:r>
            <a:r>
              <a:rPr/>
              <a:t> </a:t>
            </a:r>
            <a:r>
              <a:rPr/>
              <a:t>flip</a:t>
            </a:r>
            <a:r>
              <a:rPr/>
              <a:t> </a:t>
            </a:r>
            <a:r>
              <a:rPr/>
              <a:t>chart</a:t>
            </a:r>
            <a:r>
              <a:rPr/>
              <a:t> </a:t>
            </a:r>
            <a:r>
              <a:rPr/>
              <a:t>pad</a:t>
            </a:r>
            <a:r>
              <a:rPr/>
              <a:t> </a:t>
            </a:r>
            <a:r>
              <a:rPr/>
              <a:t>for</a:t>
            </a:r>
            <a:r>
              <a:rPr/>
              <a:t> </a:t>
            </a:r>
            <a:r>
              <a:rPr/>
              <a:t>writing</a:t>
            </a:r>
            <a:r>
              <a:rPr/>
              <a:t> </a:t>
            </a:r>
            <a:r>
              <a:rPr/>
              <a:t>notes</a:t>
            </a:r>
            <a:r>
              <a:rPr/>
              <a:t> </a:t>
            </a:r>
            <a:r>
              <a:rPr/>
              <a:t>that</a:t>
            </a:r>
            <a:r>
              <a:rPr/>
              <a:t> </a:t>
            </a:r>
            <a:r>
              <a:rPr/>
              <a:t>the</a:t>
            </a:r>
            <a:r>
              <a:rPr/>
              <a:t> </a:t>
            </a:r>
            <a:r>
              <a:rPr/>
              <a:t>whole</a:t>
            </a:r>
            <a:r>
              <a:rPr/>
              <a:t> </a:t>
            </a:r>
            <a:r>
              <a:rPr/>
              <a:t>group</a:t>
            </a:r>
            <a:r>
              <a:rPr/>
              <a:t> </a:t>
            </a:r>
            <a:r>
              <a:rPr/>
              <a:t>can</a:t>
            </a:r>
            <a:r>
              <a:rPr/>
              <a:t> </a:t>
            </a:r>
            <a:r>
              <a:rPr/>
              <a:t>see</a:t>
            </a:r>
          </a:p>
          <a:p>
            <a:pPr lvl="0" marL="0" indent="0">
              <a:buNone/>
            </a:pPr>
          </a:p>
          <a:p>
            <a:pPr lvl="1"/>
            <a:r>
              <a:rPr/>
              <a:t>highlighters,</a:t>
            </a:r>
            <a:r>
              <a:rPr/>
              <a:t> </a:t>
            </a:r>
            <a:r>
              <a:rPr/>
              <a:t>pen</a:t>
            </a:r>
            <a:r>
              <a:rPr/>
              <a:t> </a:t>
            </a:r>
            <a:r>
              <a:rPr/>
              <a:t>or</a:t>
            </a:r>
            <a:r>
              <a:rPr/>
              <a:t> </a:t>
            </a:r>
            <a:r>
              <a:rPr/>
              <a:t>pencil</a:t>
            </a:r>
          </a:p>
          <a:p>
            <a:pPr lvl="0" marL="0" indent="0">
              <a:buNone/>
            </a:pPr>
          </a:p>
          <a:p>
            <a:pPr lvl="1"/>
            <a:r>
              <a:rPr/>
              <a:t>Create</a:t>
            </a:r>
            <a:r>
              <a:rPr/>
              <a:t> </a:t>
            </a:r>
            <a:r>
              <a:rPr/>
              <a:t>worksheets</a:t>
            </a:r>
            <a:r>
              <a:rPr/>
              <a:t> </a:t>
            </a:r>
            <a:r>
              <a:rPr/>
              <a:t>(content</a:t>
            </a:r>
            <a:r>
              <a:rPr/>
              <a:t> </a:t>
            </a:r>
            <a:r>
              <a:rPr/>
              <a:t>below)</a:t>
            </a:r>
            <a:r>
              <a:rPr/>
              <a:t> </a:t>
            </a:r>
            <a:r>
              <a:rPr/>
              <a:t>as</a:t>
            </a:r>
            <a:r>
              <a:rPr/>
              <a:t> </a:t>
            </a:r>
            <a:r>
              <a:rPr/>
              <a:t>needed</a:t>
            </a:r>
          </a:p>
          <a:p>
            <a:pPr lvl="0" marL="0" indent="0">
              <a:buNone/>
            </a:pPr>
          </a:p>
          <a:p>
            <a:pPr lvl="1"/>
            <a:r>
              <a:rPr/>
              <a:t>Sticky</a:t>
            </a:r>
            <a:r>
              <a:rPr/>
              <a:t> </a:t>
            </a:r>
            <a:r>
              <a:rPr/>
              <a:t>notes</a:t>
            </a:r>
          </a:p>
          <a:p>
            <a:pPr lvl="0" marL="0" indent="0">
              <a:buNone/>
            </a:pPr>
          </a:p>
          <a:p>
            <a:pPr lvl="0" marL="0" indent="0">
              <a:spcBef>
                <a:spcPts val="3000"/>
              </a:spcBef>
              <a:buNone/>
            </a:pPr>
            <a:r>
              <a:rPr b="1"/>
              <a:t>Web</a:t>
            </a:r>
            <a:r>
              <a:rPr b="1"/>
              <a:t> </a:t>
            </a:r>
            <a:r>
              <a:rPr b="1"/>
              <a:t>Literacy</a:t>
            </a:r>
            <a:r>
              <a:rPr b="1"/>
              <a:t> </a:t>
            </a:r>
            <a:r>
              <a:rPr b="1"/>
              <a:t>Skills</a:t>
            </a:r>
          </a:p>
          <a:p>
            <a:pPr lvl="0" marL="0" indent="0">
              <a:buNone/>
            </a:pPr>
          </a:p>
          <a:p>
            <a:pPr lvl="1"/>
            <a:r>
              <a:rPr/>
              <a:t>Protect</a:t>
            </a:r>
          </a:p>
          <a:p>
            <a:pPr lvl="0" marL="0" indent="0">
              <a:buNone/>
            </a:pPr>
          </a:p>
          <a:p>
            <a:pPr lvl="1"/>
            <a:r>
              <a:rPr/>
              <a:t>Search</a:t>
            </a:r>
          </a:p>
          <a:p>
            <a:pPr lvl="0" marL="0" indent="0">
              <a:buNone/>
            </a:pPr>
          </a:p>
          <a:p>
            <a:pPr lvl="1"/>
            <a:r>
              <a:rPr/>
              <a:t>Navigate</a:t>
            </a:r>
          </a:p>
          <a:p>
            <a:pPr lvl="0" marL="0" indent="0">
              <a:buNone/>
            </a:pPr>
          </a:p>
          <a:p>
            <a:pPr lvl="1"/>
            <a:r>
              <a:rPr/>
              <a:t>Evaluate</a:t>
            </a:r>
          </a:p>
          <a:p>
            <a:pPr lvl="0" marL="0" indent="0">
              <a:buNone/>
            </a:pPr>
          </a:p>
          <a:p>
            <a:pPr lvl="1"/>
            <a:r>
              <a:rPr/>
              <a:t>Open</a:t>
            </a:r>
            <a:r>
              <a:rPr/>
              <a:t> </a:t>
            </a:r>
            <a:r>
              <a:rPr/>
              <a:t>Practice</a:t>
            </a:r>
          </a:p>
          <a:p>
            <a:pPr lvl="0" marL="0" indent="0">
              <a:buNone/>
            </a:pPr>
          </a:p>
          <a:p>
            <a:pPr lvl="0" marL="0" indent="0">
              <a:spcBef>
                <a:spcPts val="3000"/>
              </a:spcBef>
              <a:buNone/>
            </a:pPr>
            <a:r>
              <a:rPr b="1"/>
              <a:t>21st</a:t>
            </a:r>
            <a:r>
              <a:rPr b="1"/>
              <a:t> </a:t>
            </a:r>
            <a:r>
              <a:rPr b="1"/>
              <a:t>Century</a:t>
            </a:r>
            <a:r>
              <a:rPr b="1"/>
              <a:t> </a:t>
            </a:r>
            <a:r>
              <a:rPr b="1"/>
              <a:t>Skills</a:t>
            </a:r>
          </a:p>
          <a:p>
            <a:pPr lvl="0" marL="0" indent="0">
              <a:buNone/>
            </a:pPr>
          </a:p>
          <a:p>
            <a:pPr lvl="1"/>
            <a:r>
              <a:rPr/>
              <a:t>Communication</a:t>
            </a:r>
          </a:p>
          <a:p>
            <a:pPr lvl="0" marL="0" indent="0">
              <a:buNone/>
            </a:pPr>
          </a:p>
          <a:p>
            <a:pPr lvl="1"/>
            <a:r>
              <a:rPr/>
              <a:t>Problem</a:t>
            </a:r>
            <a:r>
              <a:rPr/>
              <a:t> </a:t>
            </a:r>
            <a:r>
              <a:rPr/>
              <a:t>Solving</a:t>
            </a:r>
          </a:p>
          <a:p>
            <a:pPr lvl="0" marL="0" indent="0">
              <a:buNone/>
            </a:pPr>
          </a:p>
          <a:p>
            <a:pPr lvl="0" marL="0" indent="0">
              <a:spcBef>
                <a:spcPts val="3000"/>
              </a:spcBef>
              <a:buNone/>
            </a:pPr>
            <a:r>
              <a:rPr b="1"/>
              <a:t>Earning</a:t>
            </a:r>
            <a:r>
              <a:rPr b="1"/>
              <a:t> </a:t>
            </a:r>
            <a:r>
              <a:rPr b="1"/>
              <a:t>Digital</a:t>
            </a:r>
            <a:r>
              <a:rPr b="1"/>
              <a:t> </a:t>
            </a:r>
            <a:r>
              <a:rPr b="1"/>
              <a:t>Badges</a:t>
            </a:r>
          </a:p>
          <a:p>
            <a:pPr lvl="0" marL="0" indent="0">
              <a:buNone/>
            </a:pPr>
          </a:p>
          <a:p>
            <a:pPr lvl="0" marL="0" indent="0">
              <a:buNone/>
            </a:pPr>
            <a:r>
              <a:rPr/>
              <a:t>Digital</a:t>
            </a:r>
            <a:r>
              <a:rPr/>
              <a:t> </a:t>
            </a:r>
            <a:r>
              <a:rPr/>
              <a:t>badges</a:t>
            </a:r>
            <a:r>
              <a:rPr/>
              <a:t> </a:t>
            </a:r>
            <a:r>
              <a:rPr/>
              <a:t>capture</a:t>
            </a:r>
            <a:r>
              <a:rPr/>
              <a:t> </a:t>
            </a:r>
            <a:r>
              <a:rPr/>
              <a:t>the</a:t>
            </a:r>
            <a:r>
              <a:rPr/>
              <a:t> </a:t>
            </a:r>
            <a:r>
              <a:rPr/>
              <a:t>evidence</a:t>
            </a:r>
            <a:r>
              <a:rPr/>
              <a:t> </a:t>
            </a:r>
            <a:r>
              <a:rPr/>
              <a:t>and</a:t>
            </a:r>
            <a:r>
              <a:rPr/>
              <a:t> </a:t>
            </a:r>
            <a:r>
              <a:rPr/>
              <a:t>are</a:t>
            </a:r>
            <a:r>
              <a:rPr/>
              <a:t> </a:t>
            </a:r>
            <a:r>
              <a:rPr/>
              <a:t>the</a:t>
            </a:r>
            <a:r>
              <a:rPr/>
              <a:t> </a:t>
            </a:r>
            <a:r>
              <a:rPr/>
              <a:t>demonstration</a:t>
            </a:r>
            <a:r>
              <a:rPr/>
              <a:t> </a:t>
            </a:r>
            <a:r>
              <a:rPr/>
              <a:t>knowledge</a:t>
            </a:r>
            <a:r>
              <a:rPr/>
              <a:t> </a:t>
            </a:r>
            <a:r>
              <a:rPr/>
              <a:t>and</a:t>
            </a:r>
            <a:r>
              <a:rPr/>
              <a:t> </a:t>
            </a:r>
            <a:r>
              <a:rPr/>
              <a:t>achievement.</a:t>
            </a:r>
            <a:r>
              <a:rPr/>
              <a:t> </a:t>
            </a:r>
            <a:r>
              <a:rPr/>
              <a:t>Each</a:t>
            </a:r>
            <a:r>
              <a:rPr/>
              <a:t> </a:t>
            </a:r>
            <a:r>
              <a:rPr/>
              <a:t>Core</a:t>
            </a:r>
            <a:r>
              <a:rPr/>
              <a:t> </a:t>
            </a:r>
            <a:r>
              <a:rPr/>
              <a:t>Activity</a:t>
            </a:r>
            <a:r>
              <a:rPr/>
              <a:t> </a:t>
            </a:r>
            <a:r>
              <a:rPr/>
              <a:t>encompasses</a:t>
            </a:r>
            <a:r>
              <a:rPr/>
              <a:t> </a:t>
            </a:r>
            <a:r>
              <a:rPr/>
              <a:t>multiple</a:t>
            </a:r>
            <a:r>
              <a:rPr/>
              <a:t> </a:t>
            </a:r>
            <a:r>
              <a:rPr/>
              <a:t>web</a:t>
            </a:r>
            <a:r>
              <a:rPr/>
              <a:t> </a:t>
            </a:r>
            <a:r>
              <a:rPr/>
              <a:t>literacy</a:t>
            </a:r>
            <a:r>
              <a:rPr/>
              <a:t> </a:t>
            </a:r>
            <a:r>
              <a:rPr/>
              <a:t>skills.</a:t>
            </a:r>
            <a:r>
              <a:rPr/>
              <a:t> </a:t>
            </a:r>
            <a:r>
              <a:rPr/>
              <a:t>Completion</a:t>
            </a:r>
            <a:r>
              <a:rPr/>
              <a:t> </a:t>
            </a:r>
            <a:r>
              <a:rPr/>
              <a:t>of</a:t>
            </a:r>
            <a:r>
              <a:rPr/>
              <a:t> </a:t>
            </a:r>
            <a:r>
              <a:rPr/>
              <a:t>all</a:t>
            </a:r>
            <a:r>
              <a:rPr/>
              <a:t> </a:t>
            </a:r>
            <a:r>
              <a:rPr/>
              <a:t>Core</a:t>
            </a:r>
            <a:r>
              <a:rPr/>
              <a:t> </a:t>
            </a:r>
            <a:r>
              <a:rPr/>
              <a:t>Activities</a:t>
            </a:r>
            <a:r>
              <a:rPr/>
              <a:t> </a:t>
            </a:r>
            <a:r>
              <a:rPr/>
              <a:t>will</a:t>
            </a:r>
            <a:r>
              <a:rPr/>
              <a:t> </a:t>
            </a:r>
            <a:r>
              <a:rPr/>
              <a:t>enable</a:t>
            </a:r>
            <a:r>
              <a:rPr/>
              <a:t> </a:t>
            </a:r>
            <a:r>
              <a:rPr/>
              <a:t>anyone</a:t>
            </a:r>
            <a:r>
              <a:rPr/>
              <a:t> </a:t>
            </a:r>
            <a:r>
              <a:rPr/>
              <a:t>to</a:t>
            </a:r>
            <a:r>
              <a:rPr/>
              <a:t> </a:t>
            </a:r>
            <a:r>
              <a:rPr/>
              <a:t>earn</a:t>
            </a:r>
            <a:r>
              <a:rPr/>
              <a:t> </a:t>
            </a:r>
            <a:r>
              <a:rPr/>
              <a:t>all</a:t>
            </a:r>
            <a:r>
              <a:rPr/>
              <a:t> </a:t>
            </a:r>
            <a:r>
              <a:rPr/>
              <a:t>the</a:t>
            </a:r>
            <a:r>
              <a:rPr/>
              <a:t> </a:t>
            </a:r>
            <a:r>
              <a:rPr/>
              <a:t>web</a:t>
            </a:r>
            <a:r>
              <a:rPr/>
              <a:t> </a:t>
            </a:r>
            <a:r>
              <a:rPr/>
              <a:t>literacy</a:t>
            </a:r>
            <a:r>
              <a:rPr/>
              <a:t> </a:t>
            </a:r>
            <a:r>
              <a:rPr/>
              <a:t>and</a:t>
            </a:r>
            <a:r>
              <a:rPr/>
              <a:t> </a:t>
            </a:r>
            <a:r>
              <a:rPr/>
              <a:t>21C</a:t>
            </a:r>
            <a:r>
              <a:rPr/>
              <a:t> </a:t>
            </a:r>
            <a:r>
              <a:rPr/>
              <a:t>skills</a:t>
            </a:r>
            <a:r>
              <a:rPr/>
              <a:t> </a:t>
            </a:r>
            <a:r>
              <a:rPr/>
              <a:t>badges.</a:t>
            </a:r>
            <a:r>
              <a:rPr/>
              <a:t> </a:t>
            </a:r>
            <a:r>
              <a:rPr/>
              <a:t>Thus,</a:t>
            </a:r>
            <a:r>
              <a:rPr/>
              <a:t> </a:t>
            </a:r>
            <a:r>
              <a:rPr/>
              <a:t>we</a:t>
            </a:r>
            <a:r>
              <a:rPr/>
              <a:t> </a:t>
            </a:r>
            <a:r>
              <a:rPr/>
              <a:t>encourage</a:t>
            </a:r>
            <a:r>
              <a:rPr/>
              <a:t> </a:t>
            </a:r>
            <a:r>
              <a:rPr/>
              <a:t>you</a:t>
            </a:r>
            <a:r>
              <a:rPr/>
              <a:t> </a:t>
            </a:r>
            <a:r>
              <a:rPr/>
              <a:t>to</a:t>
            </a:r>
            <a:r>
              <a:rPr/>
              <a:t> </a:t>
            </a:r>
            <a:r>
              <a:rPr/>
              <a:t>complete</a:t>
            </a:r>
            <a:r>
              <a:rPr/>
              <a:t> </a:t>
            </a:r>
            <a:r>
              <a:rPr/>
              <a:t>all</a:t>
            </a:r>
            <a:r>
              <a:rPr/>
              <a:t> </a:t>
            </a:r>
            <a:r>
              <a:rPr/>
              <a:t>the</a:t>
            </a:r>
            <a:r>
              <a:rPr/>
              <a:t> </a:t>
            </a:r>
            <a:r>
              <a:rPr/>
              <a:t>Core</a:t>
            </a:r>
            <a:r>
              <a:rPr/>
              <a:t> </a:t>
            </a:r>
            <a:r>
              <a:rPr/>
              <a:t>Activities,</a:t>
            </a:r>
            <a:r>
              <a:rPr/>
              <a:t> </a:t>
            </a:r>
            <a:r>
              <a:rPr/>
              <a:t>and</a:t>
            </a:r>
            <a:r>
              <a:rPr/>
              <a:t> </a:t>
            </a:r>
            <a:r>
              <a:rPr/>
              <a:t>earn</a:t>
            </a:r>
            <a:r>
              <a:rPr/>
              <a:t> </a:t>
            </a:r>
            <a:r>
              <a:rPr/>
              <a:t>badges</a:t>
            </a:r>
            <a:r>
              <a:rPr/>
              <a:t> </a:t>
            </a:r>
            <a:r>
              <a:rPr/>
              <a:t>to</a:t>
            </a:r>
            <a:r>
              <a:rPr/>
              <a:t> </a:t>
            </a:r>
            <a:r>
              <a:rPr/>
              <a:t>capture</a:t>
            </a:r>
            <a:r>
              <a:rPr/>
              <a:t> </a:t>
            </a:r>
            <a:r>
              <a:rPr/>
              <a:t>what</a:t>
            </a:r>
            <a:r>
              <a:rPr/>
              <a:t> </a:t>
            </a:r>
            <a:r>
              <a:rPr/>
              <a:t>you’ve</a:t>
            </a:r>
            <a:r>
              <a:rPr/>
              <a:t> </a:t>
            </a:r>
            <a:r>
              <a:rPr/>
              <a:t>learned.</a:t>
            </a:r>
            <a:r>
              <a:rPr/>
              <a:t> </a:t>
            </a:r>
            <a:r>
              <a:rPr/>
              <a:t>Digitalme</a:t>
            </a:r>
            <a:r>
              <a:rPr/>
              <a:t> </a:t>
            </a:r>
            <a:r>
              <a:rPr/>
              <a:t>is</a:t>
            </a:r>
            <a:r>
              <a:rPr/>
              <a:t> </a:t>
            </a:r>
            <a:r>
              <a:rPr/>
              <a:t>offering</a:t>
            </a:r>
            <a:r>
              <a:rPr/>
              <a:t> </a:t>
            </a:r>
            <a:r>
              <a:rPr/>
              <a:t>web</a:t>
            </a:r>
            <a:r>
              <a:rPr/>
              <a:t> </a:t>
            </a:r>
            <a:r>
              <a:rPr/>
              <a:t>literacy</a:t>
            </a:r>
            <a:r>
              <a:rPr/>
              <a:t> </a:t>
            </a:r>
            <a:r>
              <a:rPr/>
              <a:t>badges</a:t>
            </a:r>
            <a:r>
              <a:rPr/>
              <a:t> </a:t>
            </a:r>
            <a:r>
              <a:rPr/>
              <a:t>through</a:t>
            </a:r>
            <a:r>
              <a:rPr/>
              <a:t> </a:t>
            </a:r>
            <a:r>
              <a:rPr/>
              <a:t>the</a:t>
            </a:r>
            <a:r>
              <a:rPr/>
              <a:t> </a:t>
            </a:r>
            <a:r>
              <a:rPr/>
              <a:t>Open</a:t>
            </a:r>
            <a:r>
              <a:rPr/>
              <a:t> </a:t>
            </a:r>
            <a:r>
              <a:rPr/>
              <a:t>Badges</a:t>
            </a:r>
            <a:r>
              <a:rPr/>
              <a:t> </a:t>
            </a:r>
            <a:r>
              <a:rPr/>
              <a:t>Academy</a:t>
            </a:r>
            <a:r>
              <a:rPr/>
              <a:t>.</a:t>
            </a:r>
          </a:p>
        </p:txBody>
      </p:sp>
      <p:sp>
        <p:nvSpPr>
          <p:cNvPr id="4" name="Slide Number Placeholder 3"/>
          <p:cNvSpPr>
            <a:spLocks noGrp="1"/>
          </p:cNvSpPr>
          <p:nvPr>
            <p:ph type="sldNum" sz="quarter" idx="10"/>
          </p:nvPr>
        </p:nvSpPr>
        <p:spPr/>
        <p:txBody>
          <a:bodyPr/>
          <a:lstStyle/>
          <a:p>
            <a:fld id="{18BDFEC3-8487-43E8-A154-7C12CBC1FFF2}" type="slidenum">
              <a:rPr lang="en-US"/>
              <a:t>3</a:t>
            </a:fld>
            <a:endParaRPr lang="en-US"/>
          </a:p>
        </p:txBody>
      </p:sp>
    </p:spTree>
  </p:cSld>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a:t>Discussion:</a:t>
            </a:r>
            <a:r>
              <a:rPr/>
              <a:t> </a:t>
            </a:r>
            <a:r>
              <a:rPr/>
              <a:t>After</a:t>
            </a:r>
            <a:r>
              <a:rPr/>
              <a:t> </a:t>
            </a:r>
            <a:r>
              <a:rPr/>
              <a:t>15</a:t>
            </a:r>
            <a:r>
              <a:rPr/>
              <a:t> </a:t>
            </a:r>
            <a:r>
              <a:rPr/>
              <a:t>minutes,</a:t>
            </a:r>
            <a:r>
              <a:rPr/>
              <a:t> </a:t>
            </a:r>
            <a:r>
              <a:rPr/>
              <a:t>bring</a:t>
            </a:r>
            <a:r>
              <a:rPr/>
              <a:t> </a:t>
            </a:r>
            <a:r>
              <a:rPr/>
              <a:t>learners</a:t>
            </a:r>
            <a:r>
              <a:rPr/>
              <a:t> </a:t>
            </a:r>
            <a:r>
              <a:rPr/>
              <a:t>together</a:t>
            </a:r>
            <a:r>
              <a:rPr/>
              <a:t> </a:t>
            </a:r>
            <a:r>
              <a:rPr/>
              <a:t>to</a:t>
            </a:r>
            <a:r>
              <a:rPr/>
              <a:t> </a:t>
            </a:r>
            <a:r>
              <a:rPr/>
              <a:t>discuss.</a:t>
            </a:r>
          </a:p>
          <a:p>
            <a:pPr lvl="0" marL="0" indent="0">
              <a:buNone/>
            </a:pPr>
          </a:p>
          <a:p>
            <a:pPr lvl="2"/>
            <a:r>
              <a:rPr/>
              <a:t>How</a:t>
            </a:r>
            <a:r>
              <a:rPr/>
              <a:t> </a:t>
            </a:r>
            <a:r>
              <a:rPr/>
              <a:t>did</a:t>
            </a:r>
            <a:r>
              <a:rPr/>
              <a:t> </a:t>
            </a:r>
            <a:r>
              <a:rPr/>
              <a:t>you</a:t>
            </a:r>
            <a:r>
              <a:rPr/>
              <a:t> </a:t>
            </a:r>
            <a:r>
              <a:rPr/>
              <a:t>find</a:t>
            </a:r>
            <a:r>
              <a:rPr/>
              <a:t> </a:t>
            </a:r>
            <a:r>
              <a:rPr/>
              <a:t>the</a:t>
            </a:r>
            <a:r>
              <a:rPr/>
              <a:t> </a:t>
            </a:r>
            <a:r>
              <a:rPr/>
              <a:t>process</a:t>
            </a:r>
            <a:r>
              <a:rPr/>
              <a:t> </a:t>
            </a:r>
            <a:r>
              <a:rPr/>
              <a:t>of</a:t>
            </a:r>
            <a:r>
              <a:rPr/>
              <a:t> </a:t>
            </a:r>
            <a:r>
              <a:rPr/>
              <a:t>adjusting</a:t>
            </a:r>
            <a:r>
              <a:rPr/>
              <a:t> </a:t>
            </a:r>
            <a:r>
              <a:rPr/>
              <a:t>your</a:t>
            </a:r>
            <a:r>
              <a:rPr/>
              <a:t> </a:t>
            </a:r>
            <a:r>
              <a:rPr/>
              <a:t>browser</a:t>
            </a:r>
            <a:r>
              <a:rPr/>
              <a:t> </a:t>
            </a:r>
            <a:r>
              <a:rPr/>
              <a:t>settings?</a:t>
            </a:r>
          </a:p>
          <a:p>
            <a:pPr lvl="0" marL="0" indent="0">
              <a:buNone/>
            </a:pPr>
          </a:p>
          <a:p>
            <a:pPr lvl="2"/>
            <a:r>
              <a:rPr/>
              <a:t>Were</a:t>
            </a:r>
            <a:r>
              <a:rPr/>
              <a:t> </a:t>
            </a:r>
            <a:r>
              <a:rPr/>
              <a:t>the</a:t>
            </a:r>
            <a:r>
              <a:rPr/>
              <a:t> </a:t>
            </a:r>
            <a:r>
              <a:rPr/>
              <a:t>instructions</a:t>
            </a:r>
            <a:r>
              <a:rPr/>
              <a:t> </a:t>
            </a:r>
            <a:r>
              <a:rPr/>
              <a:t>you</a:t>
            </a:r>
            <a:r>
              <a:rPr/>
              <a:t> </a:t>
            </a:r>
            <a:r>
              <a:rPr/>
              <a:t>saw</a:t>
            </a:r>
            <a:r>
              <a:rPr/>
              <a:t> </a:t>
            </a:r>
            <a:r>
              <a:rPr/>
              <a:t>online</a:t>
            </a:r>
            <a:r>
              <a:rPr/>
              <a:t> </a:t>
            </a:r>
            <a:r>
              <a:rPr/>
              <a:t>easy</a:t>
            </a:r>
            <a:r>
              <a:rPr/>
              <a:t> </a:t>
            </a:r>
            <a:r>
              <a:rPr/>
              <a:t>to</a:t>
            </a:r>
            <a:r>
              <a:rPr/>
              <a:t> </a:t>
            </a:r>
            <a:r>
              <a:rPr/>
              <a:t>follow?</a:t>
            </a:r>
          </a:p>
          <a:p>
            <a:pPr lvl="0" marL="0" indent="0">
              <a:buNone/>
            </a:pPr>
          </a:p>
          <a:p>
            <a:pPr lvl="2"/>
            <a:r>
              <a:rPr/>
              <a:t>Were</a:t>
            </a:r>
            <a:r>
              <a:rPr/>
              <a:t> </a:t>
            </a:r>
            <a:r>
              <a:rPr/>
              <a:t>the</a:t>
            </a:r>
            <a:r>
              <a:rPr/>
              <a:t> </a:t>
            </a:r>
            <a:r>
              <a:rPr/>
              <a:t>settings</a:t>
            </a:r>
            <a:r>
              <a:rPr/>
              <a:t> </a:t>
            </a:r>
            <a:r>
              <a:rPr/>
              <a:t>easy</a:t>
            </a:r>
            <a:r>
              <a:rPr/>
              <a:t> </a:t>
            </a:r>
            <a:r>
              <a:rPr/>
              <a:t>to</a:t>
            </a:r>
            <a:r>
              <a:rPr/>
              <a:t> </a:t>
            </a:r>
            <a:r>
              <a:rPr/>
              <a:t>find</a:t>
            </a:r>
            <a:r>
              <a:rPr/>
              <a:t> </a:t>
            </a:r>
            <a:r>
              <a:rPr/>
              <a:t>on</a:t>
            </a:r>
            <a:r>
              <a:rPr/>
              <a:t> </a:t>
            </a:r>
            <a:r>
              <a:rPr/>
              <a:t>your</a:t>
            </a:r>
            <a:r>
              <a:rPr/>
              <a:t> </a:t>
            </a:r>
            <a:r>
              <a:rPr/>
              <a:t>browser?</a:t>
            </a:r>
          </a:p>
          <a:p>
            <a:pPr lvl="0" marL="0" indent="0">
              <a:buNone/>
            </a:pPr>
          </a:p>
          <a:p>
            <a:pPr lvl="0" marL="0" indent="0">
              <a:spcBef>
                <a:spcPts val="3000"/>
              </a:spcBef>
              <a:buNone/>
            </a:pPr>
            <a:r>
              <a:rPr b="1"/>
              <a:t>Online</a:t>
            </a:r>
            <a:r>
              <a:rPr b="1"/>
              <a:t> </a:t>
            </a:r>
            <a:r>
              <a:rPr b="1"/>
              <a:t>Activity:</a:t>
            </a:r>
            <a:r>
              <a:rPr b="1"/>
              <a:t> </a:t>
            </a:r>
            <a:r>
              <a:rPr b="1"/>
              <a:t>Clearing</a:t>
            </a:r>
            <a:r>
              <a:rPr b="1"/>
              <a:t> </a:t>
            </a:r>
            <a:r>
              <a:rPr b="1"/>
              <a:t>Your</a:t>
            </a:r>
            <a:r>
              <a:rPr b="1"/>
              <a:t> </a:t>
            </a:r>
            <a:r>
              <a:rPr b="1"/>
              <a:t>Browsing</a:t>
            </a:r>
            <a:r>
              <a:rPr b="1"/>
              <a:t> </a:t>
            </a:r>
            <a:r>
              <a:rPr b="1"/>
              <a:t>History</a:t>
            </a:r>
          </a:p>
          <a:p>
            <a:pPr lvl="0" marL="0" indent="0">
              <a:buNone/>
            </a:pPr>
          </a:p>
          <a:p>
            <a:pPr lvl="0" marL="0" indent="0">
              <a:buNone/>
            </a:pPr>
            <a:r>
              <a:rPr/>
              <a:t>[5</a:t>
            </a:r>
            <a:r>
              <a:rPr/>
              <a:t> </a:t>
            </a:r>
            <a:r>
              <a:rPr/>
              <a:t>minutes]</a:t>
            </a:r>
          </a:p>
          <a:p>
            <a:pPr lvl="0" marL="0" indent="0">
              <a:buNone/>
            </a:pPr>
          </a:p>
          <a:p>
            <a:pPr lvl="1"/>
            <a:r>
              <a:rPr/>
              <a:t>Demo</a:t>
            </a:r>
            <a:r>
              <a:rPr/>
              <a:t> </a:t>
            </a:r>
            <a:r>
              <a:rPr/>
              <a:t>how</a:t>
            </a:r>
            <a:r>
              <a:rPr/>
              <a:t> </a:t>
            </a:r>
            <a:r>
              <a:rPr/>
              <a:t>to</a:t>
            </a:r>
            <a:r>
              <a:rPr/>
              <a:t> </a:t>
            </a:r>
            <a:r>
              <a:rPr/>
              <a:t>clear</a:t>
            </a:r>
            <a:r>
              <a:rPr/>
              <a:t> </a:t>
            </a:r>
            <a:r>
              <a:rPr/>
              <a:t>your</a:t>
            </a:r>
            <a:r>
              <a:rPr/>
              <a:t> </a:t>
            </a:r>
            <a:r>
              <a:rPr/>
              <a:t>browsing</a:t>
            </a:r>
            <a:r>
              <a:rPr/>
              <a:t> </a:t>
            </a:r>
            <a:r>
              <a:rPr/>
              <a:t>history</a:t>
            </a:r>
            <a:r>
              <a:rPr/>
              <a:t> </a:t>
            </a:r>
            <a:r>
              <a:rPr/>
              <a:t>on</a:t>
            </a:r>
            <a:r>
              <a:rPr/>
              <a:t> </a:t>
            </a:r>
            <a:r>
              <a:rPr/>
              <a:t>Google</a:t>
            </a:r>
            <a:r>
              <a:rPr/>
              <a:t> </a:t>
            </a:r>
            <a:r>
              <a:rPr/>
              <a:t>Chrome</a:t>
            </a:r>
          </a:p>
          <a:p>
            <a:pPr lvl="0" marL="0" indent="0">
              <a:buNone/>
            </a:pPr>
          </a:p>
          <a:p>
            <a:pPr lvl="2"/>
            <a:r>
              <a:rPr/>
              <a:t>history</a:t>
            </a:r>
            <a:r>
              <a:rPr/>
              <a:t> </a:t>
            </a:r>
            <a:r>
              <a:rPr/>
              <a:t>→</a:t>
            </a:r>
          </a:p>
          <a:p>
            <a:pPr lvl="0" marL="0" indent="0">
              <a:buNone/>
            </a:pPr>
          </a:p>
          <a:p>
            <a:pPr lvl="2"/>
            <a:r>
              <a:rPr/>
              <a:t>show</a:t>
            </a:r>
            <a:r>
              <a:rPr/>
              <a:t> </a:t>
            </a:r>
            <a:r>
              <a:rPr/>
              <a:t>full</a:t>
            </a:r>
            <a:r>
              <a:rPr/>
              <a:t> </a:t>
            </a:r>
            <a:r>
              <a:rPr/>
              <a:t>history</a:t>
            </a:r>
            <a:r>
              <a:rPr/>
              <a:t> </a:t>
            </a:r>
            <a:r>
              <a:rPr/>
              <a:t>→</a:t>
            </a:r>
          </a:p>
          <a:p>
            <a:pPr lvl="0" marL="0" indent="0">
              <a:buNone/>
            </a:pPr>
          </a:p>
          <a:p>
            <a:pPr lvl="2"/>
            <a:r>
              <a:rPr/>
              <a:t>clear</a:t>
            </a:r>
            <a:r>
              <a:rPr/>
              <a:t> </a:t>
            </a:r>
            <a:r>
              <a:rPr/>
              <a:t>browsing</a:t>
            </a:r>
            <a:r>
              <a:rPr/>
              <a:t> </a:t>
            </a:r>
            <a:r>
              <a:rPr/>
              <a:t>data</a:t>
            </a:r>
            <a:r>
              <a:rPr/>
              <a:t> </a:t>
            </a:r>
            <a:r>
              <a:rPr/>
              <a:t>→</a:t>
            </a:r>
          </a:p>
          <a:p>
            <a:pPr lvl="0" marL="0" indent="0">
              <a:buNone/>
            </a:pPr>
          </a:p>
          <a:p>
            <a:pPr lvl="2"/>
            <a:r>
              <a:rPr/>
              <a:t>select</a:t>
            </a:r>
            <a:r>
              <a:rPr/>
              <a:t> </a:t>
            </a:r>
            <a:r>
              <a:rPr/>
              <a:t>the</a:t>
            </a:r>
            <a:r>
              <a:rPr/>
              <a:t> </a:t>
            </a:r>
            <a:r>
              <a:rPr/>
              <a:t>beginning</a:t>
            </a:r>
            <a:r>
              <a:rPr/>
              <a:t> </a:t>
            </a:r>
            <a:r>
              <a:rPr/>
              <a:t>of</a:t>
            </a:r>
            <a:r>
              <a:rPr/>
              <a:t> </a:t>
            </a:r>
            <a:r>
              <a:rPr/>
              <a:t>time</a:t>
            </a:r>
            <a:r>
              <a:rPr/>
              <a:t> </a:t>
            </a:r>
            <a:r>
              <a:rPr/>
              <a:t>and</a:t>
            </a:r>
            <a:r>
              <a:rPr/>
              <a:t> </a:t>
            </a:r>
            <a:r>
              <a:rPr/>
              <a:t>check:</a:t>
            </a:r>
            <a:r>
              <a:rPr/>
              <a:t> </a:t>
            </a:r>
            <a:r>
              <a:rPr/>
              <a:t>all</a:t>
            </a:r>
            <a:r>
              <a:rPr/>
              <a:t> </a:t>
            </a:r>
            <a:r>
              <a:rPr/>
              <a:t>the</a:t>
            </a:r>
            <a:r>
              <a:rPr/>
              <a:t> </a:t>
            </a:r>
            <a:r>
              <a:rPr/>
              <a:t>items</a:t>
            </a:r>
            <a:r>
              <a:rPr/>
              <a:t> </a:t>
            </a:r>
            <a:r>
              <a:rPr/>
              <a:t>you</a:t>
            </a:r>
            <a:r>
              <a:rPr/>
              <a:t> </a:t>
            </a:r>
            <a:r>
              <a:rPr/>
              <a:t>want</a:t>
            </a:r>
            <a:r>
              <a:rPr/>
              <a:t> </a:t>
            </a:r>
            <a:r>
              <a:rPr/>
              <a:t>to</a:t>
            </a:r>
            <a:r>
              <a:rPr/>
              <a:t> </a:t>
            </a:r>
            <a:r>
              <a:rPr/>
              <a:t>be</a:t>
            </a:r>
            <a:r>
              <a:rPr/>
              <a:t> </a:t>
            </a:r>
            <a:r>
              <a:rPr/>
              <a:t>cleared</a:t>
            </a:r>
            <a:r>
              <a:rPr/>
              <a:t> </a:t>
            </a:r>
            <a:r>
              <a:rPr/>
              <a:t>→</a:t>
            </a:r>
          </a:p>
          <a:p>
            <a:pPr lvl="0" marL="0" indent="0">
              <a:buNone/>
            </a:pPr>
          </a:p>
          <a:p>
            <a:pPr lvl="2"/>
            <a:r>
              <a:rPr/>
              <a:t>clear</a:t>
            </a:r>
            <a:r>
              <a:rPr/>
              <a:t> </a:t>
            </a:r>
            <a:r>
              <a:rPr/>
              <a:t>browsing</a:t>
            </a:r>
            <a:r>
              <a:rPr/>
              <a:t> </a:t>
            </a:r>
            <a:r>
              <a:rPr/>
              <a:t>data</a:t>
            </a:r>
          </a:p>
          <a:p>
            <a:pPr lvl="0" marL="0" indent="0">
              <a:buNone/>
            </a:pPr>
          </a:p>
          <a:p>
            <a:pPr lvl="0" marL="1270000" indent="0">
              <a:buNone/>
            </a:pPr>
            <a:r>
              <a:rPr sz="2000"/>
              <a:t>Tip!</a:t>
            </a:r>
            <a:r>
              <a:rPr sz="2000"/>
              <a:t> </a:t>
            </a:r>
            <a:r>
              <a:rPr sz="2000"/>
              <a:t>Sub</a:t>
            </a:r>
            <a:r>
              <a:rPr sz="2000"/>
              <a:t> </a:t>
            </a:r>
            <a:r>
              <a:rPr sz="2000"/>
              <a:t>in</a:t>
            </a:r>
            <a:r>
              <a:rPr sz="2000"/>
              <a:t> </a:t>
            </a:r>
            <a:r>
              <a:rPr sz="2000"/>
              <a:t>any</a:t>
            </a:r>
            <a:r>
              <a:rPr sz="2000"/>
              <a:t> </a:t>
            </a:r>
            <a:r>
              <a:rPr sz="2000"/>
              <a:t>browser</a:t>
            </a:r>
            <a:r>
              <a:rPr sz="2000"/>
              <a:t> </a:t>
            </a:r>
            <a:r>
              <a:rPr sz="2000"/>
              <a:t>you’d</a:t>
            </a:r>
            <a:r>
              <a:rPr sz="2000"/>
              <a:t> </a:t>
            </a:r>
            <a:r>
              <a:rPr sz="2000"/>
              <a:t>like.</a:t>
            </a:r>
            <a:r>
              <a:rPr sz="2000"/>
              <a:t> </a:t>
            </a:r>
            <a:r>
              <a:rPr sz="2000"/>
              <a:t>Google</a:t>
            </a:r>
            <a:r>
              <a:rPr sz="2000"/>
              <a:t> </a:t>
            </a:r>
            <a:r>
              <a:rPr sz="2000"/>
              <a:t>Chrome</a:t>
            </a:r>
            <a:r>
              <a:rPr sz="2000"/>
              <a:t> </a:t>
            </a:r>
            <a:r>
              <a:rPr sz="2000"/>
              <a:t>was</a:t>
            </a:r>
            <a:r>
              <a:rPr sz="2000"/>
              <a:t> </a:t>
            </a:r>
            <a:r>
              <a:rPr sz="2000"/>
              <a:t>selected</a:t>
            </a:r>
            <a:r>
              <a:rPr sz="2000"/>
              <a:t> </a:t>
            </a:r>
            <a:r>
              <a:rPr sz="2000"/>
              <a:t>for</a:t>
            </a:r>
            <a:r>
              <a:rPr sz="2000"/>
              <a:t> </a:t>
            </a:r>
            <a:r>
              <a:rPr sz="2000"/>
              <a:t>this</a:t>
            </a:r>
            <a:r>
              <a:rPr sz="2000"/>
              <a:t> </a:t>
            </a:r>
            <a:r>
              <a:rPr sz="2000"/>
              <a:t>activity</a:t>
            </a:r>
            <a:r>
              <a:rPr sz="2000"/>
              <a:t> </a:t>
            </a:r>
            <a:r>
              <a:rPr sz="2000"/>
              <a:t>because</a:t>
            </a:r>
            <a:r>
              <a:rPr sz="2000"/>
              <a:t> </a:t>
            </a:r>
            <a:r>
              <a:rPr sz="2000"/>
              <a:t>it</a:t>
            </a:r>
            <a:r>
              <a:rPr sz="2000"/>
              <a:t> </a:t>
            </a:r>
            <a:r>
              <a:rPr sz="2000"/>
              <a:t>is</a:t>
            </a:r>
            <a:r>
              <a:rPr sz="2000"/>
              <a:t> </a:t>
            </a:r>
            <a:r>
              <a:rPr sz="2000"/>
              <a:t>the</a:t>
            </a:r>
            <a:r>
              <a:rPr sz="2000"/>
              <a:t> </a:t>
            </a:r>
            <a:r>
              <a:rPr sz="2000"/>
              <a:t>most</a:t>
            </a:r>
            <a:r>
              <a:rPr sz="2000"/>
              <a:t> </a:t>
            </a:r>
            <a:r>
              <a:rPr sz="2000"/>
              <a:t>commonly</a:t>
            </a:r>
            <a:r>
              <a:rPr sz="2000"/>
              <a:t> </a:t>
            </a:r>
            <a:r>
              <a:rPr sz="2000"/>
              <a:t>used.</a:t>
            </a:r>
          </a:p>
          <a:p>
            <a:pPr lvl="0" marL="0" indent="0">
              <a:buNone/>
            </a:pPr>
          </a:p>
          <a:p>
            <a:pPr lvl="0" marL="1270000" indent="0">
              <a:buNone/>
            </a:pPr>
            <a:r>
              <a:rPr sz="2000"/>
              <a:t>Tip!</a:t>
            </a:r>
            <a:r>
              <a:rPr sz="2000"/>
              <a:t> </a:t>
            </a:r>
            <a:r>
              <a:rPr sz="2000"/>
              <a:t>Ask</a:t>
            </a:r>
            <a:r>
              <a:rPr sz="2000"/>
              <a:t> </a:t>
            </a:r>
            <a:r>
              <a:rPr sz="2000"/>
              <a:t>for</a:t>
            </a:r>
            <a:r>
              <a:rPr sz="2000"/>
              <a:t> </a:t>
            </a:r>
            <a:r>
              <a:rPr sz="2000"/>
              <a:t>learners</a:t>
            </a:r>
            <a:r>
              <a:rPr sz="2000"/>
              <a:t> </a:t>
            </a:r>
            <a:r>
              <a:rPr sz="2000"/>
              <a:t>to</a:t>
            </a:r>
            <a:r>
              <a:rPr sz="2000"/>
              <a:t> </a:t>
            </a:r>
            <a:r>
              <a:rPr sz="2000"/>
              <a:t>watch</a:t>
            </a:r>
            <a:r>
              <a:rPr sz="2000"/>
              <a:t> </a:t>
            </a:r>
            <a:r>
              <a:rPr sz="2000"/>
              <a:t>your</a:t>
            </a:r>
            <a:r>
              <a:rPr sz="2000"/>
              <a:t> </a:t>
            </a:r>
            <a:r>
              <a:rPr sz="2000"/>
              <a:t>demo</a:t>
            </a:r>
            <a:r>
              <a:rPr sz="2000"/>
              <a:t> </a:t>
            </a:r>
            <a:r>
              <a:rPr sz="2000"/>
              <a:t>carefully</a:t>
            </a:r>
            <a:r>
              <a:rPr sz="2000"/>
              <a:t> </a:t>
            </a:r>
            <a:r>
              <a:rPr sz="2000"/>
              <a:t>before</a:t>
            </a:r>
            <a:r>
              <a:rPr sz="2000"/>
              <a:t> </a:t>
            </a:r>
            <a:r>
              <a:rPr sz="2000"/>
              <a:t>trying</a:t>
            </a:r>
            <a:r>
              <a:rPr sz="2000"/>
              <a:t> </a:t>
            </a:r>
            <a:r>
              <a:rPr sz="2000"/>
              <a:t>themselves.</a:t>
            </a:r>
          </a:p>
          <a:p>
            <a:pPr lvl="0" marL="0" indent="0">
              <a:buNone/>
            </a:pPr>
          </a:p>
          <a:p>
            <a:pPr lvl="1"/>
            <a:r>
              <a:rPr/>
              <a:t>Point</a:t>
            </a:r>
            <a:r>
              <a:rPr/>
              <a:t> </a:t>
            </a:r>
            <a:r>
              <a:rPr/>
              <a:t>out</a:t>
            </a:r>
            <a:r>
              <a:rPr/>
              <a:t> </a:t>
            </a:r>
            <a:r>
              <a:rPr/>
              <a:t>that</a:t>
            </a:r>
            <a:r>
              <a:rPr/>
              <a:t> </a:t>
            </a:r>
            <a:r>
              <a:rPr/>
              <a:t>we</a:t>
            </a:r>
            <a:r>
              <a:rPr/>
              <a:t> </a:t>
            </a:r>
            <a:r>
              <a:rPr/>
              <a:t>can</a:t>
            </a:r>
            <a:r>
              <a:rPr/>
              <a:t> </a:t>
            </a:r>
            <a:r>
              <a:rPr/>
              <a:t>check</a:t>
            </a:r>
            <a:r>
              <a:rPr/>
              <a:t> </a:t>
            </a:r>
            <a:r>
              <a:rPr/>
              <a:t>the</a:t>
            </a:r>
            <a:r>
              <a:rPr/>
              <a:t> </a:t>
            </a:r>
            <a:r>
              <a:rPr/>
              <a:t>box</a:t>
            </a:r>
            <a:r>
              <a:rPr/>
              <a:t> </a:t>
            </a:r>
            <a:r>
              <a:rPr/>
              <a:t>for</a:t>
            </a:r>
            <a:r>
              <a:rPr/>
              <a:t> </a:t>
            </a:r>
            <a:r>
              <a:rPr/>
              <a:t>clearing</a:t>
            </a:r>
            <a:r>
              <a:rPr/>
              <a:t> </a:t>
            </a:r>
            <a:r>
              <a:rPr/>
              <a:t>cookies</a:t>
            </a:r>
            <a:r>
              <a:rPr/>
              <a:t> </a:t>
            </a:r>
            <a:r>
              <a:rPr/>
              <a:t>in</a:t>
            </a:r>
            <a:r>
              <a:rPr/>
              <a:t> </a:t>
            </a:r>
            <a:r>
              <a:rPr/>
              <a:t>the</a:t>
            </a:r>
            <a:r>
              <a:rPr/>
              <a:t> </a:t>
            </a:r>
            <a:r>
              <a:rPr/>
              <a:t>course</a:t>
            </a:r>
            <a:r>
              <a:rPr/>
              <a:t> </a:t>
            </a:r>
            <a:r>
              <a:rPr/>
              <a:t>of</a:t>
            </a:r>
            <a:r>
              <a:rPr/>
              <a:t> </a:t>
            </a:r>
            <a:r>
              <a:rPr/>
              <a:t>clearing</a:t>
            </a:r>
            <a:r>
              <a:rPr/>
              <a:t> </a:t>
            </a:r>
            <a:r>
              <a:rPr/>
              <a:t>our</a:t>
            </a:r>
            <a:r>
              <a:rPr/>
              <a:t> </a:t>
            </a:r>
            <a:r>
              <a:rPr/>
              <a:t>browsers.</a:t>
            </a:r>
          </a:p>
          <a:p>
            <a:pPr lvl="0" marL="0" indent="0">
              <a:buNone/>
            </a:pPr>
          </a:p>
          <a:p>
            <a:pPr lvl="1"/>
            <a:r>
              <a:rPr/>
              <a:t>Tell</a:t>
            </a:r>
            <a:r>
              <a:rPr/>
              <a:t> </a:t>
            </a:r>
            <a:r>
              <a:rPr/>
              <a:t>your</a:t>
            </a:r>
            <a:r>
              <a:rPr/>
              <a:t> </a:t>
            </a:r>
            <a:r>
              <a:rPr/>
              <a:t>learners:</a:t>
            </a:r>
            <a:r>
              <a:rPr/>
              <a:t> </a:t>
            </a:r>
            <a:r>
              <a:rPr/>
              <a:t>Trackers</a:t>
            </a:r>
            <a:r>
              <a:rPr/>
              <a:t> </a:t>
            </a:r>
            <a:r>
              <a:rPr/>
              <a:t>can</a:t>
            </a:r>
            <a:r>
              <a:rPr/>
              <a:t> </a:t>
            </a:r>
            <a:r>
              <a:rPr/>
              <a:t>read</a:t>
            </a:r>
            <a:r>
              <a:rPr/>
              <a:t> </a:t>
            </a:r>
            <a:r>
              <a:rPr/>
              <a:t>your</a:t>
            </a:r>
            <a:r>
              <a:rPr/>
              <a:t> </a:t>
            </a:r>
            <a:r>
              <a:rPr/>
              <a:t>browsing</a:t>
            </a:r>
            <a:r>
              <a:rPr/>
              <a:t> </a:t>
            </a:r>
            <a:r>
              <a:rPr/>
              <a:t>history.</a:t>
            </a:r>
            <a:r>
              <a:rPr/>
              <a:t> </a:t>
            </a:r>
            <a:r>
              <a:rPr/>
              <a:t>To</a:t>
            </a:r>
            <a:r>
              <a:rPr/>
              <a:t> </a:t>
            </a:r>
            <a:r>
              <a:rPr/>
              <a:t>practice</a:t>
            </a:r>
            <a:r>
              <a:rPr/>
              <a:t> </a:t>
            </a:r>
            <a:r>
              <a:rPr/>
              <a:t>good</a:t>
            </a:r>
            <a:r>
              <a:rPr/>
              <a:t> </a:t>
            </a:r>
            <a:r>
              <a:rPr/>
              <a:t>privacy</a:t>
            </a:r>
            <a:r>
              <a:rPr/>
              <a:t> </a:t>
            </a:r>
            <a:r>
              <a:rPr/>
              <a:t>hygiene,</a:t>
            </a:r>
            <a:r>
              <a:rPr/>
              <a:t> </a:t>
            </a:r>
            <a:r>
              <a:rPr/>
              <a:t>it</a:t>
            </a:r>
            <a:r>
              <a:rPr/>
              <a:t> </a:t>
            </a:r>
            <a:r>
              <a:rPr/>
              <a:t>is</a:t>
            </a:r>
            <a:r>
              <a:rPr/>
              <a:t> </a:t>
            </a:r>
            <a:r>
              <a:rPr/>
              <a:t>important</a:t>
            </a:r>
            <a:r>
              <a:rPr/>
              <a:t> </a:t>
            </a:r>
            <a:r>
              <a:rPr/>
              <a:t>to</a:t>
            </a:r>
            <a:r>
              <a:rPr/>
              <a:t> </a:t>
            </a:r>
            <a:r>
              <a:rPr/>
              <a:t>regularly</a:t>
            </a:r>
            <a:r>
              <a:rPr/>
              <a:t> </a:t>
            </a:r>
            <a:r>
              <a:rPr/>
              <a:t>clear</a:t>
            </a:r>
            <a:r>
              <a:rPr/>
              <a:t> </a:t>
            </a:r>
            <a:r>
              <a:rPr/>
              <a:t>your</a:t>
            </a:r>
            <a:r>
              <a:rPr/>
              <a:t> </a:t>
            </a:r>
            <a:r>
              <a:rPr/>
              <a:t>browsing</a:t>
            </a:r>
            <a:r>
              <a:rPr/>
              <a:t> </a:t>
            </a:r>
            <a:r>
              <a:rPr/>
              <a:t>history.</a:t>
            </a:r>
            <a:r>
              <a:rPr/>
              <a:t> </a:t>
            </a:r>
            <a:r>
              <a:rPr/>
              <a:t>Try</a:t>
            </a:r>
            <a:r>
              <a:rPr/>
              <a:t> </a:t>
            </a:r>
            <a:r>
              <a:rPr/>
              <a:t>to</a:t>
            </a:r>
            <a:r>
              <a:rPr/>
              <a:t> </a:t>
            </a:r>
            <a:r>
              <a:rPr/>
              <a:t>make</a:t>
            </a:r>
            <a:r>
              <a:rPr/>
              <a:t> </a:t>
            </a:r>
            <a:r>
              <a:rPr/>
              <a:t>clearing</a:t>
            </a:r>
            <a:r>
              <a:rPr/>
              <a:t> </a:t>
            </a:r>
            <a:r>
              <a:rPr/>
              <a:t>your</a:t>
            </a:r>
            <a:r>
              <a:rPr/>
              <a:t> </a:t>
            </a:r>
            <a:r>
              <a:rPr/>
              <a:t>history</a:t>
            </a:r>
            <a:r>
              <a:rPr/>
              <a:t> </a:t>
            </a:r>
            <a:r>
              <a:rPr/>
              <a:t>a</a:t>
            </a:r>
            <a:r>
              <a:rPr/>
              <a:t> </a:t>
            </a:r>
            <a:r>
              <a:rPr/>
              <a:t>habit</a:t>
            </a:r>
            <a:r>
              <a:rPr/>
              <a:t> </a:t>
            </a:r>
            <a:r>
              <a:rPr/>
              <a:t>before</a:t>
            </a:r>
            <a:r>
              <a:rPr/>
              <a:t> </a:t>
            </a:r>
            <a:r>
              <a:rPr/>
              <a:t>logging</a:t>
            </a:r>
            <a:r>
              <a:rPr/>
              <a:t> </a:t>
            </a:r>
            <a:r>
              <a:rPr/>
              <a:t>off</a:t>
            </a:r>
            <a:r>
              <a:rPr/>
              <a:t> </a:t>
            </a:r>
            <a:r>
              <a:rPr/>
              <a:t>each</a:t>
            </a:r>
            <a:r>
              <a:rPr/>
              <a:t> </a:t>
            </a:r>
            <a:r>
              <a:rPr/>
              <a:t>day.</a:t>
            </a:r>
          </a:p>
          <a:p>
            <a:pPr lvl="0" marL="0" indent="0">
              <a:buNone/>
            </a:pPr>
          </a:p>
          <a:p>
            <a:pPr lvl="1"/>
            <a:r>
              <a:rPr/>
              <a:t>Share</a:t>
            </a:r>
            <a:r>
              <a:rPr/>
              <a:t> </a:t>
            </a:r>
            <a:r>
              <a:rPr/>
              <a:t>with</a:t>
            </a:r>
            <a:r>
              <a:rPr/>
              <a:t> </a:t>
            </a:r>
            <a:r>
              <a:rPr/>
              <a:t>learners:</a:t>
            </a:r>
            <a:r>
              <a:rPr/>
              <a:t> </a:t>
            </a:r>
            <a:r>
              <a:rPr/>
              <a:t>In</a:t>
            </a:r>
            <a:r>
              <a:rPr/>
              <a:t> </a:t>
            </a:r>
            <a:r>
              <a:rPr/>
              <a:t>the</a:t>
            </a:r>
            <a:r>
              <a:rPr/>
              <a:t> </a:t>
            </a:r>
            <a:r>
              <a:rPr/>
              <a:t>case</a:t>
            </a:r>
            <a:r>
              <a:rPr/>
              <a:t> </a:t>
            </a:r>
            <a:r>
              <a:rPr/>
              <a:t>of</a:t>
            </a:r>
            <a:r>
              <a:rPr/>
              <a:t> </a:t>
            </a:r>
            <a:r>
              <a:rPr/>
              <a:t>Google,</a:t>
            </a:r>
            <a:r>
              <a:rPr/>
              <a:t> </a:t>
            </a:r>
            <a:r>
              <a:rPr/>
              <a:t>even</a:t>
            </a:r>
            <a:r>
              <a:rPr/>
              <a:t> </a:t>
            </a:r>
            <a:r>
              <a:rPr/>
              <a:t>when</a:t>
            </a:r>
            <a:r>
              <a:rPr/>
              <a:t> </a:t>
            </a:r>
            <a:r>
              <a:rPr/>
              <a:t>you’re</a:t>
            </a:r>
            <a:r>
              <a:rPr/>
              <a:t> </a:t>
            </a:r>
            <a:r>
              <a:rPr/>
              <a:t>in</a:t>
            </a:r>
            <a:r>
              <a:rPr/>
              <a:t> </a:t>
            </a:r>
            <a:r>
              <a:rPr/>
              <a:t>Incognito</a:t>
            </a:r>
            <a:r>
              <a:rPr/>
              <a:t> </a:t>
            </a:r>
            <a:r>
              <a:rPr/>
              <a:t>Mode,</a:t>
            </a:r>
            <a:r>
              <a:rPr/>
              <a:t> </a:t>
            </a:r>
            <a:r>
              <a:rPr/>
              <a:t>your</a:t>
            </a:r>
            <a:r>
              <a:rPr/>
              <a:t> </a:t>
            </a:r>
            <a:r>
              <a:rPr/>
              <a:t>history</a:t>
            </a:r>
            <a:r>
              <a:rPr/>
              <a:t> </a:t>
            </a:r>
            <a:r>
              <a:rPr/>
              <a:t>and</a:t>
            </a:r>
            <a:r>
              <a:rPr/>
              <a:t> </a:t>
            </a:r>
            <a:r>
              <a:rPr/>
              <a:t>cookies</a:t>
            </a:r>
            <a:r>
              <a:rPr/>
              <a:t> </a:t>
            </a:r>
            <a:r>
              <a:rPr/>
              <a:t>will</a:t>
            </a:r>
            <a:r>
              <a:rPr/>
              <a:t> </a:t>
            </a:r>
            <a:r>
              <a:rPr/>
              <a:t>not</a:t>
            </a:r>
            <a:r>
              <a:rPr/>
              <a:t> </a:t>
            </a:r>
            <a:r>
              <a:rPr/>
              <a:t>be</a:t>
            </a:r>
            <a:r>
              <a:rPr/>
              <a:t> </a:t>
            </a:r>
            <a:r>
              <a:rPr/>
              <a:t>deleted</a:t>
            </a:r>
            <a:r>
              <a:rPr/>
              <a:t> </a:t>
            </a:r>
            <a:r>
              <a:rPr/>
              <a:t>until</a:t>
            </a:r>
            <a:r>
              <a:rPr/>
              <a:t> </a:t>
            </a:r>
            <a:r>
              <a:rPr/>
              <a:t>you</a:t>
            </a:r>
            <a:r>
              <a:rPr/>
              <a:t> </a:t>
            </a:r>
            <a:r>
              <a:rPr/>
              <a:t>close</a:t>
            </a:r>
            <a:r>
              <a:rPr/>
              <a:t> </a:t>
            </a:r>
            <a:r>
              <a:rPr/>
              <a:t>the</a:t>
            </a:r>
            <a:r>
              <a:rPr/>
              <a:t> </a:t>
            </a:r>
            <a:r>
              <a:rPr/>
              <a:t>browser</a:t>
            </a:r>
            <a:r>
              <a:rPr/>
              <a:t> </a:t>
            </a:r>
            <a:r>
              <a:rPr/>
              <a:t>completely.</a:t>
            </a:r>
          </a:p>
          <a:p>
            <a:pPr lvl="0" marL="0" indent="0">
              <a:buNone/>
            </a:pPr>
          </a:p>
          <a:p>
            <a:pPr lvl="1"/>
            <a:r>
              <a:rPr/>
              <a:t>Ask</a:t>
            </a:r>
            <a:r>
              <a:rPr/>
              <a:t> </a:t>
            </a:r>
            <a:r>
              <a:rPr/>
              <a:t>learners</a:t>
            </a:r>
            <a:r>
              <a:rPr/>
              <a:t> </a:t>
            </a:r>
            <a:r>
              <a:rPr/>
              <a:t>to</a:t>
            </a:r>
            <a:r>
              <a:rPr/>
              <a:t> </a:t>
            </a:r>
            <a:r>
              <a:rPr/>
              <a:t>give</a:t>
            </a:r>
            <a:r>
              <a:rPr/>
              <a:t> </a:t>
            </a:r>
            <a:r>
              <a:rPr/>
              <a:t>it</a:t>
            </a:r>
            <a:r>
              <a:rPr/>
              <a:t> </a:t>
            </a:r>
            <a:r>
              <a:rPr/>
              <a:t>a</a:t>
            </a:r>
            <a:r>
              <a:rPr/>
              <a:t> </a:t>
            </a:r>
            <a:r>
              <a:rPr/>
              <a:t>shot!</a:t>
            </a:r>
          </a:p>
          <a:p>
            <a:pPr lvl="0" marL="0" indent="0">
              <a:buNone/>
            </a:pPr>
          </a:p>
          <a:p>
            <a:pPr lvl="0" marL="1270000" indent="0">
              <a:buNone/>
            </a:pPr>
            <a:r>
              <a:rPr sz="2000"/>
              <a:t>Tip!</a:t>
            </a:r>
            <a:r>
              <a:rPr sz="2000"/>
              <a:t> </a:t>
            </a:r>
            <a:r>
              <a:rPr sz="2000"/>
              <a:t>Demo</a:t>
            </a:r>
            <a:r>
              <a:rPr sz="2000"/>
              <a:t> </a:t>
            </a:r>
            <a:r>
              <a:rPr sz="2000"/>
              <a:t>the</a:t>
            </a:r>
            <a:r>
              <a:rPr sz="2000"/>
              <a:t> </a:t>
            </a:r>
            <a:r>
              <a:rPr sz="2000"/>
              <a:t>process</a:t>
            </a:r>
            <a:r>
              <a:rPr sz="2000"/>
              <a:t> </a:t>
            </a:r>
            <a:r>
              <a:rPr sz="2000"/>
              <a:t>a</a:t>
            </a:r>
            <a:r>
              <a:rPr sz="2000"/>
              <a:t> </a:t>
            </a:r>
            <a:r>
              <a:rPr sz="2000"/>
              <a:t>few</a:t>
            </a:r>
            <a:r>
              <a:rPr sz="2000"/>
              <a:t> </a:t>
            </a:r>
            <a:r>
              <a:rPr sz="2000"/>
              <a:t>times</a:t>
            </a:r>
            <a:r>
              <a:rPr sz="2000"/>
              <a:t> </a:t>
            </a:r>
            <a:r>
              <a:rPr sz="2000"/>
              <a:t>while</a:t>
            </a:r>
            <a:r>
              <a:rPr sz="2000"/>
              <a:t> </a:t>
            </a:r>
            <a:r>
              <a:rPr sz="2000"/>
              <a:t>learners</a:t>
            </a:r>
            <a:r>
              <a:rPr sz="2000"/>
              <a:t> </a:t>
            </a:r>
            <a:r>
              <a:rPr sz="2000"/>
              <a:t>are</a:t>
            </a:r>
            <a:r>
              <a:rPr sz="2000"/>
              <a:t> </a:t>
            </a:r>
            <a:r>
              <a:rPr sz="2000"/>
              <a:t>practicing.</a:t>
            </a:r>
          </a:p>
          <a:p>
            <a:pPr lvl="0" marL="0" indent="0">
              <a:buNone/>
            </a:pPr>
          </a:p>
          <a:p>
            <a:pPr lvl="0" marL="0" indent="0">
              <a:spcBef>
                <a:spcPts val="3000"/>
              </a:spcBef>
              <a:buNone/>
            </a:pPr>
            <a:r>
              <a:rPr b="1"/>
              <a:t>Online</a:t>
            </a:r>
            <a:r>
              <a:rPr b="1"/>
              <a:t> </a:t>
            </a:r>
            <a:r>
              <a:rPr b="1"/>
              <a:t>Activity:</a:t>
            </a:r>
            <a:r>
              <a:rPr b="1"/>
              <a:t> </a:t>
            </a:r>
            <a:r>
              <a:rPr b="1"/>
              <a:t>Browser</a:t>
            </a:r>
            <a:r>
              <a:rPr b="1"/>
              <a:t> </a:t>
            </a:r>
            <a:r>
              <a:rPr b="1"/>
              <a:t>Extensions</a:t>
            </a:r>
          </a:p>
          <a:p>
            <a:pPr lvl="0" marL="0" indent="0">
              <a:buNone/>
            </a:pPr>
          </a:p>
          <a:p>
            <a:pPr lvl="0" marL="0" indent="0">
              <a:buNone/>
            </a:pPr>
            <a:r>
              <a:rPr/>
              <a:t>[10</a:t>
            </a:r>
            <a:r>
              <a:rPr/>
              <a:t> </a:t>
            </a:r>
            <a:r>
              <a:rPr/>
              <a:t>minutes]</a:t>
            </a:r>
          </a:p>
          <a:p>
            <a:pPr lvl="0" marL="0" indent="0">
              <a:buNone/>
            </a:pPr>
          </a:p>
          <a:p>
            <a:pPr lvl="1"/>
            <a:r>
              <a:rPr/>
              <a:t>Explain</a:t>
            </a:r>
            <a:r>
              <a:rPr/>
              <a:t> </a:t>
            </a:r>
            <a:r>
              <a:rPr/>
              <a:t>to</a:t>
            </a:r>
            <a:r>
              <a:rPr/>
              <a:t> </a:t>
            </a:r>
            <a:r>
              <a:rPr/>
              <a:t>learners</a:t>
            </a:r>
            <a:r>
              <a:rPr/>
              <a:t> </a:t>
            </a:r>
            <a:r>
              <a:rPr/>
              <a:t>that</a:t>
            </a:r>
            <a:r>
              <a:rPr/>
              <a:t> </a:t>
            </a:r>
            <a:r>
              <a:rPr/>
              <a:t>there</a:t>
            </a:r>
            <a:r>
              <a:rPr/>
              <a:t> </a:t>
            </a:r>
            <a:r>
              <a:rPr/>
              <a:t>is</a:t>
            </a:r>
            <a:r>
              <a:rPr/>
              <a:t> </a:t>
            </a:r>
            <a:r>
              <a:rPr/>
              <a:t>a</a:t>
            </a:r>
            <a:r>
              <a:rPr/>
              <a:t> </a:t>
            </a:r>
            <a:r>
              <a:rPr/>
              <a:t>growing</a:t>
            </a:r>
            <a:r>
              <a:rPr/>
              <a:t> </a:t>
            </a:r>
            <a:r>
              <a:rPr/>
              <a:t>world</a:t>
            </a:r>
            <a:r>
              <a:rPr/>
              <a:t> </a:t>
            </a:r>
            <a:r>
              <a:rPr/>
              <a:t>of</a:t>
            </a:r>
            <a:r>
              <a:rPr/>
              <a:t> </a:t>
            </a:r>
            <a:r>
              <a:rPr/>
              <a:t>browser</a:t>
            </a:r>
            <a:r>
              <a:rPr/>
              <a:t> </a:t>
            </a:r>
            <a:r>
              <a:rPr/>
              <a:t>extensions</a:t>
            </a:r>
            <a:r>
              <a:rPr/>
              <a:t> </a:t>
            </a:r>
            <a:r>
              <a:rPr/>
              <a:t>that</a:t>
            </a:r>
            <a:r>
              <a:rPr/>
              <a:t> </a:t>
            </a:r>
            <a:r>
              <a:rPr/>
              <a:t>combat</a:t>
            </a:r>
            <a:r>
              <a:rPr/>
              <a:t> </a:t>
            </a:r>
            <a:r>
              <a:rPr/>
              <a:t>trackers.</a:t>
            </a:r>
            <a:r>
              <a:rPr/>
              <a:t> </a:t>
            </a:r>
            <a:r>
              <a:rPr/>
              <a:t>Today</a:t>
            </a:r>
            <a:r>
              <a:rPr/>
              <a:t> </a:t>
            </a:r>
            <a:r>
              <a:rPr/>
              <a:t>we’re</a:t>
            </a:r>
            <a:r>
              <a:rPr/>
              <a:t> </a:t>
            </a:r>
            <a:r>
              <a:rPr/>
              <a:t>going</a:t>
            </a:r>
            <a:r>
              <a:rPr/>
              <a:t> </a:t>
            </a:r>
            <a:r>
              <a:rPr/>
              <a:t>to</a:t>
            </a:r>
            <a:r>
              <a:rPr/>
              <a:t> </a:t>
            </a:r>
            <a:r>
              <a:rPr/>
              <a:t>explore</a:t>
            </a:r>
            <a:r>
              <a:rPr/>
              <a:t> </a:t>
            </a:r>
            <a:r>
              <a:rPr/>
              <a:t>one</a:t>
            </a:r>
            <a:r>
              <a:rPr/>
              <a:t> </a:t>
            </a:r>
            <a:r>
              <a:rPr/>
              <a:t>of</a:t>
            </a:r>
            <a:r>
              <a:rPr/>
              <a:t> </a:t>
            </a:r>
            <a:r>
              <a:rPr/>
              <a:t>them:</a:t>
            </a:r>
            <a:r>
              <a:rPr/>
              <a:t> </a:t>
            </a:r>
            <a:r>
              <a:rPr/>
              <a:t>Privacy</a:t>
            </a:r>
            <a:r>
              <a:rPr/>
              <a:t> </a:t>
            </a:r>
            <a:r>
              <a:rPr/>
              <a:t>Badger.</a:t>
            </a:r>
          </a:p>
          <a:p>
            <a:pPr lvl="0" marL="0" indent="0">
              <a:buNone/>
            </a:pPr>
          </a:p>
          <a:p>
            <a:pPr lvl="1"/>
            <a:r>
              <a:rPr/>
              <a:t>Share</a:t>
            </a:r>
            <a:r>
              <a:rPr/>
              <a:t> </a:t>
            </a:r>
            <a:r>
              <a:rPr/>
              <a:t>with</a:t>
            </a:r>
            <a:r>
              <a:rPr/>
              <a:t> </a:t>
            </a:r>
            <a:r>
              <a:rPr/>
              <a:t>learners</a:t>
            </a:r>
            <a:r>
              <a:rPr/>
              <a:t> </a:t>
            </a:r>
            <a:r>
              <a:rPr/>
              <a:t>that</a:t>
            </a:r>
            <a:r>
              <a:rPr/>
              <a:t> </a:t>
            </a:r>
            <a:r>
              <a:rPr/>
              <a:t>Privacy</a:t>
            </a:r>
            <a:r>
              <a:rPr/>
              <a:t> </a:t>
            </a:r>
            <a:r>
              <a:rPr/>
              <a:t>Badger</a:t>
            </a:r>
            <a:r>
              <a:rPr/>
              <a:t> </a:t>
            </a:r>
            <a:r>
              <a:rPr/>
              <a:t>is</a:t>
            </a:r>
            <a:r>
              <a:rPr/>
              <a:t> </a:t>
            </a:r>
            <a:r>
              <a:rPr/>
              <a:t>available</a:t>
            </a:r>
            <a:r>
              <a:rPr/>
              <a:t> </a:t>
            </a:r>
            <a:r>
              <a:rPr/>
              <a:t>only</a:t>
            </a:r>
            <a:r>
              <a:rPr/>
              <a:t> </a:t>
            </a:r>
            <a:r>
              <a:rPr/>
              <a:t>to</a:t>
            </a:r>
            <a:r>
              <a:rPr/>
              <a:t> </a:t>
            </a:r>
            <a:r>
              <a:rPr/>
              <a:t>Google</a:t>
            </a:r>
            <a:r>
              <a:rPr/>
              <a:t> </a:t>
            </a:r>
            <a:r>
              <a:rPr/>
              <a:t>Chrome</a:t>
            </a:r>
            <a:r>
              <a:rPr/>
              <a:t> </a:t>
            </a:r>
            <a:r>
              <a:rPr/>
              <a:t>and</a:t>
            </a:r>
            <a:r>
              <a:rPr/>
              <a:t> </a:t>
            </a:r>
            <a:r>
              <a:rPr/>
              <a:t>Mozilla</a:t>
            </a:r>
            <a:r>
              <a:rPr/>
              <a:t> </a:t>
            </a:r>
            <a:r>
              <a:rPr/>
              <a:t>Firefox.</a:t>
            </a:r>
            <a:r>
              <a:rPr/>
              <a:t> </a:t>
            </a:r>
            <a:r>
              <a:rPr/>
              <a:t>Ask</a:t>
            </a:r>
            <a:r>
              <a:rPr/>
              <a:t> </a:t>
            </a:r>
            <a:r>
              <a:rPr/>
              <a:t>learners</a:t>
            </a:r>
            <a:r>
              <a:rPr/>
              <a:t> </a:t>
            </a:r>
            <a:r>
              <a:rPr/>
              <a:t>to</a:t>
            </a:r>
            <a:r>
              <a:rPr/>
              <a:t> </a:t>
            </a:r>
            <a:r>
              <a:rPr/>
              <a:t>open</a:t>
            </a:r>
            <a:r>
              <a:rPr/>
              <a:t> </a:t>
            </a:r>
            <a:r>
              <a:rPr/>
              <a:t>either</a:t>
            </a:r>
            <a:r>
              <a:rPr/>
              <a:t> </a:t>
            </a:r>
            <a:r>
              <a:rPr/>
              <a:t>of</a:t>
            </a:r>
            <a:r>
              <a:rPr/>
              <a:t> </a:t>
            </a:r>
            <a:r>
              <a:rPr/>
              <a:t>those</a:t>
            </a:r>
            <a:r>
              <a:rPr/>
              <a:t> </a:t>
            </a:r>
            <a:r>
              <a:rPr/>
              <a:t>two</a:t>
            </a:r>
            <a:r>
              <a:rPr/>
              <a:t> </a:t>
            </a:r>
            <a:r>
              <a:rPr/>
              <a:t>browsers.</a:t>
            </a:r>
          </a:p>
          <a:p>
            <a:pPr lvl="0" marL="0" indent="0">
              <a:buNone/>
            </a:pPr>
          </a:p>
          <a:p>
            <a:pPr lvl="1"/>
            <a:r>
              <a:rPr/>
              <a:t>Go</a:t>
            </a:r>
            <a:r>
              <a:rPr/>
              <a:t> </a:t>
            </a:r>
            <a:r>
              <a:rPr/>
              <a:t>to</a:t>
            </a:r>
            <a:r>
              <a:rPr/>
              <a:t> </a:t>
            </a:r>
            <a:r>
              <a:rPr/>
              <a:t>the</a:t>
            </a:r>
            <a:r>
              <a:rPr/>
              <a:t> </a:t>
            </a:r>
            <a:r>
              <a:rPr/>
              <a:t>webpage</a:t>
            </a:r>
            <a:r>
              <a:rPr/>
              <a:t> </a:t>
            </a:r>
            <a:r>
              <a:rPr/>
              <a:t>for</a:t>
            </a:r>
            <a:r>
              <a:rPr/>
              <a:t> </a:t>
            </a:r>
            <a:r>
              <a:rPr/>
              <a:t>Privacy</a:t>
            </a:r>
            <a:r>
              <a:rPr/>
              <a:t> </a:t>
            </a:r>
            <a:r>
              <a:rPr/>
              <a:t>Badger:</a:t>
            </a:r>
            <a:r>
              <a:rPr/>
              <a:t> </a:t>
            </a:r>
            <a:r>
              <a:rPr/>
              <a:t>https://www.eff.org/privacybadger</a:t>
            </a:r>
          </a:p>
          <a:p>
            <a:pPr lvl="0" marL="0" indent="0">
              <a:buNone/>
            </a:pPr>
          </a:p>
          <a:p>
            <a:pPr lvl="1"/>
            <a:r>
              <a:rPr/>
              <a:t>Tell</a:t>
            </a:r>
            <a:r>
              <a:rPr/>
              <a:t> </a:t>
            </a:r>
            <a:r>
              <a:rPr/>
              <a:t>your</a:t>
            </a:r>
            <a:r>
              <a:rPr/>
              <a:t> </a:t>
            </a:r>
            <a:r>
              <a:rPr/>
              <a:t>learners:</a:t>
            </a:r>
            <a:r>
              <a:rPr/>
              <a:t> </a:t>
            </a:r>
            <a:r>
              <a:rPr/>
              <a:t>Privacy</a:t>
            </a:r>
            <a:r>
              <a:rPr/>
              <a:t> </a:t>
            </a:r>
            <a:r>
              <a:rPr/>
              <a:t>Badger</a:t>
            </a:r>
            <a:r>
              <a:rPr/>
              <a:t> </a:t>
            </a:r>
            <a:r>
              <a:rPr/>
              <a:t>is</a:t>
            </a:r>
            <a:r>
              <a:rPr/>
              <a:t> </a:t>
            </a:r>
            <a:r>
              <a:rPr/>
              <a:t>a</a:t>
            </a:r>
            <a:r>
              <a:rPr/>
              <a:t> </a:t>
            </a:r>
            <a:r>
              <a:rPr/>
              <a:t>browser</a:t>
            </a:r>
            <a:r>
              <a:rPr/>
              <a:t> </a:t>
            </a:r>
            <a:r>
              <a:rPr/>
              <a:t>add-on</a:t>
            </a:r>
            <a:r>
              <a:rPr/>
              <a:t> </a:t>
            </a:r>
            <a:r>
              <a:rPr/>
              <a:t>that</a:t>
            </a:r>
            <a:r>
              <a:rPr/>
              <a:t> </a:t>
            </a:r>
            <a:r>
              <a:rPr/>
              <a:t>stops</a:t>
            </a:r>
            <a:r>
              <a:rPr/>
              <a:t> </a:t>
            </a:r>
            <a:r>
              <a:rPr/>
              <a:t>advertisers</a:t>
            </a:r>
            <a:r>
              <a:rPr/>
              <a:t> </a:t>
            </a:r>
            <a:r>
              <a:rPr/>
              <a:t>and</a:t>
            </a:r>
            <a:r>
              <a:rPr/>
              <a:t> </a:t>
            </a:r>
            <a:r>
              <a:rPr/>
              <a:t>other</a:t>
            </a:r>
            <a:r>
              <a:rPr/>
              <a:t> </a:t>
            </a:r>
            <a:r>
              <a:rPr/>
              <a:t>third-party</a:t>
            </a:r>
            <a:r>
              <a:rPr/>
              <a:t> </a:t>
            </a:r>
            <a:r>
              <a:rPr/>
              <a:t>trackers</a:t>
            </a:r>
            <a:r>
              <a:rPr/>
              <a:t> </a:t>
            </a:r>
            <a:r>
              <a:rPr/>
              <a:t>from</a:t>
            </a:r>
            <a:r>
              <a:rPr/>
              <a:t> </a:t>
            </a:r>
            <a:r>
              <a:rPr/>
              <a:t>tracking</a:t>
            </a:r>
            <a:r>
              <a:rPr/>
              <a:t> </a:t>
            </a:r>
            <a:r>
              <a:rPr/>
              <a:t>where</a:t>
            </a:r>
            <a:r>
              <a:rPr/>
              <a:t> </a:t>
            </a:r>
            <a:r>
              <a:rPr/>
              <a:t>you</a:t>
            </a:r>
            <a:r>
              <a:rPr/>
              <a:t> </a:t>
            </a:r>
            <a:r>
              <a:rPr/>
              <a:t>go</a:t>
            </a:r>
            <a:r>
              <a:rPr/>
              <a:t> </a:t>
            </a:r>
            <a:r>
              <a:rPr/>
              <a:t>and</a:t>
            </a:r>
            <a:r>
              <a:rPr/>
              <a:t> </a:t>
            </a:r>
            <a:r>
              <a:rPr/>
              <a:t>what</a:t>
            </a:r>
            <a:r>
              <a:rPr/>
              <a:t> </a:t>
            </a:r>
            <a:r>
              <a:rPr/>
              <a:t>pages</a:t>
            </a:r>
            <a:r>
              <a:rPr/>
              <a:t> </a:t>
            </a:r>
            <a:r>
              <a:rPr/>
              <a:t>you</a:t>
            </a:r>
            <a:r>
              <a:rPr/>
              <a:t> </a:t>
            </a:r>
            <a:r>
              <a:rPr/>
              <a:t>look</a:t>
            </a:r>
            <a:r>
              <a:rPr/>
              <a:t> </a:t>
            </a:r>
            <a:r>
              <a:rPr/>
              <a:t>at</a:t>
            </a:r>
            <a:r>
              <a:rPr/>
              <a:t> </a:t>
            </a:r>
            <a:r>
              <a:rPr/>
              <a:t>on</a:t>
            </a:r>
            <a:r>
              <a:rPr/>
              <a:t> </a:t>
            </a:r>
            <a:r>
              <a:rPr/>
              <a:t>the</a:t>
            </a:r>
            <a:r>
              <a:rPr/>
              <a:t> </a:t>
            </a:r>
            <a:r>
              <a:rPr/>
              <a:t>web.</a:t>
            </a:r>
            <a:r>
              <a:rPr/>
              <a:t> </a:t>
            </a:r>
            <a:r>
              <a:rPr/>
              <a:t>If</a:t>
            </a:r>
            <a:r>
              <a:rPr/>
              <a:t> </a:t>
            </a:r>
            <a:r>
              <a:rPr/>
              <a:t>an</a:t>
            </a:r>
            <a:r>
              <a:rPr/>
              <a:t> </a:t>
            </a:r>
            <a:r>
              <a:rPr/>
              <a:t>advertiser</a:t>
            </a:r>
            <a:r>
              <a:rPr/>
              <a:t> </a:t>
            </a:r>
            <a:r>
              <a:rPr/>
              <a:t>seems</a:t>
            </a:r>
            <a:r>
              <a:rPr/>
              <a:t> </a:t>
            </a:r>
            <a:r>
              <a:rPr/>
              <a:t>to</a:t>
            </a:r>
            <a:r>
              <a:rPr/>
              <a:t> </a:t>
            </a:r>
            <a:r>
              <a:rPr/>
              <a:t>be</a:t>
            </a:r>
            <a:r>
              <a:rPr/>
              <a:t> </a:t>
            </a:r>
            <a:r>
              <a:rPr/>
              <a:t>tracking</a:t>
            </a:r>
            <a:r>
              <a:rPr/>
              <a:t> </a:t>
            </a:r>
            <a:r>
              <a:rPr/>
              <a:t>you</a:t>
            </a:r>
            <a:r>
              <a:rPr/>
              <a:t> </a:t>
            </a:r>
            <a:r>
              <a:rPr/>
              <a:t>across</a:t>
            </a:r>
            <a:r>
              <a:rPr/>
              <a:t> </a:t>
            </a:r>
            <a:r>
              <a:rPr/>
              <a:t>multiple</a:t>
            </a:r>
            <a:r>
              <a:rPr/>
              <a:t> </a:t>
            </a:r>
            <a:r>
              <a:rPr/>
              <a:t>websites</a:t>
            </a:r>
            <a:r>
              <a:rPr/>
              <a:t> </a:t>
            </a:r>
            <a:r>
              <a:rPr/>
              <a:t>without</a:t>
            </a:r>
            <a:r>
              <a:rPr/>
              <a:t> </a:t>
            </a:r>
            <a:r>
              <a:rPr/>
              <a:t>your</a:t>
            </a:r>
            <a:r>
              <a:rPr/>
              <a:t> </a:t>
            </a:r>
            <a:r>
              <a:rPr/>
              <a:t>permission,</a:t>
            </a:r>
            <a:r>
              <a:rPr/>
              <a:t> </a:t>
            </a:r>
            <a:r>
              <a:rPr/>
              <a:t>Privacy</a:t>
            </a:r>
            <a:r>
              <a:rPr/>
              <a:t> </a:t>
            </a:r>
            <a:r>
              <a:rPr/>
              <a:t>Badger</a:t>
            </a:r>
            <a:r>
              <a:rPr/>
              <a:t> </a:t>
            </a:r>
            <a:r>
              <a:rPr/>
              <a:t>automatically</a:t>
            </a:r>
            <a:r>
              <a:rPr/>
              <a:t> </a:t>
            </a:r>
            <a:r>
              <a:rPr/>
              <a:t>blocks</a:t>
            </a:r>
            <a:r>
              <a:rPr/>
              <a:t> </a:t>
            </a:r>
            <a:r>
              <a:rPr/>
              <a:t>that</a:t>
            </a:r>
            <a:r>
              <a:rPr/>
              <a:t> </a:t>
            </a:r>
            <a:r>
              <a:rPr/>
              <a:t>advertiser</a:t>
            </a:r>
            <a:r>
              <a:rPr/>
              <a:t> </a:t>
            </a:r>
            <a:r>
              <a:rPr/>
              <a:t>from</a:t>
            </a:r>
            <a:r>
              <a:rPr/>
              <a:t> </a:t>
            </a:r>
            <a:r>
              <a:rPr/>
              <a:t>loading</a:t>
            </a:r>
            <a:r>
              <a:rPr/>
              <a:t> </a:t>
            </a:r>
            <a:r>
              <a:rPr/>
              <a:t>any</a:t>
            </a:r>
            <a:r>
              <a:rPr/>
              <a:t> </a:t>
            </a:r>
            <a:r>
              <a:rPr/>
              <a:t>more</a:t>
            </a:r>
            <a:r>
              <a:rPr/>
              <a:t> </a:t>
            </a:r>
            <a:r>
              <a:rPr/>
              <a:t>content</a:t>
            </a:r>
            <a:r>
              <a:rPr/>
              <a:t> </a:t>
            </a:r>
            <a:r>
              <a:rPr/>
              <a:t>in</a:t>
            </a:r>
            <a:r>
              <a:rPr/>
              <a:t> </a:t>
            </a:r>
            <a:r>
              <a:rPr/>
              <a:t>your</a:t>
            </a:r>
            <a:r>
              <a:rPr/>
              <a:t> </a:t>
            </a:r>
            <a:r>
              <a:rPr/>
              <a:t>browser.</a:t>
            </a:r>
            <a:r>
              <a:rPr/>
              <a:t> </a:t>
            </a:r>
            <a:r>
              <a:rPr/>
              <a:t>To</a:t>
            </a:r>
            <a:r>
              <a:rPr/>
              <a:t> </a:t>
            </a:r>
            <a:r>
              <a:rPr/>
              <a:t>the</a:t>
            </a:r>
            <a:r>
              <a:rPr/>
              <a:t> </a:t>
            </a:r>
            <a:r>
              <a:rPr/>
              <a:t>advertiser,</a:t>
            </a:r>
            <a:r>
              <a:rPr/>
              <a:t> </a:t>
            </a:r>
            <a:r>
              <a:rPr/>
              <a:t>it’s</a:t>
            </a:r>
            <a:r>
              <a:rPr/>
              <a:t> </a:t>
            </a:r>
            <a:r>
              <a:rPr/>
              <a:t>like</a:t>
            </a:r>
            <a:r>
              <a:rPr/>
              <a:t> </a:t>
            </a:r>
            <a:r>
              <a:rPr/>
              <a:t>you</a:t>
            </a:r>
            <a:r>
              <a:rPr/>
              <a:t> </a:t>
            </a:r>
            <a:r>
              <a:rPr/>
              <a:t>suddenly</a:t>
            </a:r>
            <a:r>
              <a:rPr/>
              <a:t> </a:t>
            </a:r>
            <a:r>
              <a:rPr/>
              <a:t>disappeared.</a:t>
            </a:r>
          </a:p>
          <a:p>
            <a:pPr lvl="0" marL="0" indent="0">
              <a:buNone/>
            </a:pPr>
          </a:p>
          <a:p>
            <a:pPr lvl="1"/>
            <a:r>
              <a:rPr/>
              <a:t>Demonstrate</a:t>
            </a:r>
            <a:r>
              <a:rPr/>
              <a:t> </a:t>
            </a:r>
            <a:r>
              <a:rPr/>
              <a:t>to</a:t>
            </a:r>
            <a:r>
              <a:rPr/>
              <a:t> </a:t>
            </a:r>
            <a:r>
              <a:rPr/>
              <a:t>your</a:t>
            </a:r>
            <a:r>
              <a:rPr/>
              <a:t> </a:t>
            </a:r>
            <a:r>
              <a:rPr/>
              <a:t>users</a:t>
            </a:r>
            <a:r>
              <a:rPr/>
              <a:t> </a:t>
            </a:r>
            <a:r>
              <a:rPr/>
              <a:t>how</a:t>
            </a:r>
            <a:r>
              <a:rPr/>
              <a:t> </a:t>
            </a:r>
            <a:r>
              <a:rPr/>
              <a:t>to</a:t>
            </a:r>
            <a:r>
              <a:rPr/>
              <a:t> </a:t>
            </a:r>
            <a:r>
              <a:rPr/>
              <a:t>click</a:t>
            </a:r>
            <a:r>
              <a:rPr/>
              <a:t> </a:t>
            </a:r>
            <a:r>
              <a:rPr/>
              <a:t>the</a:t>
            </a:r>
            <a:r>
              <a:rPr/>
              <a:t> </a:t>
            </a:r>
            <a:r>
              <a:rPr/>
              <a:t>“</a:t>
            </a:r>
            <a:r>
              <a:rPr/>
              <a:t>install</a:t>
            </a:r>
            <a:r>
              <a:rPr/>
              <a:t> </a:t>
            </a:r>
            <a:r>
              <a:rPr/>
              <a:t>button</a:t>
            </a:r>
            <a:r>
              <a:rPr/>
              <a:t>”</a:t>
            </a:r>
            <a:r>
              <a:rPr/>
              <a:t> </a:t>
            </a:r>
            <a:r>
              <a:rPr/>
              <a:t>to</a:t>
            </a:r>
            <a:r>
              <a:rPr/>
              <a:t> </a:t>
            </a:r>
            <a:r>
              <a:rPr/>
              <a:t>install</a:t>
            </a:r>
            <a:r>
              <a:rPr/>
              <a:t> </a:t>
            </a:r>
            <a:r>
              <a:rPr/>
              <a:t>Privacy</a:t>
            </a:r>
            <a:r>
              <a:rPr/>
              <a:t> </a:t>
            </a:r>
            <a:r>
              <a:rPr/>
              <a:t>Badger.</a:t>
            </a:r>
          </a:p>
          <a:p>
            <a:pPr lvl="0" marL="0" indent="0">
              <a:buNone/>
            </a:pPr>
          </a:p>
          <a:p>
            <a:pPr lvl="0" marL="1270000" indent="0">
              <a:buNone/>
            </a:pPr>
            <a:r>
              <a:rPr sz="2000"/>
              <a:t>Tip!</a:t>
            </a:r>
            <a:r>
              <a:rPr sz="2000"/>
              <a:t> </a:t>
            </a:r>
            <a:r>
              <a:rPr sz="2000"/>
              <a:t>Make</a:t>
            </a:r>
            <a:r>
              <a:rPr sz="2000"/>
              <a:t> </a:t>
            </a:r>
            <a:r>
              <a:rPr sz="2000"/>
              <a:t>sure</a:t>
            </a:r>
            <a:r>
              <a:rPr sz="2000"/>
              <a:t> </a:t>
            </a:r>
            <a:r>
              <a:rPr sz="2000"/>
              <a:t>your</a:t>
            </a:r>
            <a:r>
              <a:rPr sz="2000"/>
              <a:t> </a:t>
            </a:r>
            <a:r>
              <a:rPr sz="2000"/>
              <a:t>computer</a:t>
            </a:r>
            <a:r>
              <a:rPr sz="2000"/>
              <a:t> </a:t>
            </a:r>
            <a:r>
              <a:rPr sz="2000"/>
              <a:t>does</a:t>
            </a:r>
            <a:r>
              <a:rPr sz="2000"/>
              <a:t> </a:t>
            </a:r>
            <a:r>
              <a:rPr sz="2000"/>
              <a:t>not</a:t>
            </a:r>
            <a:r>
              <a:rPr sz="2000"/>
              <a:t> </a:t>
            </a:r>
            <a:r>
              <a:rPr sz="2000"/>
              <a:t>already</a:t>
            </a:r>
            <a:r>
              <a:rPr sz="2000"/>
              <a:t> </a:t>
            </a:r>
            <a:r>
              <a:rPr sz="2000"/>
              <a:t>have</a:t>
            </a:r>
            <a:r>
              <a:rPr sz="2000"/>
              <a:t> </a:t>
            </a:r>
            <a:r>
              <a:rPr sz="2000"/>
              <a:t>Privacy</a:t>
            </a:r>
            <a:r>
              <a:rPr sz="2000"/>
              <a:t> </a:t>
            </a:r>
            <a:r>
              <a:rPr sz="2000"/>
              <a:t>Badger</a:t>
            </a:r>
            <a:r>
              <a:rPr sz="2000"/>
              <a:t> </a:t>
            </a:r>
            <a:r>
              <a:rPr sz="2000"/>
              <a:t>installed</a:t>
            </a:r>
            <a:r>
              <a:rPr sz="2000"/>
              <a:t> </a:t>
            </a:r>
            <a:r>
              <a:rPr sz="2000"/>
              <a:t>by</a:t>
            </a:r>
            <a:r>
              <a:rPr sz="2000"/>
              <a:t> </a:t>
            </a:r>
            <a:r>
              <a:rPr sz="2000"/>
              <a:t>removing</a:t>
            </a:r>
            <a:r>
              <a:rPr sz="2000"/>
              <a:t> </a:t>
            </a:r>
            <a:r>
              <a:rPr sz="2000"/>
              <a:t>it</a:t>
            </a:r>
            <a:r>
              <a:rPr sz="2000"/>
              <a:t> </a:t>
            </a:r>
            <a:r>
              <a:rPr sz="2000"/>
              <a:t>from</a:t>
            </a:r>
            <a:r>
              <a:rPr sz="2000"/>
              <a:t> </a:t>
            </a:r>
            <a:r>
              <a:rPr sz="2000"/>
              <a:t>Chrome</a:t>
            </a:r>
            <a:r>
              <a:rPr sz="2000"/>
              <a:t> </a:t>
            </a:r>
            <a:r>
              <a:rPr sz="2000"/>
              <a:t>before</a:t>
            </a:r>
            <a:r>
              <a:rPr sz="2000"/>
              <a:t> </a:t>
            </a:r>
            <a:r>
              <a:rPr sz="2000"/>
              <a:t>this</a:t>
            </a:r>
            <a:r>
              <a:rPr sz="2000"/>
              <a:t> </a:t>
            </a:r>
            <a:r>
              <a:rPr sz="2000"/>
              <a:t>activity.</a:t>
            </a:r>
          </a:p>
          <a:p>
            <a:pPr lvl="0" marL="0" indent="0">
              <a:buNone/>
            </a:pPr>
          </a:p>
          <a:p>
            <a:pPr lvl="1"/>
            <a:r>
              <a:rPr/>
              <a:t>Ask</a:t>
            </a:r>
            <a:r>
              <a:rPr/>
              <a:t> </a:t>
            </a:r>
            <a:r>
              <a:rPr/>
              <a:t>learners</a:t>
            </a:r>
            <a:r>
              <a:rPr/>
              <a:t> </a:t>
            </a:r>
            <a:r>
              <a:rPr/>
              <a:t>to</a:t>
            </a:r>
            <a:r>
              <a:rPr/>
              <a:t> </a:t>
            </a:r>
            <a:r>
              <a:rPr/>
              <a:t>review</a:t>
            </a:r>
            <a:r>
              <a:rPr/>
              <a:t> </a:t>
            </a:r>
            <a:r>
              <a:rPr/>
              <a:t>the</a:t>
            </a:r>
            <a:r>
              <a:rPr/>
              <a:t> </a:t>
            </a:r>
            <a:r>
              <a:rPr/>
              <a:t>Privacy</a:t>
            </a:r>
            <a:r>
              <a:rPr/>
              <a:t> </a:t>
            </a:r>
            <a:r>
              <a:rPr/>
              <a:t>Badger</a:t>
            </a:r>
            <a:r>
              <a:rPr/>
              <a:t> </a:t>
            </a:r>
            <a:r>
              <a:rPr/>
              <a:t>intro</a:t>
            </a:r>
            <a:r>
              <a:rPr/>
              <a:t> </a:t>
            </a:r>
            <a:r>
              <a:rPr/>
              <a:t>slides</a:t>
            </a:r>
            <a:r>
              <a:rPr/>
              <a:t> </a:t>
            </a:r>
            <a:r>
              <a:rPr/>
              <a:t>with</a:t>
            </a:r>
            <a:r>
              <a:rPr/>
              <a:t> </a:t>
            </a:r>
            <a:r>
              <a:rPr/>
              <a:t>you.</a:t>
            </a:r>
            <a:r>
              <a:rPr/>
              <a:t> </a:t>
            </a:r>
            <a:r>
              <a:rPr/>
              <a:t>Review</a:t>
            </a:r>
            <a:r>
              <a:rPr/>
              <a:t> </a:t>
            </a:r>
            <a:r>
              <a:rPr/>
              <a:t>what</a:t>
            </a:r>
            <a:r>
              <a:rPr/>
              <a:t> </a:t>
            </a:r>
            <a:r>
              <a:rPr/>
              <a:t>the</a:t>
            </a:r>
            <a:r>
              <a:rPr/>
              <a:t> </a:t>
            </a:r>
            <a:r>
              <a:rPr/>
              <a:t>different</a:t>
            </a:r>
            <a:r>
              <a:rPr/>
              <a:t> </a:t>
            </a:r>
            <a:r>
              <a:rPr/>
              <a:t>colored</a:t>
            </a:r>
            <a:r>
              <a:rPr/>
              <a:t> </a:t>
            </a:r>
            <a:r>
              <a:rPr/>
              <a:t>sliders</a:t>
            </a:r>
            <a:r>
              <a:rPr/>
              <a:t> </a:t>
            </a:r>
            <a:r>
              <a:rPr/>
              <a:t>mean.</a:t>
            </a:r>
            <a:r>
              <a:rPr/>
              <a:t> </a:t>
            </a:r>
            <a:r>
              <a:rPr/>
              <a:t>Navigate</a:t>
            </a:r>
            <a:r>
              <a:rPr/>
              <a:t> </a:t>
            </a:r>
            <a:r>
              <a:rPr/>
              <a:t>to</a:t>
            </a:r>
            <a:r>
              <a:rPr/>
              <a:t> </a:t>
            </a:r>
            <a:r>
              <a:rPr/>
              <a:t>a</a:t>
            </a:r>
            <a:r>
              <a:rPr/>
              <a:t> </a:t>
            </a:r>
            <a:r>
              <a:rPr/>
              <a:t>few</a:t>
            </a:r>
            <a:r>
              <a:rPr/>
              <a:t> </a:t>
            </a:r>
            <a:r>
              <a:rPr/>
              <a:t>community-appropriate</a:t>
            </a:r>
            <a:r>
              <a:rPr/>
              <a:t> </a:t>
            </a:r>
            <a:r>
              <a:rPr/>
              <a:t>sites</a:t>
            </a:r>
            <a:r>
              <a:rPr/>
              <a:t> </a:t>
            </a:r>
            <a:r>
              <a:rPr/>
              <a:t>to</a:t>
            </a:r>
            <a:r>
              <a:rPr/>
              <a:t> </a:t>
            </a:r>
            <a:r>
              <a:rPr/>
              <a:t>get</a:t>
            </a:r>
            <a:r>
              <a:rPr/>
              <a:t> </a:t>
            </a:r>
            <a:r>
              <a:rPr/>
              <a:t>Privacy</a:t>
            </a:r>
            <a:r>
              <a:rPr/>
              <a:t> </a:t>
            </a:r>
            <a:r>
              <a:rPr/>
              <a:t>Badger</a:t>
            </a:r>
            <a:r>
              <a:rPr/>
              <a:t> </a:t>
            </a:r>
            <a:r>
              <a:rPr/>
              <a:t>going,</a:t>
            </a:r>
            <a:r>
              <a:rPr/>
              <a:t> </a:t>
            </a:r>
            <a:r>
              <a:rPr/>
              <a:t>then</a:t>
            </a:r>
            <a:r>
              <a:rPr/>
              <a:t> </a:t>
            </a:r>
            <a:r>
              <a:rPr/>
              <a:t>check</a:t>
            </a:r>
            <a:r>
              <a:rPr/>
              <a:t> </a:t>
            </a:r>
            <a:r>
              <a:rPr/>
              <a:t>back</a:t>
            </a:r>
            <a:r>
              <a:rPr/>
              <a:t> </a:t>
            </a:r>
            <a:r>
              <a:rPr/>
              <a:t>to</a:t>
            </a:r>
            <a:r>
              <a:rPr/>
              <a:t> </a:t>
            </a:r>
            <a:r>
              <a:rPr/>
              <a:t>see</a:t>
            </a:r>
            <a:r>
              <a:rPr/>
              <a:t> </a:t>
            </a:r>
            <a:r>
              <a:rPr/>
              <a:t>what</a:t>
            </a:r>
            <a:r>
              <a:rPr/>
              <a:t> </a:t>
            </a:r>
            <a:r>
              <a:rPr/>
              <a:t>trackers</a:t>
            </a:r>
            <a:r>
              <a:rPr/>
              <a:t> </a:t>
            </a:r>
            <a:r>
              <a:rPr/>
              <a:t>have</a:t>
            </a:r>
            <a:r>
              <a:rPr/>
              <a:t> </a:t>
            </a:r>
            <a:r>
              <a:rPr/>
              <a:t>been</a:t>
            </a:r>
            <a:r>
              <a:rPr/>
              <a:t> </a:t>
            </a:r>
            <a:r>
              <a:rPr/>
              <a:t>blocked.</a:t>
            </a:r>
          </a:p>
          <a:p>
            <a:pPr lvl="0" marL="0" indent="0">
              <a:buNone/>
            </a:pPr>
          </a:p>
          <a:p>
            <a:pPr lvl="1"/>
            <a:r>
              <a:rPr/>
              <a:t>Demonstrate</a:t>
            </a:r>
            <a:r>
              <a:rPr/>
              <a:t> </a:t>
            </a:r>
            <a:r>
              <a:rPr/>
              <a:t>how</a:t>
            </a:r>
            <a:r>
              <a:rPr/>
              <a:t> </a:t>
            </a:r>
            <a:r>
              <a:rPr/>
              <a:t>Privacy</a:t>
            </a:r>
            <a:r>
              <a:rPr/>
              <a:t> </a:t>
            </a:r>
            <a:r>
              <a:rPr/>
              <a:t>Badger’s</a:t>
            </a:r>
            <a:r>
              <a:rPr/>
              <a:t> </a:t>
            </a:r>
            <a:r>
              <a:rPr/>
              <a:t>icon</a:t>
            </a:r>
            <a:r>
              <a:rPr/>
              <a:t> </a:t>
            </a:r>
            <a:r>
              <a:rPr/>
              <a:t>changes</a:t>
            </a:r>
            <a:r>
              <a:rPr/>
              <a:t> </a:t>
            </a:r>
            <a:r>
              <a:rPr/>
              <a:t>colors</a:t>
            </a:r>
            <a:r>
              <a:rPr/>
              <a:t> </a:t>
            </a:r>
            <a:r>
              <a:rPr/>
              <a:t>as</a:t>
            </a:r>
            <a:r>
              <a:rPr/>
              <a:t> </a:t>
            </a:r>
            <a:r>
              <a:rPr/>
              <a:t>it</a:t>
            </a:r>
            <a:r>
              <a:rPr/>
              <a:t> </a:t>
            </a:r>
            <a:r>
              <a:rPr/>
              <a:t>works</a:t>
            </a:r>
            <a:r>
              <a:rPr/>
              <a:t> </a:t>
            </a:r>
            <a:r>
              <a:rPr/>
              <a:t>to</a:t>
            </a:r>
            <a:r>
              <a:rPr/>
              <a:t> </a:t>
            </a:r>
            <a:r>
              <a:rPr/>
              <a:t>block</a:t>
            </a:r>
            <a:r>
              <a:rPr/>
              <a:t> </a:t>
            </a:r>
            <a:r>
              <a:rPr/>
              <a:t>trackers.</a:t>
            </a:r>
          </a:p>
          <a:p>
            <a:pPr lvl="0" marL="0" indent="0">
              <a:buNone/>
            </a:pPr>
          </a:p>
          <a:p>
            <a:pPr lvl="1"/>
            <a:r>
              <a:rPr/>
              <a:t>Ask</a:t>
            </a:r>
            <a:r>
              <a:rPr/>
              <a:t> </a:t>
            </a:r>
            <a:r>
              <a:rPr/>
              <a:t>users</a:t>
            </a:r>
            <a:r>
              <a:rPr/>
              <a:t> </a:t>
            </a:r>
            <a:r>
              <a:rPr/>
              <a:t>to</a:t>
            </a:r>
            <a:r>
              <a:rPr/>
              <a:t> </a:t>
            </a:r>
            <a:r>
              <a:rPr/>
              <a:t>add</a:t>
            </a:r>
            <a:r>
              <a:rPr/>
              <a:t> </a:t>
            </a:r>
            <a:r>
              <a:rPr/>
              <a:t>the</a:t>
            </a:r>
            <a:r>
              <a:rPr/>
              <a:t> </a:t>
            </a:r>
            <a:r>
              <a:rPr/>
              <a:t>Privacy</a:t>
            </a:r>
            <a:r>
              <a:rPr/>
              <a:t> </a:t>
            </a:r>
            <a:r>
              <a:rPr/>
              <a:t>Badger</a:t>
            </a:r>
            <a:r>
              <a:rPr/>
              <a:t> </a:t>
            </a:r>
            <a:r>
              <a:rPr/>
              <a:t>Extension,</a:t>
            </a:r>
            <a:r>
              <a:rPr/>
              <a:t> </a:t>
            </a:r>
            <a:r>
              <a:rPr/>
              <a:t>navigate</a:t>
            </a:r>
            <a:r>
              <a:rPr/>
              <a:t> </a:t>
            </a:r>
            <a:r>
              <a:rPr/>
              <a:t>to</a:t>
            </a:r>
            <a:r>
              <a:rPr/>
              <a:t> </a:t>
            </a:r>
            <a:r>
              <a:rPr/>
              <a:t>a</a:t>
            </a:r>
            <a:r>
              <a:rPr/>
              <a:t> </a:t>
            </a:r>
            <a:r>
              <a:rPr/>
              <a:t>few</a:t>
            </a:r>
            <a:r>
              <a:rPr/>
              <a:t> </a:t>
            </a:r>
            <a:r>
              <a:rPr/>
              <a:t>pages,</a:t>
            </a:r>
            <a:r>
              <a:rPr/>
              <a:t> </a:t>
            </a:r>
            <a:r>
              <a:rPr/>
              <a:t>and</a:t>
            </a:r>
            <a:r>
              <a:rPr/>
              <a:t> </a:t>
            </a:r>
            <a:r>
              <a:rPr/>
              <a:t>try</a:t>
            </a:r>
            <a:r>
              <a:rPr/>
              <a:t> </a:t>
            </a:r>
            <a:r>
              <a:rPr/>
              <a:t>it</a:t>
            </a:r>
            <a:r>
              <a:rPr/>
              <a:t> </a:t>
            </a:r>
            <a:r>
              <a:rPr/>
              <a:t>out</a:t>
            </a:r>
            <a:r>
              <a:rPr/>
              <a:t> </a:t>
            </a:r>
            <a:r>
              <a:rPr/>
              <a:t>for</a:t>
            </a:r>
            <a:r>
              <a:rPr/>
              <a:t> </a:t>
            </a:r>
            <a:r>
              <a:rPr/>
              <a:t>themselves!</a:t>
            </a:r>
          </a:p>
        </p:txBody>
      </p:sp>
      <p:sp>
        <p:nvSpPr>
          <p:cNvPr id="4" name="Slide Number Placeholder 3"/>
          <p:cNvSpPr>
            <a:spLocks noGrp="1"/>
          </p:cNvSpPr>
          <p:nvPr>
            <p:ph type="sldNum" sz="quarter" idx="10"/>
          </p:nvPr>
        </p:nvSpPr>
        <p:spPr/>
        <p:txBody>
          <a:bodyPr/>
          <a:lstStyle/>
          <a:p>
            <a:fld id="{18BDFEC3-8487-43E8-A154-7C12CBC1FFF2}" type="slidenum">
              <a:rPr lang="en-US"/>
              <a:t>12</a:t>
            </a:fld>
            <a:endParaRPr lang="en-US"/>
          </a:p>
        </p:txBody>
      </p:sp>
    </p:spTree>
  </p:cSld>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[15</a:t>
            </a:r>
            <a:r>
              <a:rPr/>
              <a:t> </a:t>
            </a:r>
            <a:r>
              <a:rPr/>
              <a:t>minutes]</a:t>
            </a:r>
          </a:p>
        </p:txBody>
      </p:sp>
      <p:sp>
        <p:nvSpPr>
          <p:cNvPr id="4" name="Slide Number Placeholder 3"/>
          <p:cNvSpPr>
            <a:spLocks noGrp="1"/>
          </p:cNvSpPr>
          <p:nvPr>
            <p:ph type="sldNum" sz="quarter" idx="10"/>
          </p:nvPr>
        </p:nvSpPr>
        <p:spPr/>
        <p:txBody>
          <a:bodyPr/>
          <a:lstStyle/>
          <a:p>
            <a:fld id="{18BDFEC3-8487-43E8-A154-7C12CBC1FFF2}" type="slidenum">
              <a:rPr lang="en-US"/>
              <a:t>13</a:t>
            </a:fld>
            <a:endParaRPr lang="en-US"/>
          </a:p>
        </p:txBody>
      </p:sp>
    </p:spTree>
  </p:cSld>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a:t>Share</a:t>
            </a:r>
            <a:r>
              <a:rPr/>
              <a:t> </a:t>
            </a:r>
            <a:r>
              <a:rPr/>
              <a:t>the</a:t>
            </a:r>
            <a:r>
              <a:rPr/>
              <a:t> </a:t>
            </a:r>
            <a:r>
              <a:rPr/>
              <a:t>above</a:t>
            </a:r>
            <a:r>
              <a:rPr/>
              <a:t> </a:t>
            </a:r>
            <a:r>
              <a:rPr/>
              <a:t>xkcd</a:t>
            </a:r>
            <a:r>
              <a:rPr/>
              <a:t> </a:t>
            </a:r>
            <a:r>
              <a:rPr/>
              <a:t>comic</a:t>
            </a:r>
            <a:r>
              <a:rPr/>
              <a:t> </a:t>
            </a:r>
            <a:r>
              <a:rPr/>
              <a:t>strip</a:t>
            </a:r>
            <a:r>
              <a:rPr/>
              <a:t> </a:t>
            </a:r>
            <a:r>
              <a:rPr/>
              <a:t>with</a:t>
            </a:r>
            <a:r>
              <a:rPr/>
              <a:t> </a:t>
            </a:r>
            <a:r>
              <a:rPr/>
              <a:t>your</a:t>
            </a:r>
            <a:r>
              <a:rPr/>
              <a:t> </a:t>
            </a:r>
            <a:r>
              <a:rPr/>
              <a:t>learners.</a:t>
            </a:r>
            <a:r>
              <a:rPr/>
              <a:t> </a:t>
            </a:r>
            <a:r>
              <a:rPr/>
              <a:t>Share</a:t>
            </a:r>
            <a:r>
              <a:rPr/>
              <a:t> </a:t>
            </a:r>
            <a:r>
              <a:rPr/>
              <a:t>that</a:t>
            </a:r>
            <a:r>
              <a:rPr/>
              <a:t> </a:t>
            </a:r>
            <a:r>
              <a:rPr/>
              <a:t>what</a:t>
            </a:r>
            <a:r>
              <a:rPr/>
              <a:t> </a:t>
            </a:r>
            <a:r>
              <a:rPr/>
              <a:t>makes</a:t>
            </a:r>
            <a:r>
              <a:rPr/>
              <a:t> </a:t>
            </a:r>
            <a:r>
              <a:rPr/>
              <a:t>a</a:t>
            </a:r>
            <a:r>
              <a:rPr/>
              <a:t> </a:t>
            </a:r>
            <a:r>
              <a:rPr/>
              <a:t>password</a:t>
            </a:r>
            <a:r>
              <a:rPr/>
              <a:t> </a:t>
            </a:r>
            <a:r>
              <a:rPr/>
              <a:t>easily</a:t>
            </a:r>
            <a:r>
              <a:rPr/>
              <a:t> </a:t>
            </a:r>
            <a:r>
              <a:rPr/>
              <a:t>guessable</a:t>
            </a:r>
            <a:r>
              <a:rPr/>
              <a:t> </a:t>
            </a:r>
            <a:r>
              <a:rPr/>
              <a:t>by</a:t>
            </a:r>
            <a:r>
              <a:rPr/>
              <a:t> </a:t>
            </a:r>
            <a:r>
              <a:rPr/>
              <a:t>machines</a:t>
            </a:r>
            <a:r>
              <a:rPr/>
              <a:t> </a:t>
            </a:r>
            <a:r>
              <a:rPr/>
              <a:t>(and</a:t>
            </a:r>
            <a:r>
              <a:rPr/>
              <a:t> </a:t>
            </a:r>
            <a:r>
              <a:rPr/>
              <a:t>hard</a:t>
            </a:r>
            <a:r>
              <a:rPr/>
              <a:t> </a:t>
            </a:r>
            <a:r>
              <a:rPr/>
              <a:t>to</a:t>
            </a:r>
            <a:r>
              <a:rPr/>
              <a:t> </a:t>
            </a:r>
            <a:r>
              <a:rPr/>
              <a:t>remember</a:t>
            </a:r>
            <a:r>
              <a:rPr/>
              <a:t> </a:t>
            </a:r>
            <a:r>
              <a:rPr/>
              <a:t>for</a:t>
            </a:r>
            <a:r>
              <a:rPr/>
              <a:t> </a:t>
            </a:r>
            <a:r>
              <a:rPr/>
              <a:t>humans!)</a:t>
            </a:r>
            <a:r>
              <a:rPr/>
              <a:t> </a:t>
            </a:r>
            <a:r>
              <a:rPr/>
              <a:t>is</a:t>
            </a:r>
            <a:r>
              <a:rPr/>
              <a:t> </a:t>
            </a:r>
            <a:r>
              <a:rPr/>
              <a:t>the</a:t>
            </a:r>
            <a:r>
              <a:rPr/>
              <a:t> </a:t>
            </a:r>
            <a:r>
              <a:rPr/>
              <a:t>selection</a:t>
            </a:r>
            <a:r>
              <a:rPr/>
              <a:t> </a:t>
            </a:r>
            <a:r>
              <a:rPr/>
              <a:t>of</a:t>
            </a:r>
            <a:r>
              <a:rPr/>
              <a:t> </a:t>
            </a:r>
            <a:r>
              <a:rPr/>
              <a:t>common</a:t>
            </a:r>
            <a:r>
              <a:rPr/>
              <a:t> </a:t>
            </a:r>
            <a:r>
              <a:rPr/>
              <a:t>words,</a:t>
            </a:r>
            <a:r>
              <a:rPr/>
              <a:t> </a:t>
            </a:r>
            <a:r>
              <a:rPr/>
              <a:t>even</a:t>
            </a:r>
            <a:r>
              <a:rPr/>
              <a:t> </a:t>
            </a:r>
            <a:r>
              <a:rPr/>
              <a:t>if</a:t>
            </a:r>
            <a:r>
              <a:rPr/>
              <a:t> </a:t>
            </a:r>
            <a:r>
              <a:rPr/>
              <a:t>you</a:t>
            </a:r>
            <a:r>
              <a:rPr/>
              <a:t> </a:t>
            </a:r>
            <a:r>
              <a:rPr/>
              <a:t>are</a:t>
            </a:r>
            <a:r>
              <a:rPr/>
              <a:t> </a:t>
            </a:r>
            <a:r>
              <a:rPr/>
              <a:t>substituting</a:t>
            </a:r>
            <a:r>
              <a:rPr/>
              <a:t> </a:t>
            </a:r>
            <a:r>
              <a:rPr/>
              <a:t>numbers</a:t>
            </a:r>
            <a:r>
              <a:rPr/>
              <a:t> </a:t>
            </a:r>
            <a:r>
              <a:rPr/>
              <a:t>for</a:t>
            </a:r>
            <a:r>
              <a:rPr/>
              <a:t> </a:t>
            </a:r>
            <a:r>
              <a:rPr/>
              <a:t>letter.</a:t>
            </a:r>
          </a:p>
          <a:p>
            <a:pPr lvl="0" marL="0" indent="0">
              <a:buNone/>
            </a:pPr>
          </a:p>
          <a:p>
            <a:pPr lvl="1"/>
            <a:r>
              <a:rPr/>
              <a:t>Encourage</a:t>
            </a:r>
            <a:r>
              <a:rPr/>
              <a:t> </a:t>
            </a:r>
            <a:r>
              <a:rPr/>
              <a:t>your</a:t>
            </a:r>
            <a:r>
              <a:rPr/>
              <a:t> </a:t>
            </a:r>
            <a:r>
              <a:rPr/>
              <a:t>learners</a:t>
            </a:r>
            <a:r>
              <a:rPr/>
              <a:t> </a:t>
            </a:r>
            <a:r>
              <a:rPr/>
              <a:t>to</a:t>
            </a:r>
            <a:r>
              <a:rPr/>
              <a:t> </a:t>
            </a:r>
            <a:r>
              <a:rPr/>
              <a:t>try</a:t>
            </a:r>
            <a:r>
              <a:rPr/>
              <a:t> </a:t>
            </a:r>
            <a:r>
              <a:rPr/>
              <a:t>this</a:t>
            </a:r>
            <a:r>
              <a:rPr/>
              <a:t> </a:t>
            </a:r>
            <a:r>
              <a:rPr/>
              <a:t>passphrase</a:t>
            </a:r>
            <a:r>
              <a:rPr/>
              <a:t> </a:t>
            </a:r>
            <a:r>
              <a:rPr/>
              <a:t>generator</a:t>
            </a:r>
            <a:r>
              <a:rPr/>
              <a:t>.</a:t>
            </a:r>
            <a:r>
              <a:rPr/>
              <a:t> </a:t>
            </a:r>
            <a:r>
              <a:rPr/>
              <a:t>Let</a:t>
            </a:r>
            <a:r>
              <a:rPr/>
              <a:t> </a:t>
            </a:r>
            <a:r>
              <a:rPr/>
              <a:t>learners</a:t>
            </a:r>
            <a:r>
              <a:rPr/>
              <a:t> </a:t>
            </a:r>
            <a:r>
              <a:rPr/>
              <a:t>know</a:t>
            </a:r>
            <a:r>
              <a:rPr/>
              <a:t> </a:t>
            </a:r>
            <a:r>
              <a:rPr/>
              <a:t>they</a:t>
            </a:r>
            <a:r>
              <a:rPr/>
              <a:t> </a:t>
            </a:r>
            <a:r>
              <a:rPr/>
              <a:t>can</a:t>
            </a:r>
            <a:r>
              <a:rPr/>
              <a:t> </a:t>
            </a:r>
            <a:r>
              <a:rPr/>
              <a:t>also</a:t>
            </a:r>
            <a:r>
              <a:rPr/>
              <a:t> </a:t>
            </a:r>
            <a:r>
              <a:rPr/>
              <a:t>do</a:t>
            </a:r>
            <a:r>
              <a:rPr/>
              <a:t> </a:t>
            </a:r>
            <a:r>
              <a:rPr/>
              <a:t>this</a:t>
            </a:r>
            <a:r>
              <a:rPr/>
              <a:t> </a:t>
            </a:r>
            <a:r>
              <a:rPr/>
              <a:t>offline</a:t>
            </a:r>
            <a:r>
              <a:rPr/>
              <a:t> </a:t>
            </a:r>
            <a:r>
              <a:rPr/>
              <a:t>by</a:t>
            </a:r>
            <a:r>
              <a:rPr/>
              <a:t> </a:t>
            </a:r>
            <a:r>
              <a:rPr/>
              <a:t>selecting</a:t>
            </a:r>
            <a:r>
              <a:rPr/>
              <a:t> </a:t>
            </a:r>
            <a:r>
              <a:rPr/>
              <a:t>four</a:t>
            </a:r>
            <a:r>
              <a:rPr/>
              <a:t> </a:t>
            </a:r>
            <a:r>
              <a:rPr/>
              <a:t>random</a:t>
            </a:r>
            <a:r>
              <a:rPr/>
              <a:t> </a:t>
            </a:r>
            <a:r>
              <a:rPr/>
              <a:t>common</a:t>
            </a:r>
            <a:r>
              <a:rPr/>
              <a:t> </a:t>
            </a:r>
            <a:r>
              <a:rPr/>
              <a:t>words</a:t>
            </a:r>
            <a:r>
              <a:rPr/>
              <a:t> </a:t>
            </a:r>
            <a:r>
              <a:rPr/>
              <a:t>from</a:t>
            </a:r>
            <a:r>
              <a:rPr/>
              <a:t> </a:t>
            </a:r>
            <a:r>
              <a:rPr/>
              <a:t>the</a:t>
            </a:r>
            <a:r>
              <a:rPr/>
              <a:t> </a:t>
            </a:r>
            <a:r>
              <a:rPr/>
              <a:t>dictionary</a:t>
            </a:r>
            <a:r>
              <a:rPr/>
              <a:t> </a:t>
            </a:r>
            <a:r>
              <a:rPr/>
              <a:t>and</a:t>
            </a:r>
            <a:r>
              <a:rPr/>
              <a:t> </a:t>
            </a:r>
            <a:r>
              <a:rPr/>
              <a:t>putting</a:t>
            </a:r>
            <a:r>
              <a:rPr/>
              <a:t> </a:t>
            </a:r>
            <a:r>
              <a:rPr/>
              <a:t>them</a:t>
            </a:r>
            <a:r>
              <a:rPr/>
              <a:t> </a:t>
            </a:r>
            <a:r>
              <a:rPr/>
              <a:t>together.</a:t>
            </a:r>
          </a:p>
          <a:p>
            <a:pPr lvl="0" marL="0" indent="0">
              <a:buNone/>
            </a:pPr>
          </a:p>
          <a:p>
            <a:pPr lvl="1"/>
            <a:r>
              <a:rPr/>
              <a:t>Discuss</a:t>
            </a:r>
            <a:r>
              <a:rPr/>
              <a:t> </a:t>
            </a:r>
            <a:r>
              <a:rPr/>
              <a:t>what</a:t>
            </a:r>
            <a:r>
              <a:rPr/>
              <a:t> </a:t>
            </a:r>
            <a:r>
              <a:rPr/>
              <a:t>you</a:t>
            </a:r>
            <a:r>
              <a:rPr/>
              <a:t> </a:t>
            </a:r>
            <a:r>
              <a:rPr/>
              <a:t>can</a:t>
            </a:r>
            <a:r>
              <a:rPr/>
              <a:t> </a:t>
            </a:r>
            <a:r>
              <a:rPr/>
              <a:t>do</a:t>
            </a:r>
            <a:r>
              <a:rPr/>
              <a:t> </a:t>
            </a:r>
            <a:r>
              <a:rPr/>
              <a:t>to</a:t>
            </a:r>
            <a:r>
              <a:rPr/>
              <a:t> </a:t>
            </a:r>
            <a:r>
              <a:rPr/>
              <a:t>make</a:t>
            </a:r>
            <a:r>
              <a:rPr/>
              <a:t> </a:t>
            </a:r>
            <a:r>
              <a:rPr/>
              <a:t>sure</a:t>
            </a:r>
            <a:r>
              <a:rPr/>
              <a:t> </a:t>
            </a:r>
            <a:r>
              <a:rPr/>
              <a:t>the</a:t>
            </a:r>
            <a:r>
              <a:rPr/>
              <a:t> </a:t>
            </a:r>
            <a:r>
              <a:rPr/>
              <a:t>words</a:t>
            </a:r>
            <a:r>
              <a:rPr/>
              <a:t> </a:t>
            </a:r>
            <a:r>
              <a:rPr/>
              <a:t>are</a:t>
            </a:r>
            <a:r>
              <a:rPr/>
              <a:t> </a:t>
            </a:r>
            <a:r>
              <a:rPr/>
              <a:t>really</a:t>
            </a:r>
            <a:r>
              <a:rPr/>
              <a:t> </a:t>
            </a:r>
            <a:r>
              <a:rPr/>
              <a:t>random.</a:t>
            </a:r>
            <a:r>
              <a:rPr/>
              <a:t> </a:t>
            </a:r>
            <a:r>
              <a:rPr/>
              <a:t>For</a:t>
            </a:r>
            <a:r>
              <a:rPr/>
              <a:t> </a:t>
            </a:r>
            <a:r>
              <a:rPr/>
              <a:t>example,</a:t>
            </a:r>
            <a:r>
              <a:rPr/>
              <a:t> </a:t>
            </a:r>
            <a:r>
              <a:rPr/>
              <a:t>one</a:t>
            </a:r>
            <a:r>
              <a:rPr/>
              <a:t> </a:t>
            </a:r>
            <a:r>
              <a:rPr/>
              <a:t>could</a:t>
            </a:r>
            <a:r>
              <a:rPr/>
              <a:t> </a:t>
            </a:r>
            <a:r>
              <a:rPr/>
              <a:t>try</a:t>
            </a:r>
            <a:r>
              <a:rPr/>
              <a:t> </a:t>
            </a:r>
            <a:r>
              <a:rPr/>
              <a:t>noun,</a:t>
            </a:r>
            <a:r>
              <a:rPr/>
              <a:t> </a:t>
            </a:r>
            <a:r>
              <a:rPr/>
              <a:t>verb,</a:t>
            </a:r>
            <a:r>
              <a:rPr/>
              <a:t> </a:t>
            </a:r>
            <a:r>
              <a:rPr/>
              <a:t>adjective,</a:t>
            </a:r>
            <a:r>
              <a:rPr/>
              <a:t> </a:t>
            </a:r>
            <a:r>
              <a:rPr/>
              <a:t>noun.</a:t>
            </a:r>
          </a:p>
          <a:p>
            <a:pPr lvl="0" marL="0" indent="0">
              <a:buNone/>
            </a:pPr>
          </a:p>
          <a:p>
            <a:pPr lvl="0" marL="1270000" indent="0">
              <a:buNone/>
            </a:pPr>
            <a:r>
              <a:rPr sz="2000"/>
              <a:t>Tip!</a:t>
            </a:r>
            <a:r>
              <a:rPr sz="2000"/>
              <a:t> </a:t>
            </a:r>
            <a:r>
              <a:rPr sz="2000"/>
              <a:t>If</a:t>
            </a:r>
            <a:r>
              <a:rPr sz="2000"/>
              <a:t> </a:t>
            </a:r>
            <a:r>
              <a:rPr sz="2000"/>
              <a:t>you</a:t>
            </a:r>
            <a:r>
              <a:rPr sz="2000"/>
              <a:t> </a:t>
            </a:r>
            <a:r>
              <a:rPr sz="2000"/>
              <a:t>can</a:t>
            </a:r>
            <a:r>
              <a:rPr sz="2000"/>
              <a:t> </a:t>
            </a:r>
            <a:r>
              <a:rPr sz="2000"/>
              <a:t>make</a:t>
            </a:r>
            <a:r>
              <a:rPr sz="2000"/>
              <a:t> </a:t>
            </a:r>
            <a:r>
              <a:rPr sz="2000"/>
              <a:t>a</a:t>
            </a:r>
            <a:r>
              <a:rPr sz="2000"/>
              <a:t> </a:t>
            </a:r>
            <a:r>
              <a:rPr sz="2000"/>
              <a:t>pair</a:t>
            </a:r>
            <a:r>
              <a:rPr sz="2000"/>
              <a:t> </a:t>
            </a:r>
            <a:r>
              <a:rPr sz="2000"/>
              <a:t>of</a:t>
            </a:r>
            <a:r>
              <a:rPr sz="2000"/>
              <a:t> </a:t>
            </a:r>
            <a:r>
              <a:rPr sz="2000"/>
              <a:t>dice</a:t>
            </a:r>
            <a:r>
              <a:rPr sz="2000"/>
              <a:t> </a:t>
            </a:r>
            <a:r>
              <a:rPr sz="2000"/>
              <a:t>hand,</a:t>
            </a:r>
            <a:r>
              <a:rPr sz="2000"/>
              <a:t> </a:t>
            </a:r>
            <a:r>
              <a:rPr sz="2000"/>
              <a:t>give</a:t>
            </a:r>
            <a:r>
              <a:rPr sz="2000"/>
              <a:t> </a:t>
            </a:r>
            <a:r>
              <a:rPr sz="2000"/>
              <a:t>Diceware</a:t>
            </a:r>
            <a:r>
              <a:rPr sz="2000"/>
              <a:t> </a:t>
            </a:r>
            <a:r>
              <a:rPr sz="2000"/>
              <a:t>a</a:t>
            </a:r>
            <a:r>
              <a:rPr sz="2000"/>
              <a:t> </a:t>
            </a:r>
            <a:r>
              <a:rPr sz="2000"/>
              <a:t>try.</a:t>
            </a:r>
            <a:r>
              <a:rPr sz="2000"/>
              <a:t> </a:t>
            </a:r>
            <a:r>
              <a:rPr sz="2000"/>
              <a:t>Their</a:t>
            </a:r>
            <a:r>
              <a:rPr sz="2000"/>
              <a:t> </a:t>
            </a:r>
            <a:r>
              <a:rPr sz="2000"/>
              <a:t>word</a:t>
            </a:r>
            <a:r>
              <a:rPr sz="2000"/>
              <a:t> </a:t>
            </a:r>
            <a:r>
              <a:rPr sz="2000"/>
              <a:t>list</a:t>
            </a:r>
            <a:r>
              <a:rPr sz="2000"/>
              <a:t> </a:t>
            </a:r>
            <a:r>
              <a:rPr sz="2000"/>
              <a:t>includes</a:t>
            </a:r>
            <a:r>
              <a:rPr sz="2000"/>
              <a:t> </a:t>
            </a:r>
            <a:r>
              <a:rPr sz="2000"/>
              <a:t>8,000</a:t>
            </a:r>
            <a:r>
              <a:rPr sz="2000"/>
              <a:t> </a:t>
            </a:r>
            <a:r>
              <a:rPr sz="2000"/>
              <a:t>English</a:t>
            </a:r>
            <a:r>
              <a:rPr sz="2000"/>
              <a:t> </a:t>
            </a:r>
            <a:r>
              <a:rPr sz="2000"/>
              <a:t>words,</a:t>
            </a:r>
            <a:r>
              <a:rPr sz="2000"/>
              <a:t> </a:t>
            </a:r>
            <a:r>
              <a:rPr sz="2000"/>
              <a:t>preceded</a:t>
            </a:r>
            <a:r>
              <a:rPr sz="2000"/>
              <a:t> </a:t>
            </a:r>
            <a:r>
              <a:rPr sz="2000"/>
              <a:t>by</a:t>
            </a:r>
            <a:r>
              <a:rPr sz="2000"/>
              <a:t> </a:t>
            </a:r>
            <a:r>
              <a:rPr sz="2000"/>
              <a:t>5</a:t>
            </a:r>
            <a:r>
              <a:rPr sz="2000"/>
              <a:t> </a:t>
            </a:r>
            <a:r>
              <a:rPr sz="2000"/>
              <a:t>digit</a:t>
            </a:r>
            <a:r>
              <a:rPr sz="2000"/>
              <a:t> </a:t>
            </a:r>
            <a:r>
              <a:rPr sz="2000"/>
              <a:t>numbers.</a:t>
            </a:r>
            <a:r>
              <a:rPr sz="2000"/>
              <a:t> </a:t>
            </a:r>
            <a:r>
              <a:rPr sz="2000"/>
              <a:t>How</a:t>
            </a:r>
            <a:r>
              <a:rPr sz="2000"/>
              <a:t> </a:t>
            </a:r>
            <a:r>
              <a:rPr sz="2000"/>
              <a:t>it</a:t>
            </a:r>
            <a:r>
              <a:rPr sz="2000"/>
              <a:t> </a:t>
            </a:r>
            <a:r>
              <a:rPr sz="2000"/>
              <a:t>works:</a:t>
            </a:r>
            <a:r>
              <a:rPr sz="2000"/>
              <a:t> </a:t>
            </a:r>
            <a:r>
              <a:rPr sz="2000"/>
              <a:t>roll</a:t>
            </a:r>
            <a:r>
              <a:rPr sz="2000"/>
              <a:t> </a:t>
            </a:r>
            <a:r>
              <a:rPr sz="2000"/>
              <a:t>a</a:t>
            </a:r>
            <a:r>
              <a:rPr sz="2000"/>
              <a:t> </a:t>
            </a:r>
            <a:r>
              <a:rPr sz="2000"/>
              <a:t>pair</a:t>
            </a:r>
            <a:r>
              <a:rPr sz="2000"/>
              <a:t> </a:t>
            </a:r>
            <a:r>
              <a:rPr sz="2000"/>
              <a:t>of</a:t>
            </a:r>
            <a:r>
              <a:rPr sz="2000"/>
              <a:t> </a:t>
            </a:r>
            <a:r>
              <a:rPr sz="2000"/>
              <a:t>dice</a:t>
            </a:r>
            <a:r>
              <a:rPr sz="2000"/>
              <a:t> </a:t>
            </a:r>
            <a:r>
              <a:rPr sz="2000"/>
              <a:t>5</a:t>
            </a:r>
            <a:r>
              <a:rPr sz="2000"/>
              <a:t> </a:t>
            </a:r>
            <a:r>
              <a:rPr sz="2000"/>
              <a:t>times</a:t>
            </a:r>
            <a:r>
              <a:rPr sz="2000"/>
              <a:t> </a:t>
            </a:r>
            <a:r>
              <a:rPr sz="2000"/>
              <a:t>and</a:t>
            </a:r>
            <a:r>
              <a:rPr sz="2000"/>
              <a:t> </a:t>
            </a:r>
            <a:r>
              <a:rPr sz="2000"/>
              <a:t>add</a:t>
            </a:r>
            <a:r>
              <a:rPr sz="2000"/>
              <a:t> </a:t>
            </a:r>
            <a:r>
              <a:rPr sz="2000"/>
              <a:t>the</a:t>
            </a:r>
            <a:r>
              <a:rPr sz="2000"/>
              <a:t> </a:t>
            </a:r>
            <a:r>
              <a:rPr sz="2000"/>
              <a:t>corresponding</a:t>
            </a:r>
            <a:r>
              <a:rPr sz="2000"/>
              <a:t> </a:t>
            </a:r>
            <a:r>
              <a:rPr sz="2000"/>
              <a:t>word</a:t>
            </a:r>
            <a:r>
              <a:rPr sz="2000"/>
              <a:t> </a:t>
            </a:r>
            <a:r>
              <a:rPr sz="2000"/>
              <a:t>to</a:t>
            </a:r>
            <a:r>
              <a:rPr sz="2000"/>
              <a:t> </a:t>
            </a:r>
            <a:r>
              <a:rPr sz="2000"/>
              <a:t>your</a:t>
            </a:r>
            <a:r>
              <a:rPr sz="2000"/>
              <a:t> </a:t>
            </a:r>
            <a:r>
              <a:rPr sz="2000"/>
              <a:t>passphrase.</a:t>
            </a:r>
            <a:r>
              <a:rPr sz="2000"/>
              <a:t> </a:t>
            </a:r>
            <a:r>
              <a:rPr sz="2000"/>
              <a:t>Repeat</a:t>
            </a:r>
            <a:r>
              <a:rPr sz="2000"/>
              <a:t> </a:t>
            </a:r>
            <a:r>
              <a:rPr sz="2000"/>
              <a:t>several</a:t>
            </a:r>
            <a:r>
              <a:rPr sz="2000"/>
              <a:t> </a:t>
            </a:r>
            <a:r>
              <a:rPr sz="2000"/>
              <a:t>more</a:t>
            </a:r>
            <a:r>
              <a:rPr sz="2000"/>
              <a:t> </a:t>
            </a:r>
            <a:r>
              <a:rPr sz="2000"/>
              <a:t>times</a:t>
            </a:r>
            <a:r>
              <a:rPr sz="2000"/>
              <a:t> </a:t>
            </a:r>
            <a:r>
              <a:rPr sz="2000"/>
              <a:t>to</a:t>
            </a:r>
            <a:r>
              <a:rPr sz="2000"/>
              <a:t> </a:t>
            </a:r>
            <a:r>
              <a:rPr sz="2000"/>
              <a:t>add</a:t>
            </a:r>
            <a:r>
              <a:rPr sz="2000"/>
              <a:t> </a:t>
            </a:r>
            <a:r>
              <a:rPr sz="2000"/>
              <a:t>more</a:t>
            </a:r>
            <a:r>
              <a:rPr sz="2000"/>
              <a:t> </a:t>
            </a:r>
            <a:r>
              <a:rPr sz="2000"/>
              <a:t>words</a:t>
            </a:r>
            <a:r>
              <a:rPr sz="2000"/>
              <a:t> </a:t>
            </a:r>
            <a:r>
              <a:rPr sz="2000"/>
              <a:t>and</a:t>
            </a:r>
            <a:r>
              <a:rPr sz="2000"/>
              <a:t> </a:t>
            </a:r>
            <a:r>
              <a:rPr sz="2000"/>
              <a:t>make</a:t>
            </a:r>
            <a:r>
              <a:rPr sz="2000"/>
              <a:t> </a:t>
            </a:r>
            <a:r>
              <a:rPr sz="2000"/>
              <a:t>your</a:t>
            </a:r>
            <a:r>
              <a:rPr sz="2000"/>
              <a:t> </a:t>
            </a:r>
            <a:r>
              <a:rPr sz="2000"/>
              <a:t>password</a:t>
            </a:r>
            <a:r>
              <a:rPr sz="2000"/>
              <a:t> </a:t>
            </a:r>
            <a:r>
              <a:rPr sz="2000"/>
              <a:t>less</a:t>
            </a:r>
            <a:r>
              <a:rPr sz="2000"/>
              <a:t> </a:t>
            </a:r>
            <a:r>
              <a:rPr sz="2000"/>
              <a:t>crackable.</a:t>
            </a:r>
          </a:p>
        </p:txBody>
      </p:sp>
      <p:sp>
        <p:nvSpPr>
          <p:cNvPr id="4" name="Slide Number Placeholder 3"/>
          <p:cNvSpPr>
            <a:spLocks noGrp="1"/>
          </p:cNvSpPr>
          <p:nvPr>
            <p:ph type="sldNum" sz="quarter" idx="10"/>
          </p:nvPr>
        </p:nvSpPr>
        <p:spPr/>
        <p:txBody>
          <a:bodyPr/>
          <a:lstStyle/>
          <a:p>
            <a:fld id="{18BDFEC3-8487-43E8-A154-7C12CBC1FFF2}" type="slidenum">
              <a:rPr lang="en-US"/>
              <a:t>14</a:t>
            </a:fld>
            <a:endParaRPr lang="en-US"/>
          </a:p>
        </p:txBody>
      </p:sp>
    </p:spTree>
  </p:cSld>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[10</a:t>
            </a:r>
            <a:r>
              <a:rPr/>
              <a:t> </a:t>
            </a:r>
            <a:r>
              <a:rPr/>
              <a:t>minutes]</a:t>
            </a:r>
          </a:p>
          <a:p>
            <a:pPr lvl="0" marL="0" indent="0">
              <a:buNone/>
            </a:pPr>
          </a:p>
          <a:p>
            <a:pPr lvl="1"/>
            <a:r>
              <a:rPr/>
              <a:t>Now</a:t>
            </a:r>
            <a:r>
              <a:rPr/>
              <a:t> </a:t>
            </a:r>
            <a:r>
              <a:rPr/>
              <a:t>let’s</a:t>
            </a:r>
            <a:r>
              <a:rPr/>
              <a:t> </a:t>
            </a:r>
            <a:r>
              <a:rPr/>
              <a:t>put</a:t>
            </a:r>
            <a:r>
              <a:rPr/>
              <a:t> </a:t>
            </a:r>
            <a:r>
              <a:rPr/>
              <a:t>our</a:t>
            </a:r>
            <a:r>
              <a:rPr/>
              <a:t> </a:t>
            </a:r>
            <a:r>
              <a:rPr/>
              <a:t>knowledge</a:t>
            </a:r>
            <a:r>
              <a:rPr/>
              <a:t> </a:t>
            </a:r>
            <a:r>
              <a:rPr/>
              <a:t>to</a:t>
            </a:r>
            <a:r>
              <a:rPr/>
              <a:t> </a:t>
            </a:r>
            <a:r>
              <a:rPr/>
              <a:t>the</a:t>
            </a:r>
            <a:r>
              <a:rPr/>
              <a:t> </a:t>
            </a:r>
            <a:r>
              <a:rPr/>
              <a:t>test!</a:t>
            </a:r>
          </a:p>
          <a:p>
            <a:pPr lvl="0" marL="0" indent="0">
              <a:buNone/>
            </a:pPr>
          </a:p>
          <a:p>
            <a:pPr lvl="1"/>
            <a:r>
              <a:rPr/>
              <a:t>Give</a:t>
            </a:r>
            <a:r>
              <a:rPr/>
              <a:t> </a:t>
            </a:r>
            <a:r>
              <a:rPr/>
              <a:t>this</a:t>
            </a:r>
            <a:r>
              <a:rPr/>
              <a:t> </a:t>
            </a:r>
            <a:r>
              <a:rPr/>
              <a:t>Privacy</a:t>
            </a:r>
            <a:r>
              <a:rPr/>
              <a:t> </a:t>
            </a:r>
            <a:r>
              <a:rPr/>
              <a:t>Card</a:t>
            </a:r>
            <a:r>
              <a:rPr/>
              <a:t> </a:t>
            </a:r>
            <a:r>
              <a:rPr/>
              <a:t>Game:</a:t>
            </a:r>
            <a:r>
              <a:rPr/>
              <a:t> </a:t>
            </a:r>
            <a:r>
              <a:rPr/>
              <a:t>https://thimbleprojects.org/mozillalearning/308795/</a:t>
            </a:r>
          </a:p>
          <a:p>
            <a:pPr lvl="0" marL="0" indent="0">
              <a:buNone/>
            </a:pPr>
          </a:p>
          <a:p>
            <a:pPr lvl="1"/>
            <a:r>
              <a:rPr/>
              <a:t>Tell</a:t>
            </a:r>
            <a:r>
              <a:rPr/>
              <a:t> </a:t>
            </a:r>
            <a:r>
              <a:rPr/>
              <a:t>your</a:t>
            </a:r>
            <a:r>
              <a:rPr/>
              <a:t> </a:t>
            </a:r>
            <a:r>
              <a:rPr/>
              <a:t>learners</a:t>
            </a:r>
            <a:r>
              <a:rPr/>
              <a:t> </a:t>
            </a:r>
            <a:r>
              <a:rPr/>
              <a:t>they</a:t>
            </a:r>
            <a:r>
              <a:rPr/>
              <a:t> </a:t>
            </a:r>
            <a:r>
              <a:rPr/>
              <a:t>may</a:t>
            </a:r>
            <a:r>
              <a:rPr/>
              <a:t> </a:t>
            </a:r>
            <a:r>
              <a:rPr/>
              <a:t>encounter</a:t>
            </a:r>
            <a:r>
              <a:rPr/>
              <a:t> </a:t>
            </a:r>
            <a:r>
              <a:rPr/>
              <a:t>a</a:t>
            </a:r>
            <a:r>
              <a:rPr/>
              <a:t> </a:t>
            </a:r>
            <a:r>
              <a:rPr/>
              <a:t>concept</a:t>
            </a:r>
            <a:r>
              <a:rPr/>
              <a:t> </a:t>
            </a:r>
            <a:r>
              <a:rPr/>
              <a:t>we</a:t>
            </a:r>
            <a:r>
              <a:rPr/>
              <a:t> </a:t>
            </a:r>
            <a:r>
              <a:rPr/>
              <a:t>haven’t</a:t>
            </a:r>
            <a:r>
              <a:rPr/>
              <a:t> </a:t>
            </a:r>
            <a:r>
              <a:rPr/>
              <a:t>covered</a:t>
            </a:r>
            <a:r>
              <a:rPr/>
              <a:t> </a:t>
            </a:r>
            <a:r>
              <a:rPr/>
              <a:t>in</a:t>
            </a:r>
            <a:r>
              <a:rPr/>
              <a:t> </a:t>
            </a:r>
            <a:r>
              <a:rPr/>
              <a:t>class.</a:t>
            </a:r>
            <a:r>
              <a:rPr/>
              <a:t> </a:t>
            </a:r>
            <a:r>
              <a:rPr/>
              <a:t>If</a:t>
            </a:r>
            <a:r>
              <a:rPr/>
              <a:t> </a:t>
            </a:r>
            <a:r>
              <a:rPr/>
              <a:t>they</a:t>
            </a:r>
            <a:r>
              <a:rPr/>
              <a:t> </a:t>
            </a:r>
            <a:r>
              <a:rPr/>
              <a:t>come</a:t>
            </a:r>
            <a:r>
              <a:rPr/>
              <a:t> </a:t>
            </a:r>
            <a:r>
              <a:rPr/>
              <a:t>across</a:t>
            </a:r>
            <a:r>
              <a:rPr/>
              <a:t> </a:t>
            </a:r>
            <a:r>
              <a:rPr/>
              <a:t>a</a:t>
            </a:r>
            <a:r>
              <a:rPr/>
              <a:t> </a:t>
            </a:r>
            <a:r>
              <a:rPr/>
              <a:t>card</a:t>
            </a:r>
            <a:r>
              <a:rPr/>
              <a:t> </a:t>
            </a:r>
            <a:r>
              <a:rPr/>
              <a:t>they’d</a:t>
            </a:r>
            <a:r>
              <a:rPr/>
              <a:t> </a:t>
            </a:r>
            <a:r>
              <a:rPr/>
              <a:t>like</a:t>
            </a:r>
            <a:r>
              <a:rPr/>
              <a:t> </a:t>
            </a:r>
            <a:r>
              <a:rPr/>
              <a:t>to</a:t>
            </a:r>
            <a:r>
              <a:rPr/>
              <a:t> </a:t>
            </a:r>
            <a:r>
              <a:rPr/>
              <a:t>discuss,</a:t>
            </a:r>
            <a:r>
              <a:rPr/>
              <a:t> </a:t>
            </a:r>
            <a:r>
              <a:rPr/>
              <a:t>ask</a:t>
            </a:r>
            <a:r>
              <a:rPr/>
              <a:t> </a:t>
            </a:r>
            <a:r>
              <a:rPr/>
              <a:t>them</a:t>
            </a:r>
            <a:r>
              <a:rPr/>
              <a:t> </a:t>
            </a:r>
            <a:r>
              <a:rPr/>
              <a:t>to</a:t>
            </a:r>
            <a:r>
              <a:rPr/>
              <a:t> </a:t>
            </a:r>
            <a:r>
              <a:rPr/>
              <a:t>raise</a:t>
            </a:r>
            <a:r>
              <a:rPr/>
              <a:t> </a:t>
            </a:r>
            <a:r>
              <a:rPr/>
              <a:t>their</a:t>
            </a:r>
            <a:r>
              <a:rPr/>
              <a:t> </a:t>
            </a:r>
            <a:r>
              <a:rPr/>
              <a:t>hand.</a:t>
            </a:r>
          </a:p>
          <a:p>
            <a:pPr lvl="0" marL="0" indent="0">
              <a:buNone/>
            </a:pPr>
          </a:p>
          <a:p>
            <a:pPr lvl="0" marL="1270000" indent="0">
              <a:buNone/>
            </a:pPr>
            <a:r>
              <a:rPr sz="2000"/>
              <a:t>Tip!</a:t>
            </a:r>
            <a:r>
              <a:rPr sz="2000"/>
              <a:t> </a:t>
            </a:r>
            <a:r>
              <a:rPr sz="2000"/>
              <a:t>If</a:t>
            </a:r>
            <a:r>
              <a:rPr sz="2000"/>
              <a:t> </a:t>
            </a:r>
            <a:r>
              <a:rPr sz="2000"/>
              <a:t>you’d</a:t>
            </a:r>
            <a:r>
              <a:rPr sz="2000"/>
              <a:t> </a:t>
            </a:r>
            <a:r>
              <a:rPr sz="2000"/>
              <a:t>prefer</a:t>
            </a:r>
            <a:r>
              <a:rPr sz="2000"/>
              <a:t> </a:t>
            </a:r>
            <a:r>
              <a:rPr sz="2000"/>
              <a:t>to</a:t>
            </a:r>
            <a:r>
              <a:rPr sz="2000"/>
              <a:t> </a:t>
            </a:r>
            <a:r>
              <a:rPr sz="2000"/>
              <a:t>accumulate</a:t>
            </a:r>
            <a:r>
              <a:rPr sz="2000"/>
              <a:t> </a:t>
            </a:r>
            <a:r>
              <a:rPr sz="2000"/>
              <a:t>questions</a:t>
            </a:r>
            <a:r>
              <a:rPr sz="2000"/>
              <a:t> </a:t>
            </a:r>
            <a:r>
              <a:rPr sz="2000"/>
              <a:t>for</a:t>
            </a:r>
            <a:r>
              <a:rPr sz="2000"/>
              <a:t> </a:t>
            </a:r>
            <a:r>
              <a:rPr sz="2000"/>
              <a:t>group</a:t>
            </a:r>
            <a:r>
              <a:rPr sz="2000"/>
              <a:t> </a:t>
            </a:r>
            <a:r>
              <a:rPr sz="2000"/>
              <a:t>discussion</a:t>
            </a:r>
            <a:r>
              <a:rPr sz="2000"/>
              <a:t> </a:t>
            </a:r>
            <a:r>
              <a:rPr sz="2000"/>
              <a:t>at</a:t>
            </a:r>
            <a:r>
              <a:rPr sz="2000"/>
              <a:t> </a:t>
            </a:r>
            <a:r>
              <a:rPr sz="2000"/>
              <a:t>the</a:t>
            </a:r>
            <a:r>
              <a:rPr sz="2000"/>
              <a:t> </a:t>
            </a:r>
            <a:r>
              <a:rPr sz="2000"/>
              <a:t>end</a:t>
            </a:r>
            <a:r>
              <a:rPr sz="2000"/>
              <a:t> </a:t>
            </a:r>
            <a:r>
              <a:rPr sz="2000"/>
              <a:t>of</a:t>
            </a:r>
            <a:r>
              <a:rPr sz="2000"/>
              <a:t> </a:t>
            </a:r>
            <a:r>
              <a:rPr sz="2000"/>
              <a:t>this</a:t>
            </a:r>
            <a:r>
              <a:rPr sz="2000"/>
              <a:t> </a:t>
            </a:r>
            <a:r>
              <a:rPr sz="2000"/>
              <a:t>activity,</a:t>
            </a:r>
            <a:r>
              <a:rPr sz="2000"/>
              <a:t> </a:t>
            </a:r>
            <a:r>
              <a:rPr sz="2000"/>
              <a:t>ask</a:t>
            </a:r>
            <a:r>
              <a:rPr sz="2000"/>
              <a:t> </a:t>
            </a:r>
            <a:r>
              <a:rPr sz="2000"/>
              <a:t>your</a:t>
            </a:r>
            <a:r>
              <a:rPr sz="2000"/>
              <a:t> </a:t>
            </a:r>
            <a:r>
              <a:rPr sz="2000"/>
              <a:t>users</a:t>
            </a:r>
            <a:r>
              <a:rPr sz="2000"/>
              <a:t> </a:t>
            </a:r>
            <a:r>
              <a:rPr sz="2000"/>
              <a:t>to</a:t>
            </a:r>
            <a:r>
              <a:rPr sz="2000"/>
              <a:t> </a:t>
            </a:r>
            <a:r>
              <a:rPr sz="2000"/>
              <a:t>jot</a:t>
            </a:r>
            <a:r>
              <a:rPr sz="2000"/>
              <a:t> </a:t>
            </a:r>
            <a:r>
              <a:rPr sz="2000"/>
              <a:t>their</a:t>
            </a:r>
            <a:r>
              <a:rPr sz="2000"/>
              <a:t> </a:t>
            </a:r>
            <a:r>
              <a:rPr sz="2000"/>
              <a:t>questions</a:t>
            </a:r>
            <a:r>
              <a:rPr sz="2000"/>
              <a:t> </a:t>
            </a:r>
            <a:r>
              <a:rPr sz="2000"/>
              <a:t>down.</a:t>
            </a:r>
          </a:p>
        </p:txBody>
      </p:sp>
      <p:sp>
        <p:nvSpPr>
          <p:cNvPr id="4" name="Slide Number Placeholder 3"/>
          <p:cNvSpPr>
            <a:spLocks noGrp="1"/>
          </p:cNvSpPr>
          <p:nvPr>
            <p:ph type="sldNum" sz="quarter" idx="10"/>
          </p:nvPr>
        </p:nvSpPr>
        <p:spPr/>
        <p:txBody>
          <a:bodyPr/>
          <a:lstStyle/>
          <a:p>
            <a:fld id="{18BDFEC3-8487-43E8-A154-7C12CBC1FFF2}" type="slidenum">
              <a:rPr lang="en-US"/>
              <a:t>16</a:t>
            </a:fld>
            <a:endParaRPr lang="en-US"/>
          </a:p>
        </p:txBody>
      </p:sp>
    </p:spTree>
  </p:cSld>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[5</a:t>
            </a:r>
            <a:r>
              <a:rPr/>
              <a:t> </a:t>
            </a:r>
            <a:r>
              <a:rPr/>
              <a:t>mins]</a:t>
            </a:r>
          </a:p>
          <a:p>
            <a:pPr lvl="0" marL="0" indent="0">
              <a:buNone/>
            </a:pPr>
          </a:p>
          <a:p>
            <a:pPr lvl="1"/>
            <a:r>
              <a:rPr/>
              <a:t>Ask</a:t>
            </a:r>
            <a:r>
              <a:rPr/>
              <a:t> </a:t>
            </a:r>
            <a:r>
              <a:rPr/>
              <a:t>learners:</a:t>
            </a:r>
          </a:p>
          <a:p>
            <a:pPr lvl="0" marL="0" indent="0">
              <a:buNone/>
            </a:pPr>
          </a:p>
          <a:p>
            <a:pPr lvl="0" marL="0" indent="0">
              <a:spcBef>
                <a:spcPts val="3000"/>
              </a:spcBef>
              <a:buNone/>
            </a:pPr>
            <a:r>
              <a:rPr b="1"/>
              <a:t>Learning</a:t>
            </a:r>
            <a:r>
              <a:rPr b="1"/>
              <a:t> </a:t>
            </a:r>
            <a:r>
              <a:rPr b="1"/>
              <a:t>Experience</a:t>
            </a:r>
            <a:r>
              <a:rPr b="1"/>
              <a:t> </a:t>
            </a:r>
            <a:r>
              <a:rPr b="1"/>
              <a:t>Reflection</a:t>
            </a:r>
          </a:p>
          <a:p>
            <a:pPr lvl="0" marL="0" indent="0">
              <a:buNone/>
            </a:pPr>
          </a:p>
          <a:p>
            <a:pPr lvl="0" marL="0" indent="0">
              <a:buNone/>
            </a:pPr>
            <a:r>
              <a:rPr/>
              <a:t>[5</a:t>
            </a:r>
            <a:r>
              <a:rPr/>
              <a:t> </a:t>
            </a:r>
            <a:r>
              <a:rPr/>
              <a:t>mins]</a:t>
            </a:r>
          </a:p>
          <a:p>
            <a:pPr lvl="0" marL="0" indent="0">
              <a:buNone/>
            </a:pPr>
          </a:p>
          <a:p>
            <a:pPr lvl="1"/>
            <a:r>
              <a:rPr/>
              <a:t>What</a:t>
            </a:r>
            <a:r>
              <a:rPr/>
              <a:t> </a:t>
            </a:r>
            <a:r>
              <a:rPr/>
              <a:t>did</a:t>
            </a:r>
            <a:r>
              <a:rPr/>
              <a:t> </a:t>
            </a:r>
            <a:r>
              <a:rPr/>
              <a:t>you</a:t>
            </a:r>
            <a:r>
              <a:rPr/>
              <a:t> </a:t>
            </a:r>
            <a:r>
              <a:rPr/>
              <a:t>like</a:t>
            </a:r>
            <a:r>
              <a:rPr/>
              <a:t> </a:t>
            </a:r>
            <a:r>
              <a:rPr/>
              <a:t>about</a:t>
            </a:r>
            <a:r>
              <a:rPr/>
              <a:t> </a:t>
            </a:r>
            <a:r>
              <a:rPr/>
              <a:t>this</a:t>
            </a:r>
            <a:r>
              <a:rPr/>
              <a:t> </a:t>
            </a:r>
            <a:r>
              <a:rPr/>
              <a:t>activity?</a:t>
            </a:r>
          </a:p>
          <a:p>
            <a:pPr lvl="0" marL="0" indent="0">
              <a:buNone/>
            </a:pPr>
          </a:p>
          <a:p>
            <a:pPr lvl="1"/>
            <a:r>
              <a:rPr/>
              <a:t>If</a:t>
            </a:r>
            <a:r>
              <a:rPr/>
              <a:t> </a:t>
            </a:r>
            <a:r>
              <a:rPr/>
              <a:t>you</a:t>
            </a:r>
            <a:r>
              <a:rPr/>
              <a:t> </a:t>
            </a:r>
            <a:r>
              <a:rPr/>
              <a:t>might</a:t>
            </a:r>
            <a:r>
              <a:rPr/>
              <a:t> </a:t>
            </a:r>
            <a:r>
              <a:rPr/>
              <a:t>teach</a:t>
            </a:r>
            <a:r>
              <a:rPr/>
              <a:t> </a:t>
            </a:r>
            <a:r>
              <a:rPr/>
              <a:t>this</a:t>
            </a:r>
            <a:r>
              <a:rPr/>
              <a:t> </a:t>
            </a:r>
            <a:r>
              <a:rPr/>
              <a:t>activity</a:t>
            </a:r>
            <a:r>
              <a:rPr/>
              <a:t> </a:t>
            </a:r>
            <a:r>
              <a:rPr/>
              <a:t>to</a:t>
            </a:r>
            <a:r>
              <a:rPr/>
              <a:t> </a:t>
            </a:r>
            <a:r>
              <a:rPr/>
              <a:t>a</a:t>
            </a:r>
            <a:r>
              <a:rPr/>
              <a:t> </a:t>
            </a:r>
            <a:r>
              <a:rPr/>
              <a:t>particular</a:t>
            </a:r>
            <a:r>
              <a:rPr/>
              <a:t> </a:t>
            </a:r>
            <a:r>
              <a:rPr/>
              <a:t>audience,</a:t>
            </a:r>
            <a:r>
              <a:rPr/>
              <a:t> </a:t>
            </a:r>
            <a:r>
              <a:rPr/>
              <a:t>what</a:t>
            </a:r>
            <a:r>
              <a:rPr/>
              <a:t> </a:t>
            </a:r>
            <a:r>
              <a:rPr/>
              <a:t>might</a:t>
            </a:r>
            <a:r>
              <a:rPr/>
              <a:t> </a:t>
            </a:r>
            <a:r>
              <a:rPr/>
              <a:t>you</a:t>
            </a:r>
            <a:r>
              <a:rPr/>
              <a:t> </a:t>
            </a:r>
            <a:r>
              <a:rPr/>
              <a:t>change</a:t>
            </a:r>
            <a:r>
              <a:rPr/>
              <a:t> </a:t>
            </a:r>
            <a:r>
              <a:rPr/>
              <a:t>about</a:t>
            </a:r>
            <a:r>
              <a:rPr/>
              <a:t> </a:t>
            </a:r>
            <a:r>
              <a:rPr/>
              <a:t>the</a:t>
            </a:r>
            <a:r>
              <a:rPr/>
              <a:t> </a:t>
            </a:r>
            <a:r>
              <a:rPr/>
              <a:t>process,</a:t>
            </a:r>
            <a:r>
              <a:rPr/>
              <a:t> </a:t>
            </a:r>
            <a:r>
              <a:rPr/>
              <a:t>structure,</a:t>
            </a:r>
            <a:r>
              <a:rPr/>
              <a:t> </a:t>
            </a:r>
            <a:r>
              <a:rPr/>
              <a:t>or</a:t>
            </a:r>
            <a:r>
              <a:rPr/>
              <a:t> </a:t>
            </a:r>
            <a:r>
              <a:rPr/>
              <a:t>content</a:t>
            </a:r>
            <a:r>
              <a:rPr/>
              <a:t> </a:t>
            </a:r>
            <a:r>
              <a:rPr/>
              <a:t>to</a:t>
            </a:r>
            <a:r>
              <a:rPr/>
              <a:t> </a:t>
            </a:r>
            <a:r>
              <a:rPr/>
              <a:t>better</a:t>
            </a:r>
            <a:r>
              <a:rPr/>
              <a:t> </a:t>
            </a:r>
            <a:r>
              <a:rPr/>
              <a:t>meet</a:t>
            </a:r>
            <a:r>
              <a:rPr/>
              <a:t> </a:t>
            </a:r>
            <a:r>
              <a:rPr/>
              <a:t>the</a:t>
            </a:r>
            <a:r>
              <a:rPr/>
              <a:t> </a:t>
            </a:r>
            <a:r>
              <a:rPr/>
              <a:t>needs</a:t>
            </a:r>
            <a:r>
              <a:rPr/>
              <a:t> </a:t>
            </a:r>
            <a:r>
              <a:rPr/>
              <a:t>of</a:t>
            </a:r>
            <a:r>
              <a:rPr/>
              <a:t> </a:t>
            </a:r>
            <a:r>
              <a:rPr/>
              <a:t>that</a:t>
            </a:r>
            <a:r>
              <a:rPr/>
              <a:t> </a:t>
            </a:r>
            <a:r>
              <a:rPr/>
              <a:t>audience?</a:t>
            </a:r>
          </a:p>
          <a:p>
            <a:pPr lvl="0" marL="0" indent="0">
              <a:buNone/>
            </a:pPr>
          </a:p>
          <a:p>
            <a:pPr lvl="0" marL="0" indent="0">
              <a:spcBef>
                <a:spcPts val="3000"/>
              </a:spcBef>
              <a:buNone/>
            </a:pPr>
            <a:r>
              <a:rPr b="1"/>
              <a:t>Feedback</a:t>
            </a:r>
            <a:r>
              <a:rPr b="1"/>
              <a:t> </a:t>
            </a:r>
            <a:r>
              <a:rPr b="1"/>
              <a:t>on</a:t>
            </a:r>
            <a:r>
              <a:rPr b="1"/>
              <a:t> </a:t>
            </a:r>
            <a:r>
              <a:rPr b="1"/>
              <a:t>Core</a:t>
            </a:r>
            <a:r>
              <a:rPr b="1"/>
              <a:t> </a:t>
            </a:r>
            <a:r>
              <a:rPr b="1"/>
              <a:t>Curriculum</a:t>
            </a:r>
          </a:p>
          <a:p>
            <a:pPr lvl="0" marL="0" indent="0">
              <a:buNone/>
            </a:pPr>
          </a:p>
          <a:p>
            <a:pPr lvl="1"/>
            <a:r>
              <a:rPr/>
              <a:t>Tell</a:t>
            </a:r>
            <a:r>
              <a:rPr/>
              <a:t> </a:t>
            </a:r>
            <a:r>
              <a:rPr/>
              <a:t>us</a:t>
            </a:r>
            <a:r>
              <a:rPr/>
              <a:t> </a:t>
            </a:r>
            <a:r>
              <a:rPr/>
              <a:t>how</a:t>
            </a:r>
            <a:r>
              <a:rPr/>
              <a:t> </a:t>
            </a:r>
            <a:r>
              <a:rPr/>
              <a:t>and</a:t>
            </a:r>
            <a:r>
              <a:rPr/>
              <a:t> </a:t>
            </a:r>
            <a:r>
              <a:rPr/>
              <a:t>where</a:t>
            </a:r>
            <a:r>
              <a:rPr/>
              <a:t> </a:t>
            </a:r>
            <a:r>
              <a:rPr/>
              <a:t>you’re</a:t>
            </a:r>
            <a:r>
              <a:rPr/>
              <a:t> </a:t>
            </a:r>
            <a:r>
              <a:rPr/>
              <a:t>using</a:t>
            </a:r>
            <a:r>
              <a:rPr/>
              <a:t> </a:t>
            </a:r>
            <a:r>
              <a:rPr/>
              <a:t>the</a:t>
            </a:r>
            <a:r>
              <a:rPr/>
              <a:t> </a:t>
            </a:r>
            <a:r>
              <a:rPr/>
              <a:t>curriculum</a:t>
            </a:r>
            <a:r>
              <a:rPr/>
              <a:t> </a:t>
            </a:r>
            <a:r>
              <a:rPr/>
              <a:t>and</a:t>
            </a:r>
            <a:r>
              <a:rPr/>
              <a:t> </a:t>
            </a:r>
            <a:r>
              <a:rPr/>
              <a:t>what</a:t>
            </a:r>
            <a:r>
              <a:rPr/>
              <a:t> </a:t>
            </a:r>
            <a:r>
              <a:rPr/>
              <a:t>you’ve</a:t>
            </a:r>
            <a:r>
              <a:rPr/>
              <a:t> </a:t>
            </a:r>
            <a:r>
              <a:rPr/>
              <a:t>learned</a:t>
            </a:r>
            <a:r>
              <a:rPr/>
              <a:t> </a:t>
            </a:r>
            <a:r>
              <a:rPr/>
              <a:t>and</a:t>
            </a:r>
            <a:r>
              <a:rPr/>
              <a:t> </a:t>
            </a:r>
            <a:r>
              <a:rPr/>
              <a:t>what</a:t>
            </a:r>
            <a:r>
              <a:rPr/>
              <a:t> </a:t>
            </a:r>
            <a:r>
              <a:rPr/>
              <a:t>you</a:t>
            </a:r>
            <a:r>
              <a:rPr/>
              <a:t> </a:t>
            </a:r>
            <a:r>
              <a:rPr/>
              <a:t>might</a:t>
            </a:r>
            <a:r>
              <a:rPr/>
              <a:t> </a:t>
            </a:r>
            <a:r>
              <a:rPr/>
              <a:t>change</a:t>
            </a:r>
            <a:r>
              <a:rPr/>
              <a:t>.</a:t>
            </a:r>
          </a:p>
        </p:txBody>
      </p:sp>
      <p:sp>
        <p:nvSpPr>
          <p:cNvPr id="4" name="Slide Number Placeholder 3"/>
          <p:cNvSpPr>
            <a:spLocks noGrp="1"/>
          </p:cNvSpPr>
          <p:nvPr>
            <p:ph type="sldNum" sz="quarter" idx="10"/>
          </p:nvPr>
        </p:nvSpPr>
        <p:spPr/>
        <p:txBody>
          <a:bodyPr/>
          <a:lstStyle/>
          <a:p>
            <a:fld id="{18BDFEC3-8487-43E8-A154-7C12CBC1FFF2}" type="slidenum">
              <a:rPr lang="en-US"/>
              <a:t>17</a:t>
            </a:fld>
            <a:endParaRPr lang="en-US"/>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[10</a:t>
            </a:r>
            <a:r>
              <a:rPr/>
              <a:t> </a:t>
            </a:r>
            <a:r>
              <a:rPr/>
              <a:t>mins]</a:t>
            </a:r>
          </a:p>
          <a:p>
            <a:pPr lvl="0" marL="0" indent="0">
              <a:buNone/>
            </a:pPr>
          </a:p>
          <a:p>
            <a:pPr lvl="1"/>
            <a:r>
              <a:rPr/>
              <a:t>Start</a:t>
            </a:r>
            <a:r>
              <a:rPr/>
              <a:t> </a:t>
            </a:r>
            <a:r>
              <a:rPr/>
              <a:t>a</a:t>
            </a:r>
            <a:r>
              <a:rPr/>
              <a:t> </a:t>
            </a:r>
            <a:r>
              <a:rPr/>
              <a:t>discussion</a:t>
            </a:r>
            <a:r>
              <a:rPr/>
              <a:t> </a:t>
            </a:r>
            <a:r>
              <a:rPr/>
              <a:t>with</a:t>
            </a:r>
            <a:r>
              <a:rPr/>
              <a:t> </a:t>
            </a:r>
            <a:r>
              <a:rPr/>
              <a:t>learners</a:t>
            </a:r>
            <a:r>
              <a:rPr/>
              <a:t> </a:t>
            </a:r>
            <a:r>
              <a:rPr/>
              <a:t>about</a:t>
            </a:r>
            <a:r>
              <a:rPr/>
              <a:t> </a:t>
            </a:r>
            <a:r>
              <a:rPr/>
              <a:t>their</a:t>
            </a:r>
            <a:r>
              <a:rPr/>
              <a:t> </a:t>
            </a:r>
            <a:r>
              <a:rPr/>
              <a:t>experiences</a:t>
            </a:r>
            <a:r>
              <a:rPr/>
              <a:t> </a:t>
            </a:r>
            <a:r>
              <a:rPr/>
              <a:t>with</a:t>
            </a:r>
            <a:r>
              <a:rPr/>
              <a:t> </a:t>
            </a:r>
            <a:r>
              <a:rPr/>
              <a:t>online</a:t>
            </a:r>
            <a:r>
              <a:rPr/>
              <a:t> </a:t>
            </a:r>
            <a:r>
              <a:rPr/>
              <a:t>privacy.</a:t>
            </a:r>
            <a:r>
              <a:rPr/>
              <a:t> </a:t>
            </a:r>
            <a:r>
              <a:rPr/>
              <a:t>&gt;</a:t>
            </a:r>
            <a:r>
              <a:rPr/>
              <a:t> </a:t>
            </a:r>
            <a:r>
              <a:rPr/>
              <a:t>Tip!</a:t>
            </a:r>
            <a:r>
              <a:rPr/>
              <a:t> </a:t>
            </a:r>
            <a:r>
              <a:rPr/>
              <a:t>Depending</a:t>
            </a:r>
            <a:r>
              <a:rPr/>
              <a:t> </a:t>
            </a:r>
            <a:r>
              <a:rPr/>
              <a:t>on</a:t>
            </a:r>
            <a:r>
              <a:rPr/>
              <a:t> </a:t>
            </a:r>
            <a:r>
              <a:rPr/>
              <a:t>group</a:t>
            </a:r>
            <a:r>
              <a:rPr/>
              <a:t> </a:t>
            </a:r>
            <a:r>
              <a:rPr/>
              <a:t>size,</a:t>
            </a:r>
            <a:r>
              <a:rPr/>
              <a:t> </a:t>
            </a:r>
            <a:r>
              <a:rPr/>
              <a:t>these</a:t>
            </a:r>
            <a:r>
              <a:rPr/>
              <a:t> </a:t>
            </a:r>
            <a:r>
              <a:rPr/>
              <a:t>questions</a:t>
            </a:r>
            <a:r>
              <a:rPr/>
              <a:t> </a:t>
            </a:r>
            <a:r>
              <a:rPr/>
              <a:t>can</a:t>
            </a:r>
            <a:r>
              <a:rPr/>
              <a:t> </a:t>
            </a:r>
            <a:r>
              <a:rPr/>
              <a:t>be</a:t>
            </a:r>
            <a:r>
              <a:rPr/>
              <a:t> </a:t>
            </a:r>
            <a:r>
              <a:rPr/>
              <a:t>used</a:t>
            </a:r>
            <a:r>
              <a:rPr/>
              <a:t> </a:t>
            </a:r>
            <a:r>
              <a:rPr/>
              <a:t>for</a:t>
            </a:r>
            <a:r>
              <a:rPr/>
              <a:t> </a:t>
            </a:r>
            <a:r>
              <a:rPr/>
              <a:t>small</a:t>
            </a:r>
            <a:r>
              <a:rPr/>
              <a:t> </a:t>
            </a:r>
            <a:r>
              <a:rPr/>
              <a:t>group</a:t>
            </a:r>
            <a:r>
              <a:rPr/>
              <a:t> </a:t>
            </a:r>
            <a:r>
              <a:rPr/>
              <a:t>discussion</a:t>
            </a:r>
            <a:r>
              <a:rPr/>
              <a:t> </a:t>
            </a:r>
            <a:r>
              <a:rPr/>
              <a:t>or</a:t>
            </a:r>
            <a:r>
              <a:rPr/>
              <a:t> </a:t>
            </a:r>
            <a:r>
              <a:rPr/>
              <a:t>with</a:t>
            </a:r>
            <a:r>
              <a:rPr/>
              <a:t> </a:t>
            </a:r>
            <a:r>
              <a:rPr/>
              <a:t>the</a:t>
            </a:r>
            <a:r>
              <a:rPr/>
              <a:t> </a:t>
            </a:r>
            <a:r>
              <a:rPr/>
              <a:t>group</a:t>
            </a:r>
            <a:r>
              <a:rPr/>
              <a:t> </a:t>
            </a:r>
            <a:r>
              <a:rPr/>
              <a:t>as</a:t>
            </a:r>
            <a:r>
              <a:rPr/>
              <a:t> </a:t>
            </a:r>
            <a:r>
              <a:rPr/>
              <a:t>a</a:t>
            </a:r>
            <a:r>
              <a:rPr/>
              <a:t> </a:t>
            </a:r>
            <a:r>
              <a:rPr/>
              <a:t>whole.</a:t>
            </a:r>
          </a:p>
          <a:p>
            <a:pPr lvl="0" marL="0" indent="0">
              <a:buNone/>
            </a:pPr>
          </a:p>
          <a:p>
            <a:pPr lvl="1"/>
            <a:r>
              <a:rPr/>
              <a:t>When</a:t>
            </a:r>
            <a:r>
              <a:rPr/>
              <a:t> </a:t>
            </a:r>
            <a:r>
              <a:rPr/>
              <a:t>you</a:t>
            </a:r>
            <a:r>
              <a:rPr/>
              <a:t> </a:t>
            </a:r>
            <a:r>
              <a:rPr/>
              <a:t>hear</a:t>
            </a:r>
            <a:r>
              <a:rPr/>
              <a:t> </a:t>
            </a:r>
            <a:r>
              <a:rPr/>
              <a:t>the</a:t>
            </a:r>
            <a:r>
              <a:rPr/>
              <a:t> </a:t>
            </a:r>
            <a:r>
              <a:rPr/>
              <a:t>word</a:t>
            </a:r>
            <a:r>
              <a:rPr/>
              <a:t> </a:t>
            </a:r>
            <a:r>
              <a:rPr/>
              <a:t>“</a:t>
            </a:r>
            <a:r>
              <a:rPr/>
              <a:t>privacy,</a:t>
            </a:r>
            <a:r>
              <a:rPr/>
              <a:t>”</a:t>
            </a:r>
            <a:r>
              <a:rPr/>
              <a:t> </a:t>
            </a:r>
            <a:r>
              <a:rPr/>
              <a:t>what</a:t>
            </a:r>
            <a:r>
              <a:rPr/>
              <a:t> </a:t>
            </a:r>
            <a:r>
              <a:rPr/>
              <a:t>do</a:t>
            </a:r>
            <a:r>
              <a:rPr/>
              <a:t> </a:t>
            </a:r>
            <a:r>
              <a:rPr/>
              <a:t>you</a:t>
            </a:r>
            <a:r>
              <a:rPr/>
              <a:t> </a:t>
            </a:r>
            <a:r>
              <a:rPr/>
              <a:t>think</a:t>
            </a:r>
            <a:r>
              <a:rPr/>
              <a:t> </a:t>
            </a:r>
            <a:r>
              <a:rPr/>
              <a:t>about?</a:t>
            </a:r>
            <a:r>
              <a:rPr/>
              <a:t> </a:t>
            </a:r>
            <a:r>
              <a:rPr/>
              <a:t>How</a:t>
            </a:r>
            <a:r>
              <a:rPr/>
              <a:t> </a:t>
            </a:r>
            <a:r>
              <a:rPr/>
              <a:t>does</a:t>
            </a:r>
            <a:r>
              <a:rPr/>
              <a:t> </a:t>
            </a:r>
            <a:r>
              <a:rPr/>
              <a:t>the</a:t>
            </a:r>
            <a:r>
              <a:rPr/>
              <a:t> </a:t>
            </a:r>
            <a:r>
              <a:rPr/>
              <a:t>concept</a:t>
            </a:r>
            <a:r>
              <a:rPr/>
              <a:t> </a:t>
            </a:r>
            <a:r>
              <a:rPr/>
              <a:t>of</a:t>
            </a:r>
            <a:r>
              <a:rPr/>
              <a:t> </a:t>
            </a:r>
            <a:r>
              <a:rPr/>
              <a:t>privacy</a:t>
            </a:r>
            <a:r>
              <a:rPr/>
              <a:t> </a:t>
            </a:r>
            <a:r>
              <a:rPr/>
              <a:t>apply</a:t>
            </a:r>
            <a:r>
              <a:rPr/>
              <a:t> </a:t>
            </a:r>
            <a:r>
              <a:rPr/>
              <a:t>to</a:t>
            </a:r>
            <a:r>
              <a:rPr/>
              <a:t> </a:t>
            </a:r>
            <a:r>
              <a:rPr/>
              <a:t>your</a:t>
            </a:r>
            <a:r>
              <a:rPr/>
              <a:t> </a:t>
            </a:r>
            <a:r>
              <a:rPr/>
              <a:t>everyday</a:t>
            </a:r>
            <a:r>
              <a:rPr/>
              <a:t> </a:t>
            </a:r>
            <a:r>
              <a:rPr/>
              <a:t>life?</a:t>
            </a:r>
          </a:p>
          <a:p>
            <a:pPr lvl="0" marL="0" indent="0">
              <a:buNone/>
            </a:pPr>
          </a:p>
          <a:p>
            <a:pPr lvl="1"/>
            <a:r>
              <a:rPr/>
              <a:t>How</a:t>
            </a:r>
            <a:r>
              <a:rPr/>
              <a:t> </a:t>
            </a:r>
            <a:r>
              <a:rPr/>
              <a:t>do</a:t>
            </a:r>
            <a:r>
              <a:rPr/>
              <a:t> </a:t>
            </a:r>
            <a:r>
              <a:rPr/>
              <a:t>the</a:t>
            </a:r>
            <a:r>
              <a:rPr/>
              <a:t> </a:t>
            </a:r>
            <a:r>
              <a:rPr/>
              <a:t>notions</a:t>
            </a:r>
            <a:r>
              <a:rPr/>
              <a:t> </a:t>
            </a:r>
            <a:r>
              <a:rPr/>
              <a:t>of</a:t>
            </a:r>
            <a:r>
              <a:rPr/>
              <a:t> </a:t>
            </a:r>
            <a:r>
              <a:rPr/>
              <a:t>privacy</a:t>
            </a:r>
            <a:r>
              <a:rPr/>
              <a:t> </a:t>
            </a:r>
            <a:r>
              <a:rPr/>
              <a:t>we</a:t>
            </a:r>
            <a:r>
              <a:rPr/>
              <a:t> </a:t>
            </a:r>
            <a:r>
              <a:rPr/>
              <a:t>just</a:t>
            </a:r>
            <a:r>
              <a:rPr/>
              <a:t> </a:t>
            </a:r>
            <a:r>
              <a:rPr/>
              <a:t>discussed</a:t>
            </a:r>
            <a:r>
              <a:rPr/>
              <a:t> </a:t>
            </a:r>
            <a:r>
              <a:rPr/>
              <a:t>work</a:t>
            </a:r>
            <a:r>
              <a:rPr/>
              <a:t> </a:t>
            </a:r>
            <a:r>
              <a:rPr/>
              <a:t>in</a:t>
            </a:r>
            <a:r>
              <a:rPr/>
              <a:t> </a:t>
            </a:r>
            <a:r>
              <a:rPr/>
              <a:t>the</a:t>
            </a:r>
            <a:r>
              <a:rPr/>
              <a:t> </a:t>
            </a:r>
            <a:r>
              <a:rPr/>
              <a:t>context</a:t>
            </a:r>
            <a:r>
              <a:rPr/>
              <a:t> </a:t>
            </a:r>
            <a:r>
              <a:rPr/>
              <a:t>of</a:t>
            </a:r>
            <a:r>
              <a:rPr/>
              <a:t> </a:t>
            </a:r>
            <a:r>
              <a:rPr/>
              <a:t>what</a:t>
            </a:r>
            <a:r>
              <a:rPr/>
              <a:t> </a:t>
            </a:r>
            <a:r>
              <a:rPr/>
              <a:t>we</a:t>
            </a:r>
            <a:r>
              <a:rPr/>
              <a:t> </a:t>
            </a:r>
            <a:r>
              <a:rPr/>
              <a:t>do</a:t>
            </a:r>
            <a:r>
              <a:rPr/>
              <a:t> </a:t>
            </a:r>
            <a:r>
              <a:rPr/>
              <a:t>on</a:t>
            </a:r>
            <a:r>
              <a:rPr/>
              <a:t> </a:t>
            </a:r>
            <a:r>
              <a:rPr/>
              <a:t>the</a:t>
            </a:r>
            <a:r>
              <a:rPr/>
              <a:t> </a:t>
            </a:r>
            <a:r>
              <a:rPr/>
              <a:t>web?</a:t>
            </a:r>
          </a:p>
          <a:p>
            <a:pPr lvl="0" marL="0" indent="0">
              <a:buNone/>
            </a:pPr>
          </a:p>
          <a:p>
            <a:pPr lvl="1"/>
            <a:r>
              <a:rPr/>
              <a:t>Does</a:t>
            </a:r>
            <a:r>
              <a:rPr/>
              <a:t> </a:t>
            </a:r>
            <a:r>
              <a:rPr/>
              <a:t>privacy</a:t>
            </a:r>
            <a:r>
              <a:rPr/>
              <a:t> </a:t>
            </a:r>
            <a:r>
              <a:rPr/>
              <a:t>apply</a:t>
            </a:r>
            <a:r>
              <a:rPr/>
              <a:t> </a:t>
            </a:r>
            <a:r>
              <a:rPr/>
              <a:t>equally</a:t>
            </a:r>
            <a:r>
              <a:rPr/>
              <a:t> </a:t>
            </a:r>
            <a:r>
              <a:rPr/>
              <a:t>to</a:t>
            </a:r>
            <a:r>
              <a:rPr/>
              <a:t> </a:t>
            </a:r>
            <a:r>
              <a:rPr/>
              <a:t>your</a:t>
            </a:r>
            <a:r>
              <a:rPr/>
              <a:t> </a:t>
            </a:r>
            <a:r>
              <a:rPr/>
              <a:t>offline</a:t>
            </a:r>
            <a:r>
              <a:rPr/>
              <a:t> </a:t>
            </a:r>
            <a:r>
              <a:rPr/>
              <a:t>life</a:t>
            </a:r>
            <a:r>
              <a:rPr/>
              <a:t> </a:t>
            </a:r>
            <a:r>
              <a:rPr/>
              <a:t>and</a:t>
            </a:r>
            <a:r>
              <a:rPr/>
              <a:t> </a:t>
            </a:r>
            <a:r>
              <a:rPr/>
              <a:t>your</a:t>
            </a:r>
            <a:r>
              <a:rPr/>
              <a:t> </a:t>
            </a:r>
            <a:r>
              <a:rPr/>
              <a:t>time</a:t>
            </a:r>
            <a:r>
              <a:rPr/>
              <a:t> </a:t>
            </a:r>
            <a:r>
              <a:rPr/>
              <a:t>on</a:t>
            </a:r>
            <a:r>
              <a:rPr/>
              <a:t> </a:t>
            </a:r>
            <a:r>
              <a:rPr/>
              <a:t>the</a:t>
            </a:r>
            <a:r>
              <a:rPr/>
              <a:t> </a:t>
            </a:r>
            <a:r>
              <a:rPr/>
              <a:t>web?</a:t>
            </a:r>
            <a:r>
              <a:rPr/>
              <a:t> </a:t>
            </a:r>
            <a:r>
              <a:rPr/>
              <a:t>Why</a:t>
            </a:r>
            <a:r>
              <a:rPr/>
              <a:t> </a:t>
            </a:r>
            <a:r>
              <a:rPr/>
              <a:t>/</a:t>
            </a:r>
            <a:r>
              <a:rPr/>
              <a:t> </a:t>
            </a:r>
            <a:r>
              <a:rPr/>
              <a:t>why</a:t>
            </a:r>
            <a:r>
              <a:rPr/>
              <a:t> </a:t>
            </a:r>
            <a:r>
              <a:rPr/>
              <a:t>not?</a:t>
            </a:r>
          </a:p>
          <a:p>
            <a:pPr lvl="0" marL="0" indent="0">
              <a:buNone/>
            </a:pPr>
          </a:p>
          <a:p>
            <a:pPr lvl="1"/>
            <a:r>
              <a:rPr/>
              <a:t>Remind</a:t>
            </a:r>
            <a:r>
              <a:rPr/>
              <a:t> </a:t>
            </a:r>
            <a:r>
              <a:rPr/>
              <a:t>learners</a:t>
            </a:r>
            <a:r>
              <a:rPr/>
              <a:t> </a:t>
            </a:r>
            <a:r>
              <a:rPr/>
              <a:t>that,</a:t>
            </a:r>
            <a:r>
              <a:rPr/>
              <a:t> </a:t>
            </a:r>
            <a:r>
              <a:rPr/>
              <a:t>as</a:t>
            </a:r>
            <a:r>
              <a:rPr/>
              <a:t> </a:t>
            </a:r>
            <a:r>
              <a:rPr/>
              <a:t>with</a:t>
            </a:r>
            <a:r>
              <a:rPr/>
              <a:t> </a:t>
            </a:r>
            <a:r>
              <a:rPr/>
              <a:t>any</a:t>
            </a:r>
            <a:r>
              <a:rPr/>
              <a:t> </a:t>
            </a:r>
            <a:r>
              <a:rPr/>
              <a:t>large-scale</a:t>
            </a:r>
            <a:r>
              <a:rPr/>
              <a:t> </a:t>
            </a:r>
            <a:r>
              <a:rPr/>
              <a:t>issue,</a:t>
            </a:r>
            <a:r>
              <a:rPr/>
              <a:t> </a:t>
            </a:r>
            <a:r>
              <a:rPr/>
              <a:t>we</a:t>
            </a:r>
            <a:r>
              <a:rPr/>
              <a:t> </a:t>
            </a:r>
            <a:r>
              <a:rPr/>
              <a:t>can</a:t>
            </a:r>
            <a:r>
              <a:rPr/>
              <a:t> </a:t>
            </a:r>
            <a:r>
              <a:rPr/>
              <a:t>take</a:t>
            </a:r>
            <a:r>
              <a:rPr/>
              <a:t> </a:t>
            </a:r>
            <a:r>
              <a:rPr/>
              <a:t>action</a:t>
            </a:r>
            <a:r>
              <a:rPr/>
              <a:t> </a:t>
            </a:r>
            <a:r>
              <a:rPr/>
              <a:t>with</a:t>
            </a:r>
            <a:r>
              <a:rPr/>
              <a:t> </a:t>
            </a:r>
            <a:r>
              <a:rPr/>
              <a:t>many</a:t>
            </a:r>
            <a:r>
              <a:rPr/>
              <a:t> </a:t>
            </a:r>
            <a:r>
              <a:rPr/>
              <a:t>small</a:t>
            </a:r>
            <a:r>
              <a:rPr/>
              <a:t> </a:t>
            </a:r>
            <a:r>
              <a:rPr/>
              <a:t>steps</a:t>
            </a:r>
            <a:r>
              <a:rPr/>
              <a:t> </a:t>
            </a:r>
            <a:r>
              <a:rPr/>
              <a:t>that</a:t>
            </a:r>
            <a:r>
              <a:rPr/>
              <a:t> </a:t>
            </a:r>
            <a:r>
              <a:rPr/>
              <a:t>accumulate</a:t>
            </a:r>
            <a:r>
              <a:rPr/>
              <a:t> </a:t>
            </a:r>
            <a:r>
              <a:rPr/>
              <a:t>into</a:t>
            </a:r>
            <a:r>
              <a:rPr/>
              <a:t> </a:t>
            </a:r>
            <a:r>
              <a:rPr/>
              <a:t>a</a:t>
            </a:r>
            <a:r>
              <a:rPr/>
              <a:t> </a:t>
            </a:r>
            <a:r>
              <a:rPr/>
              <a:t>protective</a:t>
            </a:r>
            <a:r>
              <a:rPr/>
              <a:t> </a:t>
            </a:r>
            <a:r>
              <a:rPr/>
              <a:t>effect.</a:t>
            </a:r>
          </a:p>
          <a:p>
            <a:pPr lvl="0" marL="0" indent="0">
              <a:buNone/>
            </a:pPr>
          </a:p>
          <a:p>
            <a:pPr lvl="1"/>
            <a:r>
              <a:rPr/>
              <a:t>Ask</a:t>
            </a:r>
            <a:r>
              <a:rPr/>
              <a:t> </a:t>
            </a:r>
            <a:r>
              <a:rPr/>
              <a:t>learners:</a:t>
            </a:r>
            <a:r>
              <a:rPr/>
              <a:t> </a:t>
            </a:r>
            <a:r>
              <a:rPr/>
              <a:t>what</a:t>
            </a:r>
            <a:r>
              <a:rPr/>
              <a:t> </a:t>
            </a:r>
            <a:r>
              <a:rPr/>
              <a:t>are</a:t>
            </a:r>
            <a:r>
              <a:rPr/>
              <a:t> </a:t>
            </a:r>
            <a:r>
              <a:rPr/>
              <a:t>you</a:t>
            </a:r>
            <a:r>
              <a:rPr/>
              <a:t> </a:t>
            </a:r>
            <a:r>
              <a:rPr/>
              <a:t>doing</a:t>
            </a:r>
            <a:r>
              <a:rPr/>
              <a:t> </a:t>
            </a:r>
            <a:r>
              <a:rPr/>
              <a:t>already</a:t>
            </a:r>
            <a:r>
              <a:rPr/>
              <a:t> </a:t>
            </a:r>
            <a:r>
              <a:rPr/>
              <a:t>to</a:t>
            </a:r>
            <a:r>
              <a:rPr/>
              <a:t> </a:t>
            </a:r>
            <a:r>
              <a:rPr/>
              <a:t>protect</a:t>
            </a:r>
            <a:r>
              <a:rPr/>
              <a:t> </a:t>
            </a:r>
            <a:r>
              <a:rPr/>
              <a:t>your</a:t>
            </a:r>
            <a:r>
              <a:rPr/>
              <a:t> </a:t>
            </a:r>
            <a:r>
              <a:rPr/>
              <a:t>privacy?</a:t>
            </a:r>
          </a:p>
          <a:p>
            <a:pPr lvl="0" marL="0" indent="0">
              <a:buNone/>
            </a:pPr>
          </a:p>
          <a:p>
            <a:pPr lvl="0" marL="1270000" indent="0">
              <a:buNone/>
            </a:pPr>
            <a:r>
              <a:rPr sz="2000"/>
              <a:t>Tip!</a:t>
            </a:r>
            <a:r>
              <a:rPr sz="2000"/>
              <a:t> </a:t>
            </a:r>
            <a:r>
              <a:rPr sz="2000"/>
              <a:t>Make</a:t>
            </a:r>
            <a:r>
              <a:rPr sz="2000"/>
              <a:t> </a:t>
            </a:r>
            <a:r>
              <a:rPr sz="2000"/>
              <a:t>sure</a:t>
            </a:r>
            <a:r>
              <a:rPr sz="2000"/>
              <a:t> </a:t>
            </a:r>
            <a:r>
              <a:rPr sz="2000"/>
              <a:t>to</a:t>
            </a:r>
            <a:r>
              <a:rPr sz="2000"/>
              <a:t> </a:t>
            </a:r>
            <a:r>
              <a:rPr sz="2000"/>
              <a:t>touch</a:t>
            </a:r>
            <a:r>
              <a:rPr sz="2000"/>
              <a:t> </a:t>
            </a:r>
            <a:r>
              <a:rPr sz="2000"/>
              <a:t>base</a:t>
            </a:r>
            <a:r>
              <a:rPr sz="2000"/>
              <a:t> </a:t>
            </a:r>
            <a:r>
              <a:rPr sz="2000"/>
              <a:t>on</a:t>
            </a:r>
            <a:r>
              <a:rPr sz="2000"/>
              <a:t> </a:t>
            </a:r>
            <a:r>
              <a:rPr sz="2000"/>
              <a:t>the</a:t>
            </a:r>
            <a:r>
              <a:rPr sz="2000"/>
              <a:t> </a:t>
            </a:r>
            <a:r>
              <a:rPr sz="2000"/>
              <a:t>following</a:t>
            </a:r>
            <a:r>
              <a:rPr sz="2000"/>
              <a:t> </a:t>
            </a:r>
            <a:r>
              <a:rPr sz="2000"/>
              <a:t>topics,</a:t>
            </a:r>
            <a:r>
              <a:rPr sz="2000"/>
              <a:t> </a:t>
            </a:r>
            <a:r>
              <a:rPr sz="2000"/>
              <a:t>as</a:t>
            </a:r>
            <a:r>
              <a:rPr sz="2000"/>
              <a:t> </a:t>
            </a:r>
            <a:r>
              <a:rPr sz="2000"/>
              <a:t>they</a:t>
            </a:r>
            <a:r>
              <a:rPr sz="2000"/>
              <a:t> </a:t>
            </a:r>
            <a:r>
              <a:rPr sz="2000"/>
              <a:t>will</a:t>
            </a:r>
            <a:r>
              <a:rPr sz="2000"/>
              <a:t> </a:t>
            </a:r>
            <a:r>
              <a:rPr sz="2000"/>
              <a:t>come</a:t>
            </a:r>
            <a:r>
              <a:rPr sz="2000"/>
              <a:t> </a:t>
            </a:r>
            <a:r>
              <a:rPr sz="2000"/>
              <a:t>up</a:t>
            </a:r>
            <a:r>
              <a:rPr sz="2000"/>
              <a:t> </a:t>
            </a:r>
            <a:r>
              <a:rPr sz="2000"/>
              <a:t>later</a:t>
            </a:r>
            <a:r>
              <a:rPr sz="2000"/>
              <a:t> </a:t>
            </a:r>
            <a:r>
              <a:rPr sz="2000"/>
              <a:t>in</a:t>
            </a:r>
            <a:r>
              <a:rPr sz="2000"/>
              <a:t> </a:t>
            </a:r>
            <a:r>
              <a:rPr sz="2000"/>
              <a:t>this</a:t>
            </a:r>
            <a:r>
              <a:rPr sz="2000"/>
              <a:t> </a:t>
            </a:r>
            <a:r>
              <a:rPr sz="2000"/>
              <a:t>lesson:</a:t>
            </a:r>
          </a:p>
          <a:p>
            <a:pPr lvl="0" marL="0" indent="0">
              <a:buNone/>
            </a:pPr>
          </a:p>
          <a:p>
            <a:pPr lvl="1"/>
            <a:r>
              <a:rPr sz="2000"/>
              <a:t>Changing</a:t>
            </a:r>
            <a:r>
              <a:rPr sz="2000"/>
              <a:t> </a:t>
            </a:r>
            <a:r>
              <a:rPr sz="2000"/>
              <a:t>your</a:t>
            </a:r>
            <a:r>
              <a:rPr sz="2000"/>
              <a:t> </a:t>
            </a:r>
            <a:r>
              <a:rPr sz="2000"/>
              <a:t>privacy</a:t>
            </a:r>
            <a:r>
              <a:rPr sz="2000"/>
              <a:t> </a:t>
            </a:r>
            <a:r>
              <a:rPr sz="2000"/>
              <a:t>settings</a:t>
            </a:r>
          </a:p>
          <a:p>
            <a:pPr lvl="0" marL="0" indent="0">
              <a:buNone/>
            </a:pPr>
          </a:p>
          <a:p>
            <a:pPr lvl="1"/>
            <a:r>
              <a:rPr sz="2000"/>
              <a:t>Clearing</a:t>
            </a:r>
            <a:r>
              <a:rPr sz="2000"/>
              <a:t> </a:t>
            </a:r>
            <a:r>
              <a:rPr sz="2000"/>
              <a:t>browsing</a:t>
            </a:r>
            <a:r>
              <a:rPr sz="2000"/>
              <a:t> </a:t>
            </a:r>
            <a:r>
              <a:rPr sz="2000"/>
              <a:t>history</a:t>
            </a:r>
          </a:p>
          <a:p>
            <a:pPr lvl="0" marL="0" indent="0">
              <a:buNone/>
            </a:pPr>
          </a:p>
          <a:p>
            <a:pPr lvl="1"/>
            <a:r>
              <a:rPr sz="2000"/>
              <a:t>Creating</a:t>
            </a:r>
            <a:r>
              <a:rPr sz="2000"/>
              <a:t> </a:t>
            </a:r>
            <a:r>
              <a:rPr sz="2000"/>
              <a:t>strong</a:t>
            </a:r>
            <a:r>
              <a:rPr sz="2000"/>
              <a:t> </a:t>
            </a:r>
            <a:r>
              <a:rPr sz="2000"/>
              <a:t>passwords</a:t>
            </a:r>
          </a:p>
          <a:p>
            <a:pPr lvl="0" marL="0" indent="0">
              <a:buNone/>
            </a:pPr>
          </a:p>
          <a:p>
            <a:pPr lvl="1"/>
            <a:r>
              <a:rPr sz="2000"/>
              <a:t>Enabling</a:t>
            </a:r>
            <a:r>
              <a:rPr sz="2000"/>
              <a:t> </a:t>
            </a:r>
            <a:r>
              <a:rPr sz="2000"/>
              <a:t>2-factor</a:t>
            </a:r>
            <a:r>
              <a:rPr sz="2000"/>
              <a:t> </a:t>
            </a:r>
            <a:r>
              <a:rPr sz="2000"/>
              <a:t>identification</a:t>
            </a:r>
          </a:p>
          <a:p>
            <a:pPr lvl="0" marL="0" indent="0">
              <a:buNone/>
            </a:pPr>
          </a:p>
          <a:p>
            <a:pPr lvl="1"/>
            <a:r>
              <a:rPr sz="2000"/>
              <a:t>Using</a:t>
            </a:r>
            <a:r>
              <a:rPr sz="2000"/>
              <a:t> </a:t>
            </a:r>
            <a:r>
              <a:rPr sz="2000"/>
              <a:t>password</a:t>
            </a:r>
            <a:r>
              <a:rPr sz="2000"/>
              <a:t> </a:t>
            </a:r>
            <a:r>
              <a:rPr sz="2000"/>
              <a:t>managers</a:t>
            </a:r>
          </a:p>
          <a:p>
            <a:pPr lvl="0" marL="0" indent="0">
              <a:buNone/>
            </a:pPr>
          </a:p>
          <a:p>
            <a:pPr lvl="1"/>
            <a:r>
              <a:rPr sz="2000"/>
              <a:t>Practicing</a:t>
            </a:r>
            <a:r>
              <a:rPr sz="2000"/>
              <a:t> </a:t>
            </a:r>
            <a:r>
              <a:rPr sz="2000"/>
              <a:t>wifi</a:t>
            </a:r>
            <a:r>
              <a:rPr sz="2000"/>
              <a:t> </a:t>
            </a:r>
            <a:r>
              <a:rPr sz="2000"/>
              <a:t>hygiene</a:t>
            </a:r>
            <a:r>
              <a:rPr sz="2000"/>
              <a:t> </a:t>
            </a:r>
            <a:r>
              <a:rPr sz="2000"/>
              <a:t>*</a:t>
            </a:r>
            <a:r>
              <a:rPr sz="2000"/>
              <a:t> </a:t>
            </a:r>
            <a:r>
              <a:rPr sz="2000"/>
              <a:t>Enabling</a:t>
            </a:r>
            <a:r>
              <a:rPr sz="2000"/>
              <a:t> </a:t>
            </a:r>
            <a:r>
              <a:rPr sz="2000"/>
              <a:t>WPA</a:t>
            </a:r>
            <a:r>
              <a:rPr sz="2000"/>
              <a:t> </a:t>
            </a:r>
            <a:r>
              <a:rPr sz="2000"/>
              <a:t>or</a:t>
            </a:r>
            <a:r>
              <a:rPr sz="2000"/>
              <a:t> </a:t>
            </a:r>
            <a:r>
              <a:rPr sz="2000"/>
              <a:t>WPA2</a:t>
            </a:r>
            <a:r>
              <a:rPr sz="2000"/>
              <a:t> </a:t>
            </a:r>
            <a:r>
              <a:rPr sz="2000"/>
              <a:t>on</a:t>
            </a:r>
            <a:r>
              <a:rPr sz="2000"/>
              <a:t> </a:t>
            </a:r>
            <a:r>
              <a:rPr sz="2000"/>
              <a:t>our</a:t>
            </a:r>
            <a:r>
              <a:rPr sz="2000"/>
              <a:t> </a:t>
            </a:r>
            <a:r>
              <a:rPr sz="2000"/>
              <a:t>wifi</a:t>
            </a:r>
            <a:r>
              <a:rPr sz="2000"/>
              <a:t> </a:t>
            </a:r>
            <a:r>
              <a:rPr sz="2000"/>
              <a:t>routers</a:t>
            </a:r>
            <a:r>
              <a:rPr sz="2000"/>
              <a:t> </a:t>
            </a:r>
            <a:r>
              <a:rPr sz="2000"/>
              <a:t>*</a:t>
            </a:r>
            <a:r>
              <a:rPr sz="2000"/>
              <a:t> </a:t>
            </a:r>
            <a:r>
              <a:rPr sz="2000"/>
              <a:t>Avoiding</a:t>
            </a:r>
            <a:r>
              <a:rPr sz="2000"/>
              <a:t> </a:t>
            </a:r>
            <a:r>
              <a:rPr sz="2000"/>
              <a:t>public</a:t>
            </a:r>
            <a:r>
              <a:rPr sz="2000"/>
              <a:t> </a:t>
            </a:r>
            <a:r>
              <a:rPr sz="2000"/>
              <a:t>wifi</a:t>
            </a:r>
            <a:r>
              <a:rPr sz="2000"/>
              <a:t> </a:t>
            </a:r>
            <a:r>
              <a:rPr sz="2000"/>
              <a:t>*</a:t>
            </a:r>
            <a:r>
              <a:rPr sz="2000"/>
              <a:t> </a:t>
            </a:r>
            <a:r>
              <a:rPr sz="2000"/>
              <a:t>Protecting</a:t>
            </a:r>
            <a:r>
              <a:rPr sz="2000"/>
              <a:t> </a:t>
            </a:r>
            <a:r>
              <a:rPr sz="2000"/>
              <a:t>personal</a:t>
            </a:r>
            <a:r>
              <a:rPr sz="2000"/>
              <a:t> </a:t>
            </a:r>
            <a:r>
              <a:rPr sz="2000"/>
              <a:t>information</a:t>
            </a:r>
            <a:r>
              <a:rPr sz="2000"/>
              <a:t> </a:t>
            </a:r>
            <a:r>
              <a:rPr sz="2000"/>
              <a:t>*</a:t>
            </a:r>
            <a:r>
              <a:rPr sz="2000"/>
              <a:t> </a:t>
            </a:r>
            <a:r>
              <a:rPr sz="2000"/>
              <a:t>Being</a:t>
            </a:r>
            <a:r>
              <a:rPr sz="2000"/>
              <a:t> </a:t>
            </a:r>
            <a:r>
              <a:rPr sz="2000"/>
              <a:t>able</a:t>
            </a:r>
            <a:r>
              <a:rPr sz="2000"/>
              <a:t> </a:t>
            </a:r>
            <a:r>
              <a:rPr sz="2000"/>
              <a:t>to</a:t>
            </a:r>
            <a:r>
              <a:rPr sz="2000"/>
              <a:t> </a:t>
            </a:r>
            <a:r>
              <a:rPr sz="2000"/>
              <a:t>spot</a:t>
            </a:r>
            <a:r>
              <a:rPr sz="2000"/>
              <a:t> </a:t>
            </a:r>
            <a:r>
              <a:rPr sz="2000"/>
              <a:t>phishing</a:t>
            </a:r>
            <a:r>
              <a:rPr sz="2000"/>
              <a:t> </a:t>
            </a:r>
            <a:r>
              <a:rPr sz="2000"/>
              <a:t>schemes</a:t>
            </a:r>
            <a:r>
              <a:rPr sz="2000"/>
              <a:t> </a:t>
            </a:r>
            <a:r>
              <a:rPr sz="2000"/>
              <a:t>*</a:t>
            </a:r>
            <a:r>
              <a:rPr sz="2000"/>
              <a:t> </a:t>
            </a:r>
            <a:r>
              <a:rPr sz="2000"/>
              <a:t>Keeping</a:t>
            </a:r>
            <a:r>
              <a:rPr sz="2000"/>
              <a:t> </a:t>
            </a:r>
            <a:r>
              <a:rPr sz="2000"/>
              <a:t>up</a:t>
            </a:r>
            <a:r>
              <a:rPr sz="2000"/>
              <a:t> </a:t>
            </a:r>
            <a:r>
              <a:rPr sz="2000"/>
              <a:t>with</a:t>
            </a:r>
            <a:r>
              <a:rPr sz="2000"/>
              <a:t> </a:t>
            </a:r>
            <a:r>
              <a:rPr sz="2000"/>
              <a:t>security</a:t>
            </a:r>
            <a:r>
              <a:rPr sz="2000"/>
              <a:t> </a:t>
            </a:r>
            <a:r>
              <a:rPr sz="2000"/>
              <a:t>updates</a:t>
            </a:r>
            <a:r>
              <a:rPr sz="2000"/>
              <a:t> </a:t>
            </a:r>
            <a:r>
              <a:rPr sz="2000"/>
              <a:t>on</a:t>
            </a:r>
            <a:r>
              <a:rPr sz="2000"/>
              <a:t> </a:t>
            </a:r>
            <a:r>
              <a:rPr sz="2000"/>
              <a:t>our</a:t>
            </a:r>
            <a:r>
              <a:rPr sz="2000"/>
              <a:t> </a:t>
            </a:r>
            <a:r>
              <a:rPr sz="2000"/>
              <a:t>devices</a:t>
            </a:r>
          </a:p>
        </p:txBody>
      </p:sp>
      <p:sp>
        <p:nvSpPr>
          <p:cNvPr id="4" name="Slide Number Placeholder 3"/>
          <p:cNvSpPr>
            <a:spLocks noGrp="1"/>
          </p:cNvSpPr>
          <p:nvPr>
            <p:ph type="sldNum" sz="quarter" idx="10"/>
          </p:nvPr>
        </p:nvSpPr>
        <p:spPr/>
        <p:txBody>
          <a:bodyPr/>
          <a:lstStyle/>
          <a:p>
            <a:fld id="{18BDFEC3-8487-43E8-A154-7C12CBC1FFF2}" type="slidenum">
              <a:rPr lang="en-US"/>
              <a:t>4</a:t>
            </a:fld>
            <a:endParaRPr lang="en-US"/>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[45</a:t>
            </a:r>
            <a:r>
              <a:rPr/>
              <a:t> </a:t>
            </a:r>
            <a:r>
              <a:rPr/>
              <a:t>min</a:t>
            </a:r>
            <a:r>
              <a:rPr/>
              <a:t> </a:t>
            </a:r>
            <a:r>
              <a:rPr/>
              <a:t>-</a:t>
            </a:r>
            <a:r>
              <a:rPr/>
              <a:t> </a:t>
            </a:r>
            <a:r>
              <a:rPr/>
              <a:t>1</a:t>
            </a:r>
            <a:r>
              <a:rPr/>
              <a:t> </a:t>
            </a:r>
            <a:r>
              <a:rPr/>
              <a:t>hour]</a:t>
            </a:r>
          </a:p>
          <a:p>
            <a:pPr lvl="0" marL="0" indent="0">
              <a:buNone/>
            </a:pPr>
          </a:p>
          <a:p>
            <a:pPr lvl="0" marL="0" indent="0">
              <a:buNone/>
            </a:pPr>
            <a:r>
              <a:rPr/>
              <a:t>[20</a:t>
            </a:r>
            <a:r>
              <a:rPr/>
              <a:t> </a:t>
            </a:r>
            <a:r>
              <a:rPr/>
              <a:t>minutes]</a:t>
            </a:r>
          </a:p>
          <a:p>
            <a:pPr lvl="0" marL="0" indent="0">
              <a:buNone/>
            </a:pPr>
          </a:p>
          <a:p>
            <a:pPr lvl="1"/>
            <a:r>
              <a:rPr/>
              <a:t>Share</a:t>
            </a:r>
            <a:r>
              <a:rPr/>
              <a:t> </a:t>
            </a:r>
            <a:r>
              <a:rPr/>
              <a:t>with</a:t>
            </a:r>
            <a:r>
              <a:rPr/>
              <a:t> </a:t>
            </a:r>
            <a:r>
              <a:rPr/>
              <a:t>your</a:t>
            </a:r>
            <a:r>
              <a:rPr/>
              <a:t> </a:t>
            </a:r>
            <a:r>
              <a:rPr/>
              <a:t>learners</a:t>
            </a:r>
            <a:r>
              <a:rPr/>
              <a:t> </a:t>
            </a:r>
            <a:r>
              <a:rPr/>
              <a:t>that,</a:t>
            </a:r>
            <a:r>
              <a:rPr/>
              <a:t> </a:t>
            </a:r>
            <a:r>
              <a:rPr/>
              <a:t>in</a:t>
            </a:r>
            <a:r>
              <a:rPr/>
              <a:t> </a:t>
            </a:r>
            <a:r>
              <a:rPr/>
              <a:t>our</a:t>
            </a:r>
            <a:r>
              <a:rPr/>
              <a:t> </a:t>
            </a:r>
            <a:r>
              <a:rPr/>
              <a:t>next</a:t>
            </a:r>
            <a:r>
              <a:rPr/>
              <a:t> </a:t>
            </a:r>
            <a:r>
              <a:rPr/>
              <a:t>activity,</a:t>
            </a:r>
            <a:r>
              <a:rPr/>
              <a:t> </a:t>
            </a:r>
            <a:r>
              <a:rPr/>
              <a:t>we’re</a:t>
            </a:r>
            <a:r>
              <a:rPr/>
              <a:t> </a:t>
            </a:r>
            <a:r>
              <a:rPr/>
              <a:t>going</a:t>
            </a:r>
            <a:r>
              <a:rPr/>
              <a:t> </a:t>
            </a:r>
            <a:r>
              <a:rPr/>
              <a:t>to</a:t>
            </a:r>
            <a:r>
              <a:rPr/>
              <a:t> </a:t>
            </a:r>
            <a:r>
              <a:rPr/>
              <a:t>do</a:t>
            </a:r>
            <a:r>
              <a:rPr/>
              <a:t> </a:t>
            </a:r>
            <a:r>
              <a:rPr/>
              <a:t>a</a:t>
            </a:r>
            <a:r>
              <a:rPr/>
              <a:t> </a:t>
            </a:r>
            <a:r>
              <a:rPr/>
              <a:t>quick</a:t>
            </a:r>
            <a:r>
              <a:rPr/>
              <a:t> </a:t>
            </a:r>
            <a:r>
              <a:rPr/>
              <a:t>recap</a:t>
            </a:r>
            <a:r>
              <a:rPr/>
              <a:t> </a:t>
            </a:r>
            <a:r>
              <a:rPr/>
              <a:t>of</a:t>
            </a:r>
            <a:r>
              <a:rPr/>
              <a:t> </a:t>
            </a:r>
            <a:r>
              <a:rPr/>
              <a:t>their</a:t>
            </a:r>
            <a:r>
              <a:rPr/>
              <a:t> </a:t>
            </a:r>
            <a:r>
              <a:rPr/>
              <a:t>day</a:t>
            </a:r>
            <a:r>
              <a:rPr/>
              <a:t> </a:t>
            </a:r>
            <a:r>
              <a:rPr/>
              <a:t>so</a:t>
            </a:r>
            <a:r>
              <a:rPr/>
              <a:t> </a:t>
            </a:r>
            <a:r>
              <a:rPr/>
              <a:t>far</a:t>
            </a:r>
            <a:r>
              <a:rPr/>
              <a:t> </a:t>
            </a:r>
            <a:r>
              <a:rPr/>
              <a:t>today.</a:t>
            </a:r>
          </a:p>
          <a:p>
            <a:pPr lvl="0" marL="0" indent="0">
              <a:buNone/>
            </a:pPr>
          </a:p>
          <a:p>
            <a:pPr lvl="1"/>
            <a:r>
              <a:rPr/>
              <a:t>Ask</a:t>
            </a:r>
            <a:r>
              <a:rPr/>
              <a:t> </a:t>
            </a:r>
            <a:r>
              <a:rPr/>
              <a:t>learners</a:t>
            </a:r>
            <a:r>
              <a:rPr/>
              <a:t> </a:t>
            </a:r>
            <a:r>
              <a:rPr/>
              <a:t>to</a:t>
            </a:r>
            <a:r>
              <a:rPr/>
              <a:t> </a:t>
            </a:r>
            <a:r>
              <a:rPr/>
              <a:t>think</a:t>
            </a:r>
            <a:r>
              <a:rPr/>
              <a:t> </a:t>
            </a:r>
            <a:r>
              <a:rPr/>
              <a:t>through</a:t>
            </a:r>
            <a:r>
              <a:rPr/>
              <a:t> </a:t>
            </a:r>
            <a:r>
              <a:rPr/>
              <a:t>all</a:t>
            </a:r>
            <a:r>
              <a:rPr/>
              <a:t> </a:t>
            </a:r>
            <a:r>
              <a:rPr/>
              <a:t>the</a:t>
            </a:r>
            <a:r>
              <a:rPr/>
              <a:t> </a:t>
            </a:r>
            <a:r>
              <a:rPr/>
              <a:t>things</a:t>
            </a:r>
            <a:r>
              <a:rPr/>
              <a:t> </a:t>
            </a:r>
            <a:r>
              <a:rPr/>
              <a:t>they</a:t>
            </a:r>
            <a:r>
              <a:rPr/>
              <a:t> </a:t>
            </a:r>
            <a:r>
              <a:rPr/>
              <a:t>did,</a:t>
            </a:r>
            <a:r>
              <a:rPr/>
              <a:t> </a:t>
            </a:r>
            <a:r>
              <a:rPr/>
              <a:t>from</a:t>
            </a:r>
            <a:r>
              <a:rPr/>
              <a:t> </a:t>
            </a:r>
            <a:r>
              <a:rPr/>
              <a:t>waking</a:t>
            </a:r>
            <a:r>
              <a:rPr/>
              <a:t> </a:t>
            </a:r>
            <a:r>
              <a:rPr/>
              <a:t>up</a:t>
            </a:r>
            <a:r>
              <a:rPr/>
              <a:t> </a:t>
            </a:r>
            <a:r>
              <a:rPr/>
              <a:t>to</a:t>
            </a:r>
            <a:r>
              <a:rPr/>
              <a:t> </a:t>
            </a:r>
            <a:r>
              <a:rPr/>
              <a:t>making</a:t>
            </a:r>
            <a:r>
              <a:rPr/>
              <a:t> </a:t>
            </a:r>
            <a:r>
              <a:rPr/>
              <a:t>it</a:t>
            </a:r>
            <a:r>
              <a:rPr/>
              <a:t> </a:t>
            </a:r>
            <a:r>
              <a:rPr/>
              <a:t>here</a:t>
            </a:r>
            <a:r>
              <a:rPr/>
              <a:t> </a:t>
            </a:r>
            <a:r>
              <a:rPr/>
              <a:t>to</a:t>
            </a:r>
            <a:r>
              <a:rPr/>
              <a:t> </a:t>
            </a:r>
            <a:r>
              <a:rPr/>
              <a:t>this</a:t>
            </a:r>
            <a:r>
              <a:rPr/>
              <a:t> </a:t>
            </a:r>
            <a:r>
              <a:rPr/>
              <a:t>session.</a:t>
            </a:r>
          </a:p>
          <a:p>
            <a:pPr lvl="0" marL="0" indent="0">
              <a:buNone/>
            </a:pPr>
          </a:p>
          <a:p>
            <a:pPr lvl="0" marL="1270000" indent="0">
              <a:buNone/>
            </a:pPr>
            <a:r>
              <a:rPr sz="2000"/>
              <a:t>Tip!</a:t>
            </a:r>
            <a:r>
              <a:rPr sz="2000"/>
              <a:t> </a:t>
            </a:r>
            <a:r>
              <a:rPr sz="2000"/>
              <a:t>If</a:t>
            </a:r>
            <a:r>
              <a:rPr sz="2000"/>
              <a:t> </a:t>
            </a:r>
            <a:r>
              <a:rPr sz="2000"/>
              <a:t>this</a:t>
            </a:r>
            <a:r>
              <a:rPr sz="2000"/>
              <a:t> </a:t>
            </a:r>
            <a:r>
              <a:rPr sz="2000"/>
              <a:t>activity</a:t>
            </a:r>
            <a:r>
              <a:rPr sz="2000"/>
              <a:t> </a:t>
            </a:r>
            <a:r>
              <a:rPr sz="2000"/>
              <a:t>is</a:t>
            </a:r>
            <a:r>
              <a:rPr sz="2000"/>
              <a:t> </a:t>
            </a:r>
            <a:r>
              <a:rPr sz="2000"/>
              <a:t>taking</a:t>
            </a:r>
            <a:r>
              <a:rPr sz="2000"/>
              <a:t> </a:t>
            </a:r>
            <a:r>
              <a:rPr sz="2000"/>
              <a:t>place</a:t>
            </a:r>
            <a:r>
              <a:rPr sz="2000"/>
              <a:t> </a:t>
            </a:r>
            <a:r>
              <a:rPr sz="2000"/>
              <a:t>in</a:t>
            </a:r>
            <a:r>
              <a:rPr sz="2000"/>
              <a:t> </a:t>
            </a:r>
            <a:r>
              <a:rPr sz="2000"/>
              <a:t>the</a:t>
            </a:r>
            <a:r>
              <a:rPr sz="2000"/>
              <a:t> </a:t>
            </a:r>
            <a:r>
              <a:rPr sz="2000"/>
              <a:t>morning,</a:t>
            </a:r>
            <a:r>
              <a:rPr sz="2000"/>
              <a:t> </a:t>
            </a:r>
            <a:r>
              <a:rPr sz="2000"/>
              <a:t>it</a:t>
            </a:r>
            <a:r>
              <a:rPr sz="2000"/>
              <a:t> </a:t>
            </a:r>
            <a:r>
              <a:rPr sz="2000"/>
              <a:t>may</a:t>
            </a:r>
            <a:r>
              <a:rPr sz="2000"/>
              <a:t> </a:t>
            </a:r>
            <a:r>
              <a:rPr sz="2000"/>
              <a:t>be</a:t>
            </a:r>
            <a:r>
              <a:rPr sz="2000"/>
              <a:t> </a:t>
            </a:r>
            <a:r>
              <a:rPr sz="2000"/>
              <a:t>more</a:t>
            </a:r>
            <a:r>
              <a:rPr sz="2000"/>
              <a:t> </a:t>
            </a:r>
            <a:r>
              <a:rPr sz="2000"/>
              <a:t>fruitful</a:t>
            </a:r>
            <a:r>
              <a:rPr sz="2000"/>
              <a:t> </a:t>
            </a:r>
            <a:r>
              <a:rPr sz="2000"/>
              <a:t>to</a:t>
            </a:r>
            <a:r>
              <a:rPr sz="2000"/>
              <a:t> </a:t>
            </a:r>
            <a:r>
              <a:rPr sz="2000"/>
              <a:t>ask</a:t>
            </a:r>
            <a:r>
              <a:rPr sz="2000"/>
              <a:t> </a:t>
            </a:r>
            <a:r>
              <a:rPr sz="2000"/>
              <a:t>learners</a:t>
            </a:r>
            <a:r>
              <a:rPr sz="2000"/>
              <a:t> </a:t>
            </a:r>
            <a:r>
              <a:rPr sz="2000"/>
              <a:t>to</a:t>
            </a:r>
            <a:r>
              <a:rPr sz="2000"/>
              <a:t> </a:t>
            </a:r>
            <a:r>
              <a:rPr sz="2000"/>
              <a:t>reflect</a:t>
            </a:r>
            <a:r>
              <a:rPr sz="2000"/>
              <a:t> </a:t>
            </a:r>
            <a:r>
              <a:rPr sz="2000"/>
              <a:t>on</a:t>
            </a:r>
            <a:r>
              <a:rPr sz="2000"/>
              <a:t> </a:t>
            </a:r>
            <a:r>
              <a:rPr sz="2000"/>
              <a:t>the</a:t>
            </a:r>
            <a:r>
              <a:rPr sz="2000"/>
              <a:t> </a:t>
            </a:r>
            <a:r>
              <a:rPr sz="2000"/>
              <a:t>previous</a:t>
            </a:r>
            <a:r>
              <a:rPr sz="2000"/>
              <a:t> </a:t>
            </a:r>
            <a:r>
              <a:rPr sz="2000"/>
              <a:t>day.</a:t>
            </a:r>
          </a:p>
          <a:p>
            <a:pPr lvl="0" marL="0" indent="0">
              <a:buNone/>
            </a:pPr>
          </a:p>
          <a:p>
            <a:pPr lvl="1"/>
            <a:r>
              <a:rPr/>
              <a:t>A</a:t>
            </a:r>
            <a:r>
              <a:rPr/>
              <a:t> </a:t>
            </a:r>
            <a:r>
              <a:rPr/>
              <a:t>sample</a:t>
            </a:r>
            <a:r>
              <a:rPr/>
              <a:t> </a:t>
            </a:r>
            <a:r>
              <a:rPr/>
              <a:t>worksheet</a:t>
            </a:r>
            <a:r>
              <a:rPr/>
              <a:t> </a:t>
            </a:r>
            <a:r>
              <a:rPr/>
              <a:t>for</a:t>
            </a:r>
            <a:r>
              <a:rPr/>
              <a:t> </a:t>
            </a:r>
            <a:r>
              <a:rPr/>
              <a:t>this</a:t>
            </a:r>
            <a:r>
              <a:rPr/>
              <a:t> </a:t>
            </a:r>
            <a:r>
              <a:rPr/>
              <a:t>activity:</a:t>
            </a:r>
          </a:p>
          <a:p>
            <a:pPr lvl="0" marL="0" indent="0">
              <a:buNone/>
            </a:pPr>
          </a:p>
          <a:p>
            <a:pPr lvl="2"/>
            <a:r>
              <a:rPr/>
              <a:t>My</a:t>
            </a:r>
            <a:r>
              <a:rPr/>
              <a:t> </a:t>
            </a:r>
            <a:r>
              <a:rPr/>
              <a:t>Day</a:t>
            </a:r>
            <a:r>
              <a:rPr/>
              <a:t> </a:t>
            </a:r>
            <a:r>
              <a:rPr/>
              <a:t>(So</a:t>
            </a:r>
            <a:r>
              <a:rPr/>
              <a:t> </a:t>
            </a:r>
            <a:r>
              <a:rPr/>
              <a:t>Far)</a:t>
            </a:r>
          </a:p>
          <a:p>
            <a:pPr lvl="0" marL="0" indent="0">
              <a:buNone/>
            </a:pPr>
          </a:p>
          <a:p>
            <a:pPr lvl="2"/>
            <a:r>
              <a:rPr/>
              <a:t>Use</a:t>
            </a:r>
            <a:r>
              <a:rPr/>
              <a:t> </a:t>
            </a:r>
            <a:r>
              <a:rPr/>
              <a:t>this</a:t>
            </a:r>
            <a:r>
              <a:rPr/>
              <a:t> </a:t>
            </a:r>
            <a:r>
              <a:rPr/>
              <a:t>worksheet</a:t>
            </a:r>
            <a:r>
              <a:rPr/>
              <a:t> </a:t>
            </a:r>
            <a:r>
              <a:rPr/>
              <a:t>to</a:t>
            </a:r>
            <a:r>
              <a:rPr/>
              <a:t> </a:t>
            </a:r>
            <a:r>
              <a:rPr/>
              <a:t>make</a:t>
            </a:r>
            <a:r>
              <a:rPr/>
              <a:t> </a:t>
            </a:r>
            <a:r>
              <a:rPr/>
              <a:t>a</a:t>
            </a:r>
            <a:r>
              <a:rPr/>
              <a:t> </a:t>
            </a:r>
            <a:r>
              <a:rPr/>
              <a:t>list</a:t>
            </a:r>
            <a:r>
              <a:rPr/>
              <a:t> </a:t>
            </a:r>
            <a:r>
              <a:rPr/>
              <a:t>of</a:t>
            </a:r>
            <a:r>
              <a:rPr/>
              <a:t> </a:t>
            </a:r>
            <a:r>
              <a:rPr/>
              <a:t>what</a:t>
            </a:r>
            <a:r>
              <a:rPr/>
              <a:t> </a:t>
            </a:r>
            <a:r>
              <a:rPr/>
              <a:t>your</a:t>
            </a:r>
            <a:r>
              <a:rPr/>
              <a:t> </a:t>
            </a:r>
            <a:r>
              <a:rPr/>
              <a:t>activities</a:t>
            </a:r>
            <a:r>
              <a:rPr/>
              <a:t> </a:t>
            </a:r>
            <a:r>
              <a:rPr/>
              <a:t>so</a:t>
            </a:r>
            <a:r>
              <a:rPr/>
              <a:t> </a:t>
            </a:r>
            <a:r>
              <a:rPr/>
              <a:t>far</a:t>
            </a:r>
            <a:r>
              <a:rPr/>
              <a:t> </a:t>
            </a:r>
            <a:r>
              <a:rPr/>
              <a:t>today.</a:t>
            </a:r>
            <a:r>
              <a:rPr/>
              <a:t> </a:t>
            </a:r>
            <a:r>
              <a:rPr/>
              <a:t>For</a:t>
            </a:r>
            <a:r>
              <a:rPr/>
              <a:t> </a:t>
            </a:r>
            <a:r>
              <a:rPr/>
              <a:t>each</a:t>
            </a:r>
            <a:r>
              <a:rPr/>
              <a:t> </a:t>
            </a:r>
            <a:r>
              <a:rPr/>
              <a:t>item</a:t>
            </a:r>
            <a:r>
              <a:rPr/>
              <a:t> </a:t>
            </a:r>
            <a:r>
              <a:rPr/>
              <a:t>on</a:t>
            </a:r>
            <a:r>
              <a:rPr/>
              <a:t> </a:t>
            </a:r>
            <a:r>
              <a:rPr/>
              <a:t>your,</a:t>
            </a:r>
            <a:r>
              <a:rPr/>
              <a:t> </a:t>
            </a:r>
            <a:r>
              <a:rPr/>
              <a:t>answer</a:t>
            </a:r>
            <a:r>
              <a:rPr/>
              <a:t> </a:t>
            </a:r>
            <a:r>
              <a:rPr/>
              <a:t>the</a:t>
            </a:r>
            <a:r>
              <a:rPr/>
              <a:t> </a:t>
            </a:r>
            <a:r>
              <a:rPr/>
              <a:t>following</a:t>
            </a:r>
            <a:r>
              <a:rPr/>
              <a:t> </a:t>
            </a:r>
            <a:r>
              <a:rPr/>
              <a:t>questions:</a:t>
            </a:r>
          </a:p>
          <a:p>
            <a:pPr lvl="0" marL="0" indent="0">
              <a:buNone/>
            </a:pPr>
          </a:p>
          <a:p>
            <a:pPr lvl="0" marL="0" indent="0">
              <a:buNone/>
            </a:pPr>
            <a:r>
              <a:rPr/>
              <a:t>worksheet</a:t>
            </a:r>
          </a:p>
          <a:p>
            <a:pPr lvl="0" marL="0" indent="0">
              <a:buNone/>
            </a:pPr>
          </a:p>
          <a:p>
            <a:pPr lvl="1"/>
            <a:r>
              <a:rPr/>
              <a:t>After</a:t>
            </a:r>
            <a:r>
              <a:rPr/>
              <a:t> </a:t>
            </a:r>
            <a:r>
              <a:rPr/>
              <a:t>five</a:t>
            </a:r>
            <a:r>
              <a:rPr/>
              <a:t> </a:t>
            </a:r>
            <a:r>
              <a:rPr/>
              <a:t>minutes</a:t>
            </a:r>
            <a:r>
              <a:rPr/>
              <a:t> </a:t>
            </a:r>
            <a:r>
              <a:rPr/>
              <a:t>of</a:t>
            </a:r>
            <a:r>
              <a:rPr/>
              <a:t> </a:t>
            </a:r>
            <a:r>
              <a:rPr/>
              <a:t>silent</a:t>
            </a:r>
            <a:r>
              <a:rPr/>
              <a:t> </a:t>
            </a:r>
            <a:r>
              <a:rPr/>
              <a:t>reflection,</a:t>
            </a:r>
            <a:r>
              <a:rPr/>
              <a:t> </a:t>
            </a:r>
            <a:r>
              <a:rPr/>
              <a:t>ask</a:t>
            </a:r>
            <a:r>
              <a:rPr/>
              <a:t> </a:t>
            </a:r>
            <a:r>
              <a:rPr/>
              <a:t>your</a:t>
            </a:r>
            <a:r>
              <a:rPr/>
              <a:t> </a:t>
            </a:r>
            <a:r>
              <a:rPr/>
              <a:t>learners</a:t>
            </a:r>
            <a:r>
              <a:rPr/>
              <a:t> </a:t>
            </a:r>
            <a:r>
              <a:rPr/>
              <a:t>to</a:t>
            </a:r>
            <a:r>
              <a:rPr/>
              <a:t> </a:t>
            </a:r>
            <a:r>
              <a:rPr/>
              <a:t>share</a:t>
            </a:r>
            <a:r>
              <a:rPr/>
              <a:t> </a:t>
            </a:r>
            <a:r>
              <a:rPr/>
              <a:t>some</a:t>
            </a:r>
            <a:r>
              <a:rPr/>
              <a:t> </a:t>
            </a:r>
            <a:r>
              <a:rPr/>
              <a:t>of</a:t>
            </a:r>
            <a:r>
              <a:rPr/>
              <a:t> </a:t>
            </a:r>
            <a:r>
              <a:rPr/>
              <a:t>what</a:t>
            </a:r>
            <a:r>
              <a:rPr/>
              <a:t> </a:t>
            </a:r>
            <a:r>
              <a:rPr/>
              <a:t>they</a:t>
            </a:r>
            <a:r>
              <a:rPr/>
              <a:t> </a:t>
            </a:r>
            <a:r>
              <a:rPr/>
              <a:t>did</a:t>
            </a:r>
            <a:r>
              <a:rPr/>
              <a:t> </a:t>
            </a:r>
            <a:r>
              <a:rPr/>
              <a:t>today.</a:t>
            </a:r>
            <a:r>
              <a:rPr/>
              <a:t> </a:t>
            </a:r>
            <a:r>
              <a:rPr/>
              <a:t>Remind</a:t>
            </a:r>
            <a:r>
              <a:rPr/>
              <a:t> </a:t>
            </a:r>
            <a:r>
              <a:rPr/>
              <a:t>your</a:t>
            </a:r>
            <a:r>
              <a:rPr/>
              <a:t> </a:t>
            </a:r>
            <a:r>
              <a:rPr/>
              <a:t>learners</a:t>
            </a:r>
            <a:r>
              <a:rPr/>
              <a:t> </a:t>
            </a:r>
            <a:r>
              <a:rPr/>
              <a:t>that</a:t>
            </a:r>
            <a:r>
              <a:rPr/>
              <a:t> </a:t>
            </a:r>
            <a:r>
              <a:rPr/>
              <a:t>it’s</a:t>
            </a:r>
            <a:r>
              <a:rPr/>
              <a:t> </a:t>
            </a:r>
            <a:r>
              <a:rPr/>
              <a:t>okay</a:t>
            </a:r>
            <a:r>
              <a:rPr/>
              <a:t> </a:t>
            </a:r>
            <a:r>
              <a:rPr/>
              <a:t>to</a:t>
            </a:r>
            <a:r>
              <a:rPr/>
              <a:t> </a:t>
            </a:r>
            <a:r>
              <a:rPr/>
              <a:t>keep</a:t>
            </a:r>
            <a:r>
              <a:rPr/>
              <a:t> </a:t>
            </a:r>
            <a:r>
              <a:rPr/>
              <a:t>personal</a:t>
            </a:r>
            <a:r>
              <a:rPr/>
              <a:t> </a:t>
            </a:r>
            <a:r>
              <a:rPr/>
              <a:t>details</a:t>
            </a:r>
            <a:r>
              <a:rPr/>
              <a:t> </a:t>
            </a:r>
            <a:r>
              <a:rPr/>
              <a:t>private</a:t>
            </a:r>
            <a:r>
              <a:rPr/>
              <a:t> </a:t>
            </a:r>
            <a:r>
              <a:rPr/>
              <a:t>–</a:t>
            </a:r>
            <a:r>
              <a:rPr/>
              <a:t> </a:t>
            </a:r>
            <a:r>
              <a:rPr/>
              <a:t>this</a:t>
            </a:r>
            <a:r>
              <a:rPr/>
              <a:t> </a:t>
            </a:r>
            <a:r>
              <a:rPr/>
              <a:t>worksheet</a:t>
            </a:r>
            <a:r>
              <a:rPr/>
              <a:t> </a:t>
            </a:r>
            <a:r>
              <a:rPr/>
              <a:t>is</a:t>
            </a:r>
            <a:r>
              <a:rPr/>
              <a:t> </a:t>
            </a:r>
            <a:r>
              <a:rPr/>
              <a:t>for</a:t>
            </a:r>
            <a:r>
              <a:rPr/>
              <a:t> </a:t>
            </a:r>
            <a:r>
              <a:rPr/>
              <a:t>their</a:t>
            </a:r>
            <a:r>
              <a:rPr/>
              <a:t> </a:t>
            </a:r>
            <a:r>
              <a:rPr/>
              <a:t>eyes</a:t>
            </a:r>
            <a:r>
              <a:rPr/>
              <a:t> </a:t>
            </a:r>
            <a:r>
              <a:rPr/>
              <a:t>only!</a:t>
            </a:r>
          </a:p>
          <a:p>
            <a:pPr lvl="0" marL="0" indent="0">
              <a:buNone/>
            </a:pPr>
          </a:p>
          <a:p>
            <a:pPr lvl="1"/>
            <a:r>
              <a:rPr/>
              <a:t>Ask</a:t>
            </a:r>
            <a:r>
              <a:rPr/>
              <a:t> </a:t>
            </a:r>
            <a:r>
              <a:rPr/>
              <a:t>your</a:t>
            </a:r>
            <a:r>
              <a:rPr/>
              <a:t> </a:t>
            </a:r>
            <a:r>
              <a:rPr/>
              <a:t>learners</a:t>
            </a:r>
            <a:r>
              <a:rPr/>
              <a:t> </a:t>
            </a:r>
            <a:r>
              <a:rPr/>
              <a:t>to</a:t>
            </a:r>
            <a:r>
              <a:rPr/>
              <a:t> </a:t>
            </a:r>
            <a:r>
              <a:rPr/>
              <a:t>take</a:t>
            </a:r>
            <a:r>
              <a:rPr/>
              <a:t> </a:t>
            </a:r>
            <a:r>
              <a:rPr/>
              <a:t>a</a:t>
            </a:r>
            <a:r>
              <a:rPr/>
              <a:t> </a:t>
            </a:r>
            <a:r>
              <a:rPr/>
              <a:t>look</a:t>
            </a:r>
            <a:r>
              <a:rPr/>
              <a:t> </a:t>
            </a:r>
            <a:r>
              <a:rPr/>
              <a:t>back</a:t>
            </a:r>
            <a:r>
              <a:rPr/>
              <a:t> </a:t>
            </a:r>
            <a:r>
              <a:rPr/>
              <a:t>at</a:t>
            </a:r>
            <a:r>
              <a:rPr/>
              <a:t> </a:t>
            </a:r>
            <a:r>
              <a:rPr/>
              <a:t>their</a:t>
            </a:r>
            <a:r>
              <a:rPr/>
              <a:t> </a:t>
            </a:r>
            <a:r>
              <a:rPr/>
              <a:t>sheets,</a:t>
            </a:r>
            <a:r>
              <a:rPr/>
              <a:t> </a:t>
            </a:r>
            <a:r>
              <a:rPr/>
              <a:t>keeping</a:t>
            </a:r>
            <a:r>
              <a:rPr/>
              <a:t> </a:t>
            </a:r>
            <a:r>
              <a:rPr/>
              <a:t>the</a:t>
            </a:r>
            <a:r>
              <a:rPr/>
              <a:t> </a:t>
            </a:r>
            <a:r>
              <a:rPr/>
              <a:t>following</a:t>
            </a:r>
            <a:r>
              <a:rPr/>
              <a:t> </a:t>
            </a:r>
            <a:r>
              <a:rPr/>
              <a:t>questions</a:t>
            </a:r>
            <a:r>
              <a:rPr/>
              <a:t> </a:t>
            </a:r>
            <a:r>
              <a:rPr/>
              <a:t>in</a:t>
            </a:r>
            <a:r>
              <a:rPr/>
              <a:t> </a:t>
            </a:r>
            <a:r>
              <a:rPr/>
              <a:t>mind.</a:t>
            </a:r>
          </a:p>
          <a:p>
            <a:pPr lvl="0" marL="0" indent="0">
              <a:buNone/>
            </a:pPr>
          </a:p>
          <a:p>
            <a:pPr lvl="0" marL="1270000" indent="0">
              <a:buNone/>
            </a:pPr>
            <a:r>
              <a:rPr sz="2000"/>
              <a:t>Tip!</a:t>
            </a:r>
            <a:r>
              <a:rPr sz="2000"/>
              <a:t> </a:t>
            </a:r>
            <a:r>
              <a:rPr sz="2000"/>
              <a:t>If</a:t>
            </a:r>
            <a:r>
              <a:rPr sz="2000"/>
              <a:t> </a:t>
            </a:r>
            <a:r>
              <a:rPr sz="2000"/>
              <a:t>available,</a:t>
            </a:r>
            <a:r>
              <a:rPr sz="2000"/>
              <a:t> </a:t>
            </a:r>
            <a:r>
              <a:rPr sz="2000"/>
              <a:t>hand</a:t>
            </a:r>
            <a:r>
              <a:rPr sz="2000"/>
              <a:t> </a:t>
            </a:r>
            <a:r>
              <a:rPr sz="2000"/>
              <a:t>out</a:t>
            </a:r>
            <a:r>
              <a:rPr sz="2000"/>
              <a:t> </a:t>
            </a:r>
            <a:r>
              <a:rPr sz="2000"/>
              <a:t>a</a:t>
            </a:r>
            <a:r>
              <a:rPr sz="2000"/>
              <a:t> </a:t>
            </a:r>
            <a:r>
              <a:rPr sz="2000"/>
              <a:t>highlighter</a:t>
            </a:r>
            <a:r>
              <a:rPr sz="2000"/>
              <a:t> </a:t>
            </a:r>
            <a:r>
              <a:rPr sz="2000"/>
              <a:t>or</a:t>
            </a:r>
            <a:r>
              <a:rPr sz="2000"/>
              <a:t> </a:t>
            </a:r>
            <a:r>
              <a:rPr sz="2000"/>
              <a:t>a</a:t>
            </a:r>
            <a:r>
              <a:rPr sz="2000"/>
              <a:t> </a:t>
            </a:r>
            <a:r>
              <a:rPr sz="2000"/>
              <a:t>color</a:t>
            </a:r>
            <a:r>
              <a:rPr sz="2000"/>
              <a:t> </a:t>
            </a:r>
            <a:r>
              <a:rPr sz="2000"/>
              <a:t>pencil</a:t>
            </a:r>
            <a:r>
              <a:rPr sz="2000"/>
              <a:t> </a:t>
            </a:r>
            <a:r>
              <a:rPr sz="2000"/>
              <a:t>to</a:t>
            </a:r>
            <a:r>
              <a:rPr sz="2000"/>
              <a:t> </a:t>
            </a:r>
            <a:r>
              <a:rPr sz="2000"/>
              <a:t>each</a:t>
            </a:r>
            <a:r>
              <a:rPr sz="2000"/>
              <a:t> </a:t>
            </a:r>
            <a:r>
              <a:rPr sz="2000"/>
              <a:t>of</a:t>
            </a:r>
            <a:r>
              <a:rPr sz="2000"/>
              <a:t> </a:t>
            </a:r>
            <a:r>
              <a:rPr sz="2000"/>
              <a:t>your</a:t>
            </a:r>
            <a:r>
              <a:rPr sz="2000"/>
              <a:t> </a:t>
            </a:r>
            <a:r>
              <a:rPr sz="2000"/>
              <a:t>learners.</a:t>
            </a:r>
            <a:r>
              <a:rPr sz="2000"/>
              <a:t> </a:t>
            </a:r>
            <a:r>
              <a:rPr sz="2000"/>
              <a:t>Ask</a:t>
            </a:r>
            <a:r>
              <a:rPr sz="2000"/>
              <a:t> </a:t>
            </a:r>
            <a:r>
              <a:rPr sz="2000"/>
              <a:t>them</a:t>
            </a:r>
            <a:r>
              <a:rPr sz="2000"/>
              <a:t> </a:t>
            </a:r>
            <a:r>
              <a:rPr sz="2000"/>
              <a:t>to</a:t>
            </a:r>
            <a:r>
              <a:rPr sz="2000"/>
              <a:t> </a:t>
            </a:r>
            <a:r>
              <a:rPr sz="2000"/>
              <a:t>highlight</a:t>
            </a:r>
            <a:r>
              <a:rPr sz="2000"/>
              <a:t> </a:t>
            </a:r>
            <a:r>
              <a:rPr sz="2000"/>
              <a:t>or</a:t>
            </a:r>
            <a:r>
              <a:rPr sz="2000"/>
              <a:t> </a:t>
            </a:r>
            <a:r>
              <a:rPr sz="2000"/>
              <a:t>circle</a:t>
            </a:r>
            <a:r>
              <a:rPr sz="2000"/>
              <a:t> </a:t>
            </a:r>
            <a:r>
              <a:rPr sz="2000"/>
              <a:t>the</a:t>
            </a:r>
            <a:r>
              <a:rPr sz="2000"/>
              <a:t> </a:t>
            </a:r>
            <a:r>
              <a:rPr sz="2000"/>
              <a:t>tasks</a:t>
            </a:r>
            <a:r>
              <a:rPr sz="2000"/>
              <a:t> </a:t>
            </a:r>
            <a:r>
              <a:rPr sz="2000"/>
              <a:t>in</a:t>
            </a:r>
            <a:r>
              <a:rPr sz="2000"/>
              <a:t> </a:t>
            </a:r>
            <a:r>
              <a:rPr sz="2000"/>
              <a:t>which</a:t>
            </a:r>
            <a:r>
              <a:rPr sz="2000"/>
              <a:t> </a:t>
            </a:r>
            <a:r>
              <a:rPr sz="2000"/>
              <a:t>technology</a:t>
            </a:r>
            <a:r>
              <a:rPr sz="2000"/>
              <a:t> </a:t>
            </a:r>
            <a:r>
              <a:rPr sz="2000"/>
              <a:t>was</a:t>
            </a:r>
            <a:r>
              <a:rPr sz="2000"/>
              <a:t> </a:t>
            </a:r>
            <a:r>
              <a:rPr sz="2000"/>
              <a:t>used.</a:t>
            </a:r>
          </a:p>
        </p:txBody>
      </p:sp>
      <p:sp>
        <p:nvSpPr>
          <p:cNvPr id="4" name="Slide Number Placeholder 3"/>
          <p:cNvSpPr>
            <a:spLocks noGrp="1"/>
          </p:cNvSpPr>
          <p:nvPr>
            <p:ph type="sldNum" sz="quarter" idx="10"/>
          </p:nvPr>
        </p:nvSpPr>
        <p:spPr/>
        <p:txBody>
          <a:bodyPr/>
          <a:lstStyle/>
          <a:p>
            <a:fld id="{18BDFEC3-8487-43E8-A154-7C12CBC1FFF2}" type="slidenum">
              <a:rPr lang="en-US"/>
              <a:t>5</a:t>
            </a:fld>
            <a:endParaRPr lang="en-US"/>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1270000" indent="0">
              <a:buNone/>
            </a:pPr>
            <a:r>
              <a:rPr sz="2000"/>
              <a:t>Tip!</a:t>
            </a:r>
            <a:r>
              <a:rPr sz="2000"/>
              <a:t> </a:t>
            </a:r>
            <a:r>
              <a:rPr sz="2000"/>
              <a:t>As</a:t>
            </a:r>
            <a:r>
              <a:rPr sz="2000"/>
              <a:t> </a:t>
            </a:r>
            <a:r>
              <a:rPr sz="2000"/>
              <a:t>your</a:t>
            </a:r>
            <a:r>
              <a:rPr sz="2000"/>
              <a:t> </a:t>
            </a:r>
            <a:r>
              <a:rPr sz="2000"/>
              <a:t>learners</a:t>
            </a:r>
            <a:r>
              <a:rPr sz="2000"/>
              <a:t> </a:t>
            </a:r>
            <a:r>
              <a:rPr sz="2000"/>
              <a:t>share</a:t>
            </a:r>
            <a:r>
              <a:rPr sz="2000"/>
              <a:t> </a:t>
            </a:r>
            <a:r>
              <a:rPr sz="2000"/>
              <a:t>their</a:t>
            </a:r>
            <a:r>
              <a:rPr sz="2000"/>
              <a:t> </a:t>
            </a:r>
            <a:r>
              <a:rPr sz="2000"/>
              <a:t>stories</a:t>
            </a:r>
            <a:r>
              <a:rPr sz="2000"/>
              <a:t> </a:t>
            </a:r>
            <a:r>
              <a:rPr sz="2000"/>
              <a:t>of</a:t>
            </a:r>
            <a:r>
              <a:rPr sz="2000"/>
              <a:t> </a:t>
            </a:r>
            <a:r>
              <a:rPr sz="2000"/>
              <a:t>daily</a:t>
            </a:r>
            <a:r>
              <a:rPr sz="2000"/>
              <a:t> </a:t>
            </a:r>
            <a:r>
              <a:rPr sz="2000"/>
              <a:t>web</a:t>
            </a:r>
            <a:r>
              <a:rPr sz="2000"/>
              <a:t> </a:t>
            </a:r>
            <a:r>
              <a:rPr sz="2000"/>
              <a:t>use,</a:t>
            </a:r>
            <a:r>
              <a:rPr sz="2000"/>
              <a:t> </a:t>
            </a:r>
            <a:r>
              <a:rPr sz="2000"/>
              <a:t>discuss</a:t>
            </a:r>
            <a:r>
              <a:rPr sz="2000"/>
              <a:t> </a:t>
            </a:r>
            <a:r>
              <a:rPr sz="2000"/>
              <a:t>the</a:t>
            </a:r>
            <a:r>
              <a:rPr sz="2000"/>
              <a:t> </a:t>
            </a:r>
            <a:r>
              <a:rPr sz="2000"/>
              <a:t>ways</a:t>
            </a:r>
            <a:r>
              <a:rPr sz="2000"/>
              <a:t> </a:t>
            </a:r>
            <a:r>
              <a:rPr sz="2000"/>
              <a:t>in</a:t>
            </a:r>
            <a:r>
              <a:rPr sz="2000"/>
              <a:t> </a:t>
            </a:r>
            <a:r>
              <a:rPr sz="2000"/>
              <a:t>which</a:t>
            </a:r>
            <a:r>
              <a:rPr sz="2000"/>
              <a:t> </a:t>
            </a:r>
            <a:r>
              <a:rPr sz="2000"/>
              <a:t>these</a:t>
            </a:r>
            <a:r>
              <a:rPr sz="2000"/>
              <a:t> </a:t>
            </a:r>
            <a:r>
              <a:rPr sz="2000"/>
              <a:t>websites</a:t>
            </a:r>
            <a:r>
              <a:rPr sz="2000"/>
              <a:t> </a:t>
            </a:r>
            <a:r>
              <a:rPr sz="2000"/>
              <a:t>are</a:t>
            </a:r>
            <a:r>
              <a:rPr sz="2000"/>
              <a:t> </a:t>
            </a:r>
            <a:r>
              <a:rPr sz="2000"/>
              <a:t>tracking</a:t>
            </a:r>
            <a:r>
              <a:rPr sz="2000"/>
              <a:t> </a:t>
            </a:r>
            <a:r>
              <a:rPr sz="2000"/>
              <a:t>their</a:t>
            </a:r>
            <a:r>
              <a:rPr sz="2000"/>
              <a:t> </a:t>
            </a:r>
            <a:r>
              <a:rPr sz="2000"/>
              <a:t>activities.</a:t>
            </a:r>
          </a:p>
          <a:p>
            <a:pPr lvl="0" marL="0" indent="0">
              <a:buNone/>
            </a:pPr>
          </a:p>
          <a:p>
            <a:pPr lvl="1"/>
            <a:r>
              <a:rPr sz="2000"/>
              <a:t>From</a:t>
            </a:r>
            <a:r>
              <a:rPr sz="2000"/>
              <a:t> </a:t>
            </a:r>
            <a:r>
              <a:rPr sz="2000"/>
              <a:t>https://www.internetsociety.org/:</a:t>
            </a:r>
          </a:p>
          <a:p>
            <a:pPr lvl="0" marL="0" indent="0">
              <a:buNone/>
            </a:pPr>
          </a:p>
          <a:p>
            <a:pPr lvl="1"/>
            <a:r>
              <a:rPr sz="2000"/>
              <a:t>Websites</a:t>
            </a:r>
            <a:r>
              <a:rPr sz="2000"/>
              <a:t> </a:t>
            </a:r>
            <a:r>
              <a:rPr sz="2000"/>
              <a:t>And</a:t>
            </a:r>
            <a:r>
              <a:rPr sz="2000"/>
              <a:t> </a:t>
            </a:r>
            <a:r>
              <a:rPr sz="2000"/>
              <a:t>Online</a:t>
            </a:r>
            <a:r>
              <a:rPr sz="2000"/>
              <a:t> </a:t>
            </a:r>
            <a:r>
              <a:rPr sz="2000"/>
              <a:t>Shopping.</a:t>
            </a:r>
          </a:p>
          <a:p>
            <a:pPr lvl="0" marL="0" indent="0">
              <a:buNone/>
            </a:pPr>
          </a:p>
          <a:p>
            <a:pPr lvl="2"/>
            <a:r>
              <a:rPr sz="2000"/>
              <a:t>Retailers</a:t>
            </a:r>
            <a:r>
              <a:rPr sz="2000"/>
              <a:t> </a:t>
            </a:r>
            <a:r>
              <a:rPr sz="2000"/>
              <a:t>and</a:t>
            </a:r>
            <a:r>
              <a:rPr sz="2000"/>
              <a:t> </a:t>
            </a:r>
            <a:r>
              <a:rPr sz="2000"/>
              <a:t>product</a:t>
            </a:r>
            <a:r>
              <a:rPr sz="2000"/>
              <a:t> </a:t>
            </a:r>
            <a:r>
              <a:rPr sz="2000"/>
              <a:t>review</a:t>
            </a:r>
            <a:r>
              <a:rPr sz="2000"/>
              <a:t> </a:t>
            </a:r>
            <a:r>
              <a:rPr sz="2000"/>
              <a:t>sites</a:t>
            </a:r>
            <a:r>
              <a:rPr sz="2000"/>
              <a:t> </a:t>
            </a:r>
            <a:r>
              <a:rPr sz="2000"/>
              <a:t>often</a:t>
            </a:r>
            <a:r>
              <a:rPr sz="2000"/>
              <a:t> </a:t>
            </a:r>
            <a:r>
              <a:rPr sz="2000"/>
              <a:t>leave</a:t>
            </a:r>
            <a:r>
              <a:rPr sz="2000"/>
              <a:t> </a:t>
            </a:r>
            <a:r>
              <a:rPr sz="2000"/>
              <a:t>cookies</a:t>
            </a:r>
            <a:r>
              <a:rPr sz="2000"/>
              <a:t> </a:t>
            </a:r>
            <a:r>
              <a:rPr sz="2000"/>
              <a:t>on</a:t>
            </a:r>
            <a:r>
              <a:rPr sz="2000"/>
              <a:t> </a:t>
            </a:r>
            <a:r>
              <a:rPr sz="2000"/>
              <a:t>your</a:t>
            </a:r>
            <a:r>
              <a:rPr sz="2000"/>
              <a:t> </a:t>
            </a:r>
            <a:r>
              <a:rPr sz="2000"/>
              <a:t>system</a:t>
            </a:r>
            <a:r>
              <a:rPr sz="2000"/>
              <a:t> </a:t>
            </a:r>
            <a:r>
              <a:rPr sz="2000"/>
              <a:t>which</a:t>
            </a:r>
            <a:r>
              <a:rPr sz="2000"/>
              <a:t> </a:t>
            </a:r>
            <a:r>
              <a:rPr sz="2000"/>
              <a:t>can</a:t>
            </a:r>
            <a:r>
              <a:rPr sz="2000"/>
              <a:t> </a:t>
            </a:r>
            <a:r>
              <a:rPr sz="2000"/>
              <a:t>track</a:t>
            </a:r>
            <a:r>
              <a:rPr sz="2000"/>
              <a:t> </a:t>
            </a:r>
            <a:r>
              <a:rPr sz="2000"/>
              <a:t>your</a:t>
            </a:r>
            <a:r>
              <a:rPr sz="2000"/>
              <a:t> </a:t>
            </a:r>
            <a:r>
              <a:rPr sz="2000"/>
              <a:t>movement</a:t>
            </a:r>
            <a:r>
              <a:rPr sz="2000"/>
              <a:t> </a:t>
            </a:r>
            <a:r>
              <a:rPr sz="2000"/>
              <a:t>from</a:t>
            </a:r>
            <a:r>
              <a:rPr sz="2000"/>
              <a:t> </a:t>
            </a:r>
            <a:r>
              <a:rPr sz="2000"/>
              <a:t>site-to-site,</a:t>
            </a:r>
            <a:r>
              <a:rPr sz="2000"/>
              <a:t> </a:t>
            </a:r>
            <a:r>
              <a:rPr sz="2000"/>
              <a:t>allowing</a:t>
            </a:r>
            <a:r>
              <a:rPr sz="2000"/>
              <a:t> </a:t>
            </a:r>
            <a:r>
              <a:rPr sz="2000"/>
              <a:t>targeted</a:t>
            </a:r>
            <a:r>
              <a:rPr sz="2000"/>
              <a:t> </a:t>
            </a:r>
            <a:r>
              <a:rPr sz="2000"/>
              <a:t>advertisements</a:t>
            </a:r>
            <a:r>
              <a:rPr sz="2000"/>
              <a:t> </a:t>
            </a:r>
            <a:r>
              <a:rPr sz="2000"/>
              <a:t>that</a:t>
            </a:r>
            <a:r>
              <a:rPr sz="2000"/>
              <a:t> </a:t>
            </a:r>
            <a:r>
              <a:rPr sz="2000"/>
              <a:t>can</a:t>
            </a:r>
            <a:r>
              <a:rPr sz="2000"/>
              <a:t> </a:t>
            </a:r>
            <a:r>
              <a:rPr sz="2000"/>
              <a:t>show</a:t>
            </a:r>
            <a:r>
              <a:rPr sz="2000"/>
              <a:t> </a:t>
            </a:r>
            <a:r>
              <a:rPr sz="2000"/>
              <a:t>you</a:t>
            </a:r>
            <a:r>
              <a:rPr sz="2000"/>
              <a:t> </a:t>
            </a:r>
            <a:r>
              <a:rPr sz="2000"/>
              <a:t>products</a:t>
            </a:r>
            <a:r>
              <a:rPr sz="2000"/>
              <a:t> </a:t>
            </a:r>
            <a:r>
              <a:rPr sz="2000"/>
              <a:t>you’ve</a:t>
            </a:r>
            <a:r>
              <a:rPr sz="2000"/>
              <a:t> </a:t>
            </a:r>
            <a:r>
              <a:rPr sz="2000"/>
              <a:t>been</a:t>
            </a:r>
            <a:r>
              <a:rPr sz="2000"/>
              <a:t> </a:t>
            </a:r>
            <a:r>
              <a:rPr sz="2000"/>
              <a:t>recently</a:t>
            </a:r>
            <a:r>
              <a:rPr sz="2000"/>
              <a:t> </a:t>
            </a:r>
            <a:r>
              <a:rPr sz="2000"/>
              <a:t>reading</a:t>
            </a:r>
            <a:r>
              <a:rPr sz="2000"/>
              <a:t> </a:t>
            </a:r>
            <a:r>
              <a:rPr sz="2000"/>
              <a:t>about</a:t>
            </a:r>
            <a:r>
              <a:rPr sz="2000"/>
              <a:t> </a:t>
            </a:r>
            <a:r>
              <a:rPr sz="2000"/>
              <a:t>or</a:t>
            </a:r>
            <a:r>
              <a:rPr sz="2000"/>
              <a:t> </a:t>
            </a:r>
            <a:r>
              <a:rPr sz="2000"/>
              <a:t>looking</a:t>
            </a:r>
            <a:r>
              <a:rPr sz="2000"/>
              <a:t> </a:t>
            </a:r>
            <a:r>
              <a:rPr sz="2000"/>
              <a:t>at</a:t>
            </a:r>
            <a:r>
              <a:rPr sz="2000"/>
              <a:t> </a:t>
            </a:r>
            <a:r>
              <a:rPr sz="2000"/>
              <a:t>online.</a:t>
            </a:r>
          </a:p>
          <a:p>
            <a:pPr lvl="0" marL="0" indent="0">
              <a:buNone/>
            </a:pPr>
          </a:p>
          <a:p>
            <a:pPr lvl="1"/>
            <a:r>
              <a:rPr sz="2000"/>
              <a:t>Social</a:t>
            </a:r>
            <a:r>
              <a:rPr sz="2000"/>
              <a:t> </a:t>
            </a:r>
            <a:r>
              <a:rPr sz="2000"/>
              <a:t>Media.</a:t>
            </a:r>
          </a:p>
          <a:p>
            <a:pPr lvl="0" marL="0" indent="0">
              <a:buNone/>
            </a:pPr>
          </a:p>
          <a:p>
            <a:pPr lvl="2"/>
            <a:r>
              <a:rPr sz="2000"/>
              <a:t>All</a:t>
            </a:r>
            <a:r>
              <a:rPr sz="2000"/>
              <a:t> </a:t>
            </a:r>
            <a:r>
              <a:rPr sz="2000"/>
              <a:t>those</a:t>
            </a:r>
            <a:r>
              <a:rPr sz="2000"/>
              <a:t> </a:t>
            </a:r>
            <a:r>
              <a:rPr sz="2000"/>
              <a:t>+1s,</a:t>
            </a:r>
            <a:r>
              <a:rPr sz="2000"/>
              <a:t> </a:t>
            </a:r>
            <a:r>
              <a:rPr sz="2000"/>
              <a:t>Retweets,</a:t>
            </a:r>
            <a:r>
              <a:rPr sz="2000"/>
              <a:t> </a:t>
            </a:r>
            <a:r>
              <a:rPr sz="2000"/>
              <a:t>and</a:t>
            </a:r>
            <a:r>
              <a:rPr sz="2000"/>
              <a:t> </a:t>
            </a:r>
            <a:r>
              <a:rPr sz="2000"/>
              <a:t>Facebook</a:t>
            </a:r>
            <a:r>
              <a:rPr sz="2000"/>
              <a:t> </a:t>
            </a:r>
            <a:r>
              <a:rPr sz="2000"/>
              <a:t>comments</a:t>
            </a:r>
            <a:r>
              <a:rPr sz="2000"/>
              <a:t> </a:t>
            </a:r>
            <a:r>
              <a:rPr sz="2000"/>
              <a:t>(even</a:t>
            </a:r>
            <a:r>
              <a:rPr sz="2000"/>
              <a:t> </a:t>
            </a:r>
            <a:r>
              <a:rPr sz="2000"/>
              <a:t>private</a:t>
            </a:r>
            <a:r>
              <a:rPr sz="2000"/>
              <a:t> </a:t>
            </a:r>
            <a:r>
              <a:rPr sz="2000"/>
              <a:t>ones)</a:t>
            </a:r>
            <a:r>
              <a:rPr sz="2000"/>
              <a:t> </a:t>
            </a:r>
            <a:r>
              <a:rPr sz="2000"/>
              <a:t>leave</a:t>
            </a:r>
            <a:r>
              <a:rPr sz="2000"/>
              <a:t> </a:t>
            </a:r>
            <a:r>
              <a:rPr sz="2000"/>
              <a:t>a</a:t>
            </a:r>
            <a:r>
              <a:rPr sz="2000"/>
              <a:t> </a:t>
            </a:r>
            <a:r>
              <a:rPr sz="2000"/>
              <a:t>record.</a:t>
            </a:r>
            <a:r>
              <a:rPr sz="2000"/>
              <a:t> </a:t>
            </a:r>
            <a:r>
              <a:rPr sz="2000"/>
              <a:t>Make</a:t>
            </a:r>
            <a:r>
              <a:rPr sz="2000"/>
              <a:t> </a:t>
            </a:r>
            <a:r>
              <a:rPr sz="2000"/>
              <a:t>sure</a:t>
            </a:r>
            <a:r>
              <a:rPr sz="2000"/>
              <a:t> </a:t>
            </a:r>
            <a:r>
              <a:rPr sz="2000"/>
              <a:t>you</a:t>
            </a:r>
            <a:r>
              <a:rPr sz="2000"/>
              <a:t> </a:t>
            </a:r>
            <a:r>
              <a:rPr sz="2000"/>
              <a:t>know</a:t>
            </a:r>
            <a:r>
              <a:rPr sz="2000"/>
              <a:t> </a:t>
            </a:r>
            <a:r>
              <a:rPr sz="2000"/>
              <a:t>what</a:t>
            </a:r>
            <a:r>
              <a:rPr sz="2000"/>
              <a:t> </a:t>
            </a:r>
            <a:r>
              <a:rPr sz="2000"/>
              <a:t>the</a:t>
            </a:r>
            <a:r>
              <a:rPr sz="2000"/>
              <a:t> </a:t>
            </a:r>
            <a:r>
              <a:rPr sz="2000"/>
              <a:t>default</a:t>
            </a:r>
            <a:r>
              <a:rPr sz="2000"/>
              <a:t> </a:t>
            </a:r>
            <a:r>
              <a:rPr sz="2000"/>
              <a:t>privacy</a:t>
            </a:r>
            <a:r>
              <a:rPr sz="2000"/>
              <a:t> </a:t>
            </a:r>
            <a:r>
              <a:rPr sz="2000"/>
              <a:t>settings</a:t>
            </a:r>
            <a:r>
              <a:rPr sz="2000"/>
              <a:t> </a:t>
            </a:r>
            <a:r>
              <a:rPr sz="2000"/>
              <a:t>are</a:t>
            </a:r>
            <a:r>
              <a:rPr sz="2000"/>
              <a:t> </a:t>
            </a:r>
            <a:r>
              <a:rPr sz="2000"/>
              <a:t>for</a:t>
            </a:r>
            <a:r>
              <a:rPr sz="2000"/>
              <a:t> </a:t>
            </a:r>
            <a:r>
              <a:rPr sz="2000"/>
              <a:t>your</a:t>
            </a:r>
            <a:r>
              <a:rPr sz="2000"/>
              <a:t> </a:t>
            </a:r>
            <a:r>
              <a:rPr sz="2000"/>
              <a:t>social</a:t>
            </a:r>
            <a:r>
              <a:rPr sz="2000"/>
              <a:t> </a:t>
            </a:r>
            <a:r>
              <a:rPr sz="2000"/>
              <a:t>media</a:t>
            </a:r>
            <a:r>
              <a:rPr sz="2000"/>
              <a:t> </a:t>
            </a:r>
            <a:r>
              <a:rPr sz="2000"/>
              <a:t>accounts,</a:t>
            </a:r>
            <a:r>
              <a:rPr sz="2000"/>
              <a:t> </a:t>
            </a:r>
            <a:r>
              <a:rPr sz="2000"/>
              <a:t>and</a:t>
            </a:r>
            <a:r>
              <a:rPr sz="2000"/>
              <a:t> </a:t>
            </a:r>
            <a:r>
              <a:rPr sz="2000"/>
              <a:t>keep</a:t>
            </a:r>
            <a:r>
              <a:rPr sz="2000"/>
              <a:t> </a:t>
            </a:r>
            <a:r>
              <a:rPr sz="2000"/>
              <a:t>an</a:t>
            </a:r>
            <a:r>
              <a:rPr sz="2000"/>
              <a:t> </a:t>
            </a:r>
            <a:r>
              <a:rPr sz="2000"/>
              <a:t>eye</a:t>
            </a:r>
            <a:r>
              <a:rPr sz="2000"/>
              <a:t> </a:t>
            </a:r>
            <a:r>
              <a:rPr sz="2000"/>
              <a:t>on</a:t>
            </a:r>
            <a:r>
              <a:rPr sz="2000"/>
              <a:t> </a:t>
            </a:r>
            <a:r>
              <a:rPr sz="2000"/>
              <a:t>them.</a:t>
            </a:r>
            <a:r>
              <a:rPr sz="2000"/>
              <a:t> </a:t>
            </a:r>
            <a:r>
              <a:rPr sz="2000"/>
              <a:t>Sites</a:t>
            </a:r>
            <a:r>
              <a:rPr sz="2000"/>
              <a:t> </a:t>
            </a:r>
            <a:r>
              <a:rPr sz="2000"/>
              <a:t>often</a:t>
            </a:r>
            <a:r>
              <a:rPr sz="2000"/>
              <a:t> </a:t>
            </a:r>
            <a:r>
              <a:rPr sz="2000"/>
              <a:t>introduce</a:t>
            </a:r>
            <a:r>
              <a:rPr sz="2000"/>
              <a:t> </a:t>
            </a:r>
            <a:r>
              <a:rPr sz="2000"/>
              <a:t>new</a:t>
            </a:r>
            <a:r>
              <a:rPr sz="2000"/>
              <a:t> </a:t>
            </a:r>
            <a:r>
              <a:rPr sz="2000"/>
              <a:t>policies</a:t>
            </a:r>
            <a:r>
              <a:rPr sz="2000"/>
              <a:t> </a:t>
            </a:r>
            <a:r>
              <a:rPr sz="2000"/>
              <a:t>and</a:t>
            </a:r>
            <a:r>
              <a:rPr sz="2000"/>
              <a:t> </a:t>
            </a:r>
            <a:r>
              <a:rPr sz="2000"/>
              <a:t>settings</a:t>
            </a:r>
            <a:r>
              <a:rPr sz="2000"/>
              <a:t> </a:t>
            </a:r>
            <a:r>
              <a:rPr sz="2000"/>
              <a:t>that</a:t>
            </a:r>
            <a:r>
              <a:rPr sz="2000"/>
              <a:t> </a:t>
            </a:r>
            <a:r>
              <a:rPr sz="2000"/>
              <a:t>increase</a:t>
            </a:r>
            <a:r>
              <a:rPr sz="2000"/>
              <a:t> </a:t>
            </a:r>
            <a:r>
              <a:rPr sz="2000"/>
              <a:t>the</a:t>
            </a:r>
            <a:r>
              <a:rPr sz="2000"/>
              <a:t> </a:t>
            </a:r>
            <a:r>
              <a:rPr sz="2000"/>
              <a:t>visibility</a:t>
            </a:r>
            <a:r>
              <a:rPr sz="2000"/>
              <a:t> </a:t>
            </a:r>
            <a:r>
              <a:rPr sz="2000"/>
              <a:t>of</a:t>
            </a:r>
            <a:r>
              <a:rPr sz="2000"/>
              <a:t> </a:t>
            </a:r>
            <a:r>
              <a:rPr sz="2000"/>
              <a:t>your</a:t>
            </a:r>
            <a:r>
              <a:rPr sz="2000"/>
              <a:t> </a:t>
            </a:r>
            <a:r>
              <a:rPr sz="2000"/>
              <a:t>data.</a:t>
            </a:r>
            <a:r>
              <a:rPr sz="2000"/>
              <a:t> </a:t>
            </a:r>
            <a:r>
              <a:rPr sz="2000"/>
              <a:t>They</a:t>
            </a:r>
            <a:r>
              <a:rPr sz="2000"/>
              <a:t> </a:t>
            </a:r>
            <a:r>
              <a:rPr sz="2000"/>
              <a:t>may</a:t>
            </a:r>
            <a:r>
              <a:rPr sz="2000"/>
              <a:t> </a:t>
            </a:r>
            <a:r>
              <a:rPr sz="2000"/>
              <a:t>rely</a:t>
            </a:r>
            <a:r>
              <a:rPr sz="2000"/>
              <a:t> </a:t>
            </a:r>
            <a:r>
              <a:rPr sz="2000"/>
              <a:t>on</a:t>
            </a:r>
            <a:r>
              <a:rPr sz="2000"/>
              <a:t> </a:t>
            </a:r>
            <a:r>
              <a:rPr sz="2000"/>
              <a:t>you</a:t>
            </a:r>
            <a:r>
              <a:rPr sz="2000"/>
              <a:t> </a:t>
            </a:r>
            <a:r>
              <a:rPr sz="2000"/>
              <a:t>just</a:t>
            </a:r>
            <a:r>
              <a:rPr sz="2000"/>
              <a:t> </a:t>
            </a:r>
            <a:r>
              <a:rPr sz="2000"/>
              <a:t>clicking</a:t>
            </a:r>
            <a:r>
              <a:rPr sz="2000"/>
              <a:t> </a:t>
            </a:r>
            <a:r>
              <a:rPr sz="2000"/>
              <a:t>“</a:t>
            </a:r>
            <a:r>
              <a:rPr sz="2000"/>
              <a:t>OK</a:t>
            </a:r>
            <a:r>
              <a:rPr sz="2000"/>
              <a:t>”</a:t>
            </a:r>
            <a:r>
              <a:rPr sz="2000"/>
              <a:t> </a:t>
            </a:r>
            <a:r>
              <a:rPr sz="2000"/>
              <a:t>to</a:t>
            </a:r>
            <a:r>
              <a:rPr sz="2000"/>
              <a:t> </a:t>
            </a:r>
            <a:r>
              <a:rPr sz="2000"/>
              <a:t>whatever</a:t>
            </a:r>
            <a:r>
              <a:rPr sz="2000"/>
              <a:t> </a:t>
            </a:r>
            <a:r>
              <a:rPr sz="2000"/>
              <a:t>terms</a:t>
            </a:r>
            <a:r>
              <a:rPr sz="2000"/>
              <a:t> </a:t>
            </a:r>
            <a:r>
              <a:rPr sz="2000"/>
              <a:t>they</a:t>
            </a:r>
            <a:r>
              <a:rPr sz="2000"/>
              <a:t> </a:t>
            </a:r>
            <a:r>
              <a:rPr sz="2000"/>
              <a:t>are</a:t>
            </a:r>
            <a:r>
              <a:rPr sz="2000"/>
              <a:t> </a:t>
            </a:r>
            <a:r>
              <a:rPr sz="2000"/>
              <a:t>introducing,</a:t>
            </a:r>
            <a:r>
              <a:rPr sz="2000"/>
              <a:t> </a:t>
            </a:r>
            <a:r>
              <a:rPr sz="2000"/>
              <a:t>without</a:t>
            </a:r>
            <a:r>
              <a:rPr sz="2000"/>
              <a:t> </a:t>
            </a:r>
            <a:r>
              <a:rPr sz="2000"/>
              <a:t>reading</a:t>
            </a:r>
            <a:r>
              <a:rPr sz="2000"/>
              <a:t> </a:t>
            </a:r>
            <a:r>
              <a:rPr sz="2000"/>
              <a:t>them.</a:t>
            </a:r>
          </a:p>
          <a:p>
            <a:pPr lvl="0" marL="0" indent="0">
              <a:buNone/>
            </a:pPr>
          </a:p>
          <a:p>
            <a:pPr lvl="1"/>
            <a:r>
              <a:rPr sz="2000"/>
              <a:t>Mobile</a:t>
            </a:r>
            <a:r>
              <a:rPr sz="2000"/>
              <a:t> </a:t>
            </a:r>
            <a:r>
              <a:rPr sz="2000"/>
              <a:t>Phones,</a:t>
            </a:r>
            <a:r>
              <a:rPr sz="2000"/>
              <a:t> </a:t>
            </a:r>
            <a:r>
              <a:rPr sz="2000"/>
              <a:t>Tablets,</a:t>
            </a:r>
            <a:r>
              <a:rPr sz="2000"/>
              <a:t> </a:t>
            </a:r>
            <a:r>
              <a:rPr sz="2000"/>
              <a:t>or</a:t>
            </a:r>
            <a:r>
              <a:rPr sz="2000"/>
              <a:t> </a:t>
            </a:r>
            <a:r>
              <a:rPr sz="2000"/>
              <a:t>Laptops.</a:t>
            </a:r>
          </a:p>
          <a:p>
            <a:pPr lvl="0" marL="0" indent="0">
              <a:buNone/>
            </a:pPr>
          </a:p>
          <a:p>
            <a:pPr lvl="2"/>
            <a:r>
              <a:rPr sz="2000"/>
              <a:t>Some</a:t>
            </a:r>
            <a:r>
              <a:rPr sz="2000"/>
              <a:t> </a:t>
            </a:r>
            <a:r>
              <a:rPr sz="2000"/>
              <a:t>websites</a:t>
            </a:r>
            <a:r>
              <a:rPr sz="2000"/>
              <a:t> </a:t>
            </a:r>
            <a:r>
              <a:rPr sz="2000"/>
              <a:t>will</a:t>
            </a:r>
            <a:r>
              <a:rPr sz="2000"/>
              <a:t> </a:t>
            </a:r>
            <a:r>
              <a:rPr sz="2000"/>
              <a:t>build</a:t>
            </a:r>
            <a:r>
              <a:rPr sz="2000"/>
              <a:t> </a:t>
            </a:r>
            <a:r>
              <a:rPr sz="2000"/>
              <a:t>a</a:t>
            </a:r>
            <a:r>
              <a:rPr sz="2000"/>
              <a:t> </a:t>
            </a:r>
            <a:r>
              <a:rPr sz="2000"/>
              <a:t>list</a:t>
            </a:r>
            <a:r>
              <a:rPr sz="2000"/>
              <a:t> </a:t>
            </a:r>
            <a:r>
              <a:rPr sz="2000"/>
              <a:t>of</a:t>
            </a:r>
            <a:r>
              <a:rPr sz="2000"/>
              <a:t> </a:t>
            </a:r>
            <a:r>
              <a:rPr sz="2000"/>
              <a:t>different</a:t>
            </a:r>
            <a:r>
              <a:rPr sz="2000"/>
              <a:t> </a:t>
            </a:r>
            <a:r>
              <a:rPr sz="2000"/>
              <a:t>devices</a:t>
            </a:r>
            <a:r>
              <a:rPr sz="2000"/>
              <a:t> </a:t>
            </a:r>
            <a:r>
              <a:rPr sz="2000"/>
              <a:t>you</a:t>
            </a:r>
            <a:r>
              <a:rPr sz="2000"/>
              <a:t> </a:t>
            </a:r>
            <a:r>
              <a:rPr sz="2000"/>
              <a:t>have</a:t>
            </a:r>
            <a:r>
              <a:rPr sz="2000"/>
              <a:t> </a:t>
            </a:r>
            <a:r>
              <a:rPr sz="2000"/>
              <a:t>used</a:t>
            </a:r>
            <a:r>
              <a:rPr sz="2000"/>
              <a:t> </a:t>
            </a:r>
            <a:r>
              <a:rPr sz="2000"/>
              <a:t>to</a:t>
            </a:r>
            <a:r>
              <a:rPr sz="2000"/>
              <a:t> </a:t>
            </a:r>
            <a:r>
              <a:rPr sz="2000"/>
              <a:t>visit</a:t>
            </a:r>
            <a:r>
              <a:rPr sz="2000"/>
              <a:t> </a:t>
            </a:r>
            <a:r>
              <a:rPr sz="2000"/>
              <a:t>those</a:t>
            </a:r>
            <a:r>
              <a:rPr sz="2000"/>
              <a:t> </a:t>
            </a:r>
            <a:r>
              <a:rPr sz="2000"/>
              <a:t>sites.</a:t>
            </a:r>
            <a:r>
              <a:rPr sz="2000"/>
              <a:t> </a:t>
            </a:r>
            <a:r>
              <a:rPr sz="2000"/>
              <a:t>While</a:t>
            </a:r>
            <a:r>
              <a:rPr sz="2000"/>
              <a:t> </a:t>
            </a:r>
            <a:r>
              <a:rPr sz="2000"/>
              <a:t>this</a:t>
            </a:r>
            <a:r>
              <a:rPr sz="2000"/>
              <a:t> </a:t>
            </a:r>
            <a:r>
              <a:rPr sz="2000"/>
              <a:t>can</a:t>
            </a:r>
            <a:r>
              <a:rPr sz="2000"/>
              <a:t> </a:t>
            </a:r>
            <a:r>
              <a:rPr sz="2000"/>
              <a:t>often</a:t>
            </a:r>
            <a:r>
              <a:rPr sz="2000"/>
              <a:t> </a:t>
            </a:r>
            <a:r>
              <a:rPr sz="2000"/>
              <a:t>be</a:t>
            </a:r>
            <a:r>
              <a:rPr sz="2000"/>
              <a:t> </a:t>
            </a:r>
            <a:r>
              <a:rPr sz="2000"/>
              <a:t>used</a:t>
            </a:r>
            <a:r>
              <a:rPr sz="2000"/>
              <a:t> </a:t>
            </a:r>
            <a:r>
              <a:rPr sz="2000"/>
              <a:t>as</a:t>
            </a:r>
            <a:r>
              <a:rPr sz="2000"/>
              <a:t> </a:t>
            </a:r>
            <a:r>
              <a:rPr sz="2000"/>
              <a:t>a</a:t>
            </a:r>
            <a:r>
              <a:rPr sz="2000"/>
              <a:t> </a:t>
            </a:r>
            <a:r>
              <a:rPr sz="2000"/>
              <a:t>way</a:t>
            </a:r>
            <a:r>
              <a:rPr sz="2000"/>
              <a:t> </a:t>
            </a:r>
            <a:r>
              <a:rPr sz="2000"/>
              <a:t>to</a:t>
            </a:r>
            <a:r>
              <a:rPr sz="2000"/>
              <a:t> </a:t>
            </a:r>
            <a:r>
              <a:rPr sz="2000"/>
              <a:t>help</a:t>
            </a:r>
            <a:r>
              <a:rPr sz="2000"/>
              <a:t> </a:t>
            </a:r>
            <a:r>
              <a:rPr sz="2000"/>
              <a:t>secure</a:t>
            </a:r>
            <a:r>
              <a:rPr sz="2000"/>
              <a:t> </a:t>
            </a:r>
            <a:r>
              <a:rPr sz="2000"/>
              <a:t>your</a:t>
            </a:r>
            <a:r>
              <a:rPr sz="2000"/>
              <a:t> </a:t>
            </a:r>
            <a:r>
              <a:rPr sz="2000"/>
              <a:t>account,</a:t>
            </a:r>
            <a:r>
              <a:rPr sz="2000"/>
              <a:t> </a:t>
            </a:r>
            <a:r>
              <a:rPr sz="2000"/>
              <a:t>it</a:t>
            </a:r>
            <a:r>
              <a:rPr sz="2000"/>
              <a:t> </a:t>
            </a:r>
            <a:r>
              <a:rPr sz="2000"/>
              <a:t>is</a:t>
            </a:r>
            <a:r>
              <a:rPr sz="2000"/>
              <a:t> </a:t>
            </a:r>
            <a:r>
              <a:rPr sz="2000"/>
              <a:t>important</a:t>
            </a:r>
            <a:r>
              <a:rPr sz="2000"/>
              <a:t> </a:t>
            </a:r>
            <a:r>
              <a:rPr sz="2000"/>
              <a:t>to</a:t>
            </a:r>
            <a:r>
              <a:rPr sz="2000"/>
              <a:t> </a:t>
            </a:r>
            <a:r>
              <a:rPr sz="2000"/>
              <a:t>understand</a:t>
            </a:r>
            <a:r>
              <a:rPr sz="2000"/>
              <a:t> </a:t>
            </a:r>
            <a:r>
              <a:rPr sz="2000"/>
              <a:t>the</a:t>
            </a:r>
            <a:r>
              <a:rPr sz="2000"/>
              <a:t> </a:t>
            </a:r>
            <a:r>
              <a:rPr sz="2000"/>
              <a:t>information</a:t>
            </a:r>
            <a:r>
              <a:rPr sz="2000"/>
              <a:t> </a:t>
            </a:r>
            <a:r>
              <a:rPr sz="2000"/>
              <a:t>being</a:t>
            </a:r>
            <a:r>
              <a:rPr sz="2000"/>
              <a:t> </a:t>
            </a:r>
            <a:r>
              <a:rPr sz="2000"/>
              <a:t>collected</a:t>
            </a:r>
            <a:r>
              <a:rPr sz="2000"/>
              <a:t> </a:t>
            </a:r>
            <a:r>
              <a:rPr sz="2000"/>
              <a:t>about</a:t>
            </a:r>
            <a:r>
              <a:rPr sz="2000"/>
              <a:t> </a:t>
            </a:r>
            <a:r>
              <a:rPr sz="2000"/>
              <a:t>your</a:t>
            </a:r>
            <a:r>
              <a:rPr sz="2000"/>
              <a:t> </a:t>
            </a:r>
            <a:r>
              <a:rPr sz="2000"/>
              <a:t>habits.</a:t>
            </a:r>
          </a:p>
        </p:txBody>
      </p:sp>
      <p:sp>
        <p:nvSpPr>
          <p:cNvPr id="4" name="Slide Number Placeholder 3"/>
          <p:cNvSpPr>
            <a:spLocks noGrp="1"/>
          </p:cNvSpPr>
          <p:nvPr>
            <p:ph type="sldNum" sz="quarter" idx="10"/>
          </p:nvPr>
        </p:nvSpPr>
        <p:spPr/>
        <p:txBody>
          <a:bodyPr/>
          <a:lstStyle/>
          <a:p>
            <a:fld id="{18BDFEC3-8487-43E8-A154-7C12CBC1FFF2}" type="slidenum">
              <a:rPr lang="en-US"/>
              <a:t>6</a:t>
            </a:fld>
            <a:endParaRPr lang="en-US"/>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a:t>Discussion:</a:t>
            </a:r>
            <a:r>
              <a:rPr/>
              <a:t> </a:t>
            </a:r>
            <a:r>
              <a:rPr/>
              <a:t>Ask</a:t>
            </a:r>
            <a:r>
              <a:rPr/>
              <a:t> </a:t>
            </a:r>
            <a:r>
              <a:rPr/>
              <a:t>learners:</a:t>
            </a:r>
          </a:p>
          <a:p>
            <a:pPr lvl="0" marL="0" indent="0">
              <a:buNone/>
            </a:pPr>
          </a:p>
          <a:p>
            <a:pPr lvl="1"/>
            <a:r>
              <a:rPr/>
              <a:t>Tell</a:t>
            </a:r>
            <a:r>
              <a:rPr/>
              <a:t> </a:t>
            </a:r>
            <a:r>
              <a:rPr/>
              <a:t>your</a:t>
            </a:r>
            <a:r>
              <a:rPr/>
              <a:t> </a:t>
            </a:r>
            <a:r>
              <a:rPr/>
              <a:t>learners:</a:t>
            </a:r>
            <a:r>
              <a:rPr/>
              <a:t> </a:t>
            </a:r>
            <a:r>
              <a:rPr/>
              <a:t>the</a:t>
            </a:r>
            <a:r>
              <a:rPr/>
              <a:t> </a:t>
            </a:r>
            <a:r>
              <a:rPr/>
              <a:t>information</a:t>
            </a:r>
            <a:r>
              <a:rPr/>
              <a:t> </a:t>
            </a:r>
            <a:r>
              <a:rPr/>
              <a:t>we</a:t>
            </a:r>
            <a:r>
              <a:rPr/>
              <a:t> </a:t>
            </a:r>
            <a:r>
              <a:rPr/>
              <a:t>leave</a:t>
            </a:r>
            <a:r>
              <a:rPr/>
              <a:t> </a:t>
            </a:r>
            <a:r>
              <a:rPr/>
              <a:t>behind</a:t>
            </a:r>
            <a:r>
              <a:rPr/>
              <a:t> </a:t>
            </a:r>
            <a:r>
              <a:rPr/>
              <a:t>as</a:t>
            </a:r>
            <a:r>
              <a:rPr/>
              <a:t> </a:t>
            </a:r>
            <a:r>
              <a:rPr/>
              <a:t>we</a:t>
            </a:r>
            <a:r>
              <a:rPr/>
              <a:t> </a:t>
            </a:r>
            <a:r>
              <a:rPr/>
              <a:t>travel</a:t>
            </a:r>
            <a:r>
              <a:rPr/>
              <a:t> </a:t>
            </a:r>
            <a:r>
              <a:rPr/>
              <a:t>through</a:t>
            </a:r>
            <a:r>
              <a:rPr/>
              <a:t> </a:t>
            </a:r>
            <a:r>
              <a:rPr/>
              <a:t>the</a:t>
            </a:r>
            <a:r>
              <a:rPr/>
              <a:t> </a:t>
            </a:r>
            <a:r>
              <a:rPr/>
              <a:t>web</a:t>
            </a:r>
            <a:r>
              <a:rPr/>
              <a:t> </a:t>
            </a:r>
            <a:r>
              <a:rPr/>
              <a:t>is</a:t>
            </a:r>
            <a:r>
              <a:rPr/>
              <a:t> </a:t>
            </a:r>
            <a:r>
              <a:rPr/>
              <a:t>what</a:t>
            </a:r>
            <a:r>
              <a:rPr/>
              <a:t> </a:t>
            </a:r>
            <a:r>
              <a:rPr/>
              <a:t>is</a:t>
            </a:r>
            <a:r>
              <a:rPr/>
              <a:t> </a:t>
            </a:r>
            <a:r>
              <a:rPr/>
              <a:t>known</a:t>
            </a:r>
            <a:r>
              <a:rPr/>
              <a:t> </a:t>
            </a:r>
            <a:r>
              <a:rPr/>
              <a:t>as</a:t>
            </a:r>
            <a:r>
              <a:rPr/>
              <a:t> </a:t>
            </a:r>
            <a:r>
              <a:rPr/>
              <a:t>a</a:t>
            </a:r>
            <a:r>
              <a:rPr/>
              <a:t> </a:t>
            </a:r>
            <a:r>
              <a:rPr/>
              <a:t>“</a:t>
            </a:r>
            <a:r>
              <a:rPr/>
              <a:t>digital</a:t>
            </a:r>
            <a:r>
              <a:rPr/>
              <a:t> </a:t>
            </a:r>
            <a:r>
              <a:rPr/>
              <a:t>footprint</a:t>
            </a:r>
            <a:r>
              <a:rPr/>
              <a:t>”</a:t>
            </a:r>
            <a:r>
              <a:rPr/>
              <a:t> </a:t>
            </a:r>
            <a:r>
              <a:rPr/>
              <a:t>or</a:t>
            </a:r>
            <a:r>
              <a:rPr/>
              <a:t> </a:t>
            </a:r>
            <a:r>
              <a:rPr/>
              <a:t>a</a:t>
            </a:r>
            <a:r>
              <a:rPr/>
              <a:t> </a:t>
            </a:r>
            <a:r>
              <a:rPr/>
              <a:t>“</a:t>
            </a:r>
            <a:r>
              <a:rPr/>
              <a:t>digital</a:t>
            </a:r>
            <a:r>
              <a:rPr/>
              <a:t> </a:t>
            </a:r>
            <a:r>
              <a:rPr/>
              <a:t>shadow.</a:t>
            </a:r>
            <a:r>
              <a:rPr/>
              <a:t>”</a:t>
            </a:r>
            <a:r>
              <a:rPr/>
              <a:t> </a:t>
            </a:r>
            <a:r>
              <a:rPr/>
              <a:t>Your</a:t>
            </a:r>
            <a:r>
              <a:rPr/>
              <a:t> </a:t>
            </a:r>
            <a:r>
              <a:rPr/>
              <a:t>digital</a:t>
            </a:r>
            <a:r>
              <a:rPr/>
              <a:t> </a:t>
            </a:r>
            <a:r>
              <a:rPr/>
              <a:t>footprint</a:t>
            </a:r>
            <a:r>
              <a:rPr/>
              <a:t> </a:t>
            </a:r>
            <a:r>
              <a:rPr/>
              <a:t>includes</a:t>
            </a:r>
            <a:r>
              <a:rPr/>
              <a:t> </a:t>
            </a:r>
            <a:r>
              <a:rPr/>
              <a:t>websites</a:t>
            </a:r>
            <a:r>
              <a:rPr/>
              <a:t> </a:t>
            </a:r>
            <a:r>
              <a:rPr/>
              <a:t>you</a:t>
            </a:r>
            <a:r>
              <a:rPr/>
              <a:t> </a:t>
            </a:r>
            <a:r>
              <a:rPr/>
              <a:t>visit,</a:t>
            </a:r>
            <a:r>
              <a:rPr/>
              <a:t> </a:t>
            </a:r>
            <a:r>
              <a:rPr/>
              <a:t>emails</a:t>
            </a:r>
            <a:r>
              <a:rPr/>
              <a:t> </a:t>
            </a:r>
            <a:r>
              <a:rPr/>
              <a:t>you</a:t>
            </a:r>
            <a:r>
              <a:rPr/>
              <a:t> </a:t>
            </a:r>
            <a:r>
              <a:rPr/>
              <a:t>send,</a:t>
            </a:r>
            <a:r>
              <a:rPr/>
              <a:t> </a:t>
            </a:r>
            <a:r>
              <a:rPr/>
              <a:t>and</a:t>
            </a:r>
            <a:r>
              <a:rPr/>
              <a:t> </a:t>
            </a:r>
            <a:r>
              <a:rPr/>
              <a:t>information</a:t>
            </a:r>
            <a:r>
              <a:rPr/>
              <a:t> </a:t>
            </a:r>
            <a:r>
              <a:rPr/>
              <a:t>you</a:t>
            </a:r>
            <a:r>
              <a:rPr/>
              <a:t> </a:t>
            </a:r>
            <a:r>
              <a:rPr/>
              <a:t>provide</a:t>
            </a:r>
            <a:r>
              <a:rPr/>
              <a:t> </a:t>
            </a:r>
            <a:r>
              <a:rPr/>
              <a:t>to</a:t>
            </a:r>
            <a:r>
              <a:rPr/>
              <a:t> </a:t>
            </a:r>
            <a:r>
              <a:rPr/>
              <a:t>online</a:t>
            </a:r>
            <a:r>
              <a:rPr/>
              <a:t> </a:t>
            </a:r>
            <a:r>
              <a:rPr/>
              <a:t>services.</a:t>
            </a:r>
          </a:p>
          <a:p>
            <a:pPr lvl="0" marL="0" indent="0">
              <a:buNone/>
            </a:pPr>
          </a:p>
          <a:p>
            <a:pPr lvl="1"/>
            <a:r>
              <a:rPr/>
              <a:t>Let’s</a:t>
            </a:r>
            <a:r>
              <a:rPr/>
              <a:t> </a:t>
            </a:r>
            <a:r>
              <a:rPr/>
              <a:t>take</a:t>
            </a:r>
            <a:r>
              <a:rPr/>
              <a:t> </a:t>
            </a:r>
            <a:r>
              <a:rPr/>
              <a:t>a</a:t>
            </a:r>
            <a:r>
              <a:rPr/>
              <a:t> </a:t>
            </a:r>
            <a:r>
              <a:rPr/>
              <a:t>look</a:t>
            </a:r>
            <a:r>
              <a:rPr/>
              <a:t> </a:t>
            </a:r>
            <a:r>
              <a:rPr/>
              <a:t>at</a:t>
            </a:r>
            <a:r>
              <a:rPr/>
              <a:t> </a:t>
            </a:r>
            <a:r>
              <a:rPr/>
              <a:t>the</a:t>
            </a:r>
            <a:r>
              <a:rPr/>
              <a:t> </a:t>
            </a:r>
            <a:r>
              <a:rPr/>
              <a:t>kind</a:t>
            </a:r>
            <a:r>
              <a:rPr/>
              <a:t> </a:t>
            </a:r>
            <a:r>
              <a:rPr/>
              <a:t>of</a:t>
            </a:r>
            <a:r>
              <a:rPr/>
              <a:t> </a:t>
            </a:r>
            <a:r>
              <a:rPr/>
              <a:t>information</a:t>
            </a:r>
            <a:r>
              <a:rPr/>
              <a:t> </a:t>
            </a:r>
            <a:r>
              <a:rPr/>
              <a:t>you</a:t>
            </a:r>
            <a:r>
              <a:rPr/>
              <a:t> </a:t>
            </a:r>
            <a:r>
              <a:rPr/>
              <a:t>may</a:t>
            </a:r>
            <a:r>
              <a:rPr/>
              <a:t> </a:t>
            </a:r>
            <a:r>
              <a:rPr/>
              <a:t>be</a:t>
            </a:r>
            <a:r>
              <a:rPr/>
              <a:t> </a:t>
            </a:r>
            <a:r>
              <a:rPr/>
              <a:t>leaving</a:t>
            </a:r>
            <a:r>
              <a:rPr/>
              <a:t> </a:t>
            </a:r>
            <a:r>
              <a:rPr/>
              <a:t>behind</a:t>
            </a:r>
            <a:r>
              <a:rPr/>
              <a:t> </a:t>
            </a:r>
            <a:r>
              <a:rPr/>
              <a:t>in</a:t>
            </a:r>
            <a:r>
              <a:rPr/>
              <a:t> </a:t>
            </a:r>
            <a:r>
              <a:rPr/>
              <a:t>your</a:t>
            </a:r>
            <a:r>
              <a:rPr/>
              <a:t> </a:t>
            </a:r>
            <a:r>
              <a:rPr/>
              <a:t>digital</a:t>
            </a:r>
            <a:r>
              <a:rPr/>
              <a:t> </a:t>
            </a:r>
            <a:r>
              <a:rPr/>
              <a:t>footprint.</a:t>
            </a:r>
          </a:p>
        </p:txBody>
      </p:sp>
      <p:sp>
        <p:nvSpPr>
          <p:cNvPr id="4" name="Slide Number Placeholder 3"/>
          <p:cNvSpPr>
            <a:spLocks noGrp="1"/>
          </p:cNvSpPr>
          <p:nvPr>
            <p:ph type="sldNum" sz="quarter" idx="10"/>
          </p:nvPr>
        </p:nvSpPr>
        <p:spPr/>
        <p:txBody>
          <a:bodyPr/>
          <a:lstStyle/>
          <a:p>
            <a:fld id="{18BDFEC3-8487-43E8-A154-7C12CBC1FFF2}" type="slidenum">
              <a:rPr lang="en-US"/>
              <a:t>7</a:t>
            </a:fld>
            <a:endParaRPr lang="en-US"/>
          </a:p>
        </p:txBody>
      </p:sp>
    </p:spTree>
  </p:cSld>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[10</a:t>
            </a:r>
            <a:r>
              <a:rPr/>
              <a:t> </a:t>
            </a:r>
            <a:r>
              <a:rPr/>
              <a:t>minutes]</a:t>
            </a:r>
          </a:p>
          <a:p>
            <a:pPr lvl="0" marL="0" indent="0">
              <a:buNone/>
            </a:pPr>
          </a:p>
          <a:p>
            <a:pPr lvl="1"/>
            <a:r>
              <a:rPr/>
              <a:t>Share</a:t>
            </a:r>
            <a:r>
              <a:rPr/>
              <a:t> </a:t>
            </a:r>
            <a:r>
              <a:rPr/>
              <a:t>with</a:t>
            </a:r>
            <a:r>
              <a:rPr/>
              <a:t> </a:t>
            </a:r>
            <a:r>
              <a:rPr/>
              <a:t>your</a:t>
            </a:r>
            <a:r>
              <a:rPr/>
              <a:t> </a:t>
            </a:r>
            <a:r>
              <a:rPr/>
              <a:t>learners</a:t>
            </a:r>
            <a:r>
              <a:rPr/>
              <a:t> </a:t>
            </a:r>
            <a:r>
              <a:rPr/>
              <a:t>that</a:t>
            </a:r>
            <a:r>
              <a:rPr/>
              <a:t> </a:t>
            </a:r>
            <a:r>
              <a:rPr/>
              <a:t>while</a:t>
            </a:r>
            <a:r>
              <a:rPr/>
              <a:t> </a:t>
            </a:r>
            <a:r>
              <a:rPr/>
              <a:t>it</a:t>
            </a:r>
            <a:r>
              <a:rPr/>
              <a:t> </a:t>
            </a:r>
            <a:r>
              <a:rPr/>
              <a:t>is</a:t>
            </a:r>
            <a:r>
              <a:rPr/>
              <a:t> </a:t>
            </a:r>
            <a:r>
              <a:rPr/>
              <a:t>not</a:t>
            </a:r>
            <a:r>
              <a:rPr/>
              <a:t> </a:t>
            </a:r>
            <a:r>
              <a:rPr/>
              <a:t>likely</a:t>
            </a:r>
            <a:r>
              <a:rPr/>
              <a:t> </a:t>
            </a:r>
            <a:r>
              <a:rPr/>
              <a:t>that</a:t>
            </a:r>
            <a:r>
              <a:rPr/>
              <a:t> </a:t>
            </a:r>
            <a:r>
              <a:rPr/>
              <a:t>their</a:t>
            </a:r>
            <a:r>
              <a:rPr/>
              <a:t> </a:t>
            </a:r>
            <a:r>
              <a:rPr/>
              <a:t>digital</a:t>
            </a:r>
            <a:r>
              <a:rPr/>
              <a:t> </a:t>
            </a:r>
            <a:r>
              <a:rPr/>
              <a:t>shadow</a:t>
            </a:r>
            <a:r>
              <a:rPr/>
              <a:t> </a:t>
            </a:r>
            <a:r>
              <a:rPr/>
              <a:t>contains</a:t>
            </a:r>
            <a:r>
              <a:rPr/>
              <a:t> </a:t>
            </a:r>
            <a:r>
              <a:rPr/>
              <a:t>the</a:t>
            </a:r>
            <a:r>
              <a:rPr/>
              <a:t> </a:t>
            </a:r>
            <a:r>
              <a:rPr/>
              <a:t>content</a:t>
            </a:r>
            <a:r>
              <a:rPr/>
              <a:t> </a:t>
            </a:r>
            <a:r>
              <a:rPr/>
              <a:t>of</a:t>
            </a:r>
            <a:r>
              <a:rPr/>
              <a:t> </a:t>
            </a:r>
            <a:r>
              <a:rPr/>
              <a:t>their</a:t>
            </a:r>
            <a:r>
              <a:rPr/>
              <a:t> </a:t>
            </a:r>
            <a:r>
              <a:rPr/>
              <a:t>online</a:t>
            </a:r>
            <a:r>
              <a:rPr/>
              <a:t> </a:t>
            </a:r>
            <a:r>
              <a:rPr/>
              <a:t>activities,</a:t>
            </a:r>
            <a:r>
              <a:rPr/>
              <a:t> </a:t>
            </a:r>
            <a:r>
              <a:rPr/>
              <a:t>their</a:t>
            </a:r>
            <a:r>
              <a:rPr/>
              <a:t> </a:t>
            </a:r>
            <a:r>
              <a:rPr/>
              <a:t>metadata</a:t>
            </a:r>
            <a:r>
              <a:rPr/>
              <a:t> </a:t>
            </a:r>
            <a:r>
              <a:rPr/>
              <a:t>is</a:t>
            </a:r>
            <a:r>
              <a:rPr/>
              <a:t> </a:t>
            </a:r>
            <a:r>
              <a:rPr/>
              <a:t>being</a:t>
            </a:r>
            <a:r>
              <a:rPr/>
              <a:t> </a:t>
            </a:r>
            <a:r>
              <a:rPr/>
              <a:t>left</a:t>
            </a:r>
            <a:r>
              <a:rPr/>
              <a:t> </a:t>
            </a:r>
            <a:r>
              <a:rPr/>
              <a:t>behind</a:t>
            </a:r>
            <a:r>
              <a:rPr/>
              <a:t> </a:t>
            </a:r>
            <a:r>
              <a:rPr/>
              <a:t>and</a:t>
            </a:r>
            <a:r>
              <a:rPr/>
              <a:t> </a:t>
            </a:r>
            <a:r>
              <a:rPr/>
              <a:t>tracked</a:t>
            </a:r>
            <a:r>
              <a:rPr/>
              <a:t> </a:t>
            </a:r>
            <a:r>
              <a:rPr/>
              <a:t>by</a:t>
            </a:r>
            <a:r>
              <a:rPr/>
              <a:t> </a:t>
            </a:r>
            <a:r>
              <a:rPr/>
              <a:t>all</a:t>
            </a:r>
            <a:r>
              <a:rPr/>
              <a:t> </a:t>
            </a:r>
            <a:r>
              <a:rPr/>
              <a:t>sorts</a:t>
            </a:r>
            <a:r>
              <a:rPr/>
              <a:t> </a:t>
            </a:r>
            <a:r>
              <a:rPr/>
              <a:t>of</a:t>
            </a:r>
            <a:r>
              <a:rPr/>
              <a:t> </a:t>
            </a:r>
            <a:r>
              <a:rPr/>
              <a:t>entities.</a:t>
            </a:r>
          </a:p>
          <a:p>
            <a:pPr lvl="0" marL="0" indent="0">
              <a:buNone/>
            </a:pPr>
          </a:p>
          <a:p>
            <a:pPr lvl="1"/>
            <a:r>
              <a:rPr/>
              <a:t>Explain</a:t>
            </a:r>
            <a:r>
              <a:rPr/>
              <a:t> </a:t>
            </a:r>
            <a:r>
              <a:rPr/>
              <a:t>that</a:t>
            </a:r>
            <a:r>
              <a:rPr/>
              <a:t> </a:t>
            </a:r>
            <a:r>
              <a:rPr/>
              <a:t>metadata</a:t>
            </a:r>
            <a:r>
              <a:rPr/>
              <a:t> </a:t>
            </a:r>
            <a:r>
              <a:rPr/>
              <a:t>is,</a:t>
            </a:r>
            <a:r>
              <a:rPr/>
              <a:t> </a:t>
            </a:r>
            <a:r>
              <a:rPr/>
              <a:t>simply</a:t>
            </a:r>
            <a:r>
              <a:rPr/>
              <a:t> </a:t>
            </a:r>
            <a:r>
              <a:rPr/>
              <a:t>put,</a:t>
            </a:r>
            <a:r>
              <a:rPr/>
              <a:t> </a:t>
            </a:r>
            <a:r>
              <a:rPr/>
              <a:t>data</a:t>
            </a:r>
            <a:r>
              <a:rPr/>
              <a:t> </a:t>
            </a:r>
            <a:r>
              <a:rPr/>
              <a:t>about</a:t>
            </a:r>
            <a:r>
              <a:rPr/>
              <a:t> </a:t>
            </a:r>
            <a:r>
              <a:rPr/>
              <a:t>data.</a:t>
            </a:r>
            <a:r>
              <a:rPr/>
              <a:t> </a:t>
            </a:r>
            <a:r>
              <a:rPr/>
              <a:t>Here</a:t>
            </a:r>
            <a:r>
              <a:rPr/>
              <a:t> </a:t>
            </a:r>
            <a:r>
              <a:rPr/>
              <a:t>is</a:t>
            </a:r>
            <a:r>
              <a:rPr/>
              <a:t> </a:t>
            </a:r>
            <a:r>
              <a:rPr/>
              <a:t>an</a:t>
            </a:r>
            <a:r>
              <a:rPr/>
              <a:t> </a:t>
            </a:r>
            <a:r>
              <a:rPr/>
              <a:t>example:</a:t>
            </a:r>
            <a:r>
              <a:rPr/>
              <a:t> </a:t>
            </a:r>
            <a:r>
              <a:rPr/>
              <a:t>an</a:t>
            </a:r>
            <a:r>
              <a:rPr/>
              <a:t> </a:t>
            </a:r>
            <a:r>
              <a:rPr/>
              <a:t>image</a:t>
            </a:r>
            <a:r>
              <a:rPr/>
              <a:t> </a:t>
            </a:r>
            <a:r>
              <a:rPr/>
              <a:t>may</a:t>
            </a:r>
            <a:r>
              <a:rPr/>
              <a:t> </a:t>
            </a:r>
            <a:r>
              <a:rPr/>
              <a:t>include</a:t>
            </a:r>
            <a:r>
              <a:rPr/>
              <a:t> </a:t>
            </a:r>
            <a:r>
              <a:rPr/>
              <a:t>metadata</a:t>
            </a:r>
            <a:r>
              <a:rPr/>
              <a:t> </a:t>
            </a:r>
            <a:r>
              <a:rPr/>
              <a:t>that</a:t>
            </a:r>
            <a:r>
              <a:rPr/>
              <a:t> </a:t>
            </a:r>
            <a:r>
              <a:rPr/>
              <a:t>describes</a:t>
            </a:r>
            <a:r>
              <a:rPr/>
              <a:t> </a:t>
            </a:r>
            <a:r>
              <a:rPr/>
              <a:t>how</a:t>
            </a:r>
            <a:r>
              <a:rPr/>
              <a:t> </a:t>
            </a:r>
            <a:r>
              <a:rPr/>
              <a:t>large</a:t>
            </a:r>
            <a:r>
              <a:rPr/>
              <a:t> </a:t>
            </a:r>
            <a:r>
              <a:rPr/>
              <a:t>the</a:t>
            </a:r>
            <a:r>
              <a:rPr/>
              <a:t> </a:t>
            </a:r>
            <a:r>
              <a:rPr/>
              <a:t>picture</a:t>
            </a:r>
            <a:r>
              <a:rPr/>
              <a:t> </a:t>
            </a:r>
            <a:r>
              <a:rPr/>
              <a:t>is,</a:t>
            </a:r>
            <a:r>
              <a:rPr/>
              <a:t> </a:t>
            </a:r>
            <a:r>
              <a:rPr/>
              <a:t>the</a:t>
            </a:r>
            <a:r>
              <a:rPr/>
              <a:t> </a:t>
            </a:r>
            <a:r>
              <a:rPr/>
              <a:t>color</a:t>
            </a:r>
            <a:r>
              <a:rPr/>
              <a:t> </a:t>
            </a:r>
            <a:r>
              <a:rPr/>
              <a:t>depth,</a:t>
            </a:r>
            <a:r>
              <a:rPr/>
              <a:t> </a:t>
            </a:r>
            <a:r>
              <a:rPr/>
              <a:t>the</a:t>
            </a:r>
            <a:r>
              <a:rPr/>
              <a:t> </a:t>
            </a:r>
            <a:r>
              <a:rPr/>
              <a:t>image</a:t>
            </a:r>
            <a:r>
              <a:rPr/>
              <a:t> </a:t>
            </a:r>
            <a:r>
              <a:rPr/>
              <a:t>resolution,</a:t>
            </a:r>
            <a:r>
              <a:rPr/>
              <a:t> </a:t>
            </a:r>
            <a:r>
              <a:rPr/>
              <a:t>when</a:t>
            </a:r>
            <a:r>
              <a:rPr/>
              <a:t> </a:t>
            </a:r>
            <a:r>
              <a:rPr/>
              <a:t>the</a:t>
            </a:r>
            <a:r>
              <a:rPr/>
              <a:t> </a:t>
            </a:r>
            <a:r>
              <a:rPr/>
              <a:t>image</a:t>
            </a:r>
            <a:r>
              <a:rPr/>
              <a:t> </a:t>
            </a:r>
            <a:r>
              <a:rPr/>
              <a:t>was</a:t>
            </a:r>
            <a:r>
              <a:rPr/>
              <a:t> </a:t>
            </a:r>
            <a:r>
              <a:rPr/>
              <a:t>created,</a:t>
            </a:r>
            <a:r>
              <a:rPr/>
              <a:t> </a:t>
            </a:r>
            <a:r>
              <a:rPr/>
              <a:t>and</a:t>
            </a:r>
            <a:r>
              <a:rPr/>
              <a:t> </a:t>
            </a:r>
            <a:r>
              <a:rPr/>
              <a:t>other</a:t>
            </a:r>
            <a:r>
              <a:rPr/>
              <a:t> </a:t>
            </a:r>
            <a:r>
              <a:rPr/>
              <a:t>data.</a:t>
            </a:r>
            <a:r>
              <a:rPr/>
              <a:t> </a:t>
            </a:r>
            <a:r>
              <a:rPr/>
              <a:t>Another</a:t>
            </a:r>
            <a:r>
              <a:rPr/>
              <a:t> </a:t>
            </a:r>
            <a:r>
              <a:rPr/>
              <a:t>example</a:t>
            </a:r>
            <a:r>
              <a:rPr/>
              <a:t> </a:t>
            </a:r>
            <a:r>
              <a:rPr/>
              <a:t>can</a:t>
            </a:r>
            <a:r>
              <a:rPr/>
              <a:t> </a:t>
            </a:r>
            <a:r>
              <a:rPr/>
              <a:t>be</a:t>
            </a:r>
            <a:r>
              <a:rPr/>
              <a:t> </a:t>
            </a:r>
            <a:r>
              <a:rPr/>
              <a:t>found</a:t>
            </a:r>
            <a:r>
              <a:rPr/>
              <a:t> </a:t>
            </a:r>
            <a:r>
              <a:rPr/>
              <a:t>in</a:t>
            </a:r>
            <a:r>
              <a:rPr/>
              <a:t> </a:t>
            </a:r>
            <a:r>
              <a:rPr/>
              <a:t>a</a:t>
            </a:r>
            <a:r>
              <a:rPr/>
              <a:t> </a:t>
            </a:r>
            <a:r>
              <a:rPr/>
              <a:t>text</a:t>
            </a:r>
            <a:r>
              <a:rPr/>
              <a:t> </a:t>
            </a:r>
            <a:r>
              <a:rPr/>
              <a:t>files.</a:t>
            </a:r>
            <a:r>
              <a:rPr/>
              <a:t> </a:t>
            </a:r>
            <a:r>
              <a:rPr/>
              <a:t>Without</a:t>
            </a:r>
            <a:r>
              <a:rPr/>
              <a:t> </a:t>
            </a:r>
            <a:r>
              <a:rPr/>
              <a:t>viewing</a:t>
            </a:r>
            <a:r>
              <a:rPr/>
              <a:t> </a:t>
            </a:r>
            <a:r>
              <a:rPr/>
              <a:t>the</a:t>
            </a:r>
            <a:r>
              <a:rPr/>
              <a:t> </a:t>
            </a:r>
            <a:r>
              <a:rPr/>
              <a:t>contents,</a:t>
            </a:r>
            <a:r>
              <a:rPr/>
              <a:t> </a:t>
            </a:r>
            <a:r>
              <a:rPr/>
              <a:t>we</a:t>
            </a:r>
            <a:r>
              <a:rPr/>
              <a:t> </a:t>
            </a:r>
            <a:r>
              <a:rPr/>
              <a:t>can</a:t>
            </a:r>
            <a:r>
              <a:rPr/>
              <a:t> </a:t>
            </a:r>
            <a:r>
              <a:rPr/>
              <a:t>see</a:t>
            </a:r>
            <a:r>
              <a:rPr/>
              <a:t> </a:t>
            </a:r>
            <a:r>
              <a:rPr/>
              <a:t>how</a:t>
            </a:r>
            <a:r>
              <a:rPr/>
              <a:t> </a:t>
            </a:r>
            <a:r>
              <a:rPr/>
              <a:t>large</a:t>
            </a:r>
            <a:r>
              <a:rPr/>
              <a:t> </a:t>
            </a:r>
            <a:r>
              <a:rPr/>
              <a:t>the</a:t>
            </a:r>
            <a:r>
              <a:rPr/>
              <a:t> </a:t>
            </a:r>
            <a:r>
              <a:rPr/>
              <a:t>file</a:t>
            </a:r>
            <a:r>
              <a:rPr/>
              <a:t> </a:t>
            </a:r>
            <a:r>
              <a:rPr/>
              <a:t>is,</a:t>
            </a:r>
            <a:r>
              <a:rPr/>
              <a:t> </a:t>
            </a:r>
            <a:r>
              <a:rPr/>
              <a:t>what</a:t>
            </a:r>
            <a:r>
              <a:rPr/>
              <a:t> </a:t>
            </a:r>
            <a:r>
              <a:rPr/>
              <a:t>type</a:t>
            </a:r>
            <a:r>
              <a:rPr/>
              <a:t> </a:t>
            </a:r>
            <a:r>
              <a:rPr/>
              <a:t>of</a:t>
            </a:r>
            <a:r>
              <a:rPr/>
              <a:t> </a:t>
            </a:r>
            <a:r>
              <a:rPr/>
              <a:t>file</a:t>
            </a:r>
            <a:r>
              <a:rPr/>
              <a:t> </a:t>
            </a:r>
            <a:r>
              <a:rPr/>
              <a:t>it</a:t>
            </a:r>
            <a:r>
              <a:rPr/>
              <a:t> </a:t>
            </a:r>
            <a:r>
              <a:rPr/>
              <a:t>is,</a:t>
            </a:r>
            <a:r>
              <a:rPr/>
              <a:t> </a:t>
            </a:r>
            <a:r>
              <a:rPr/>
              <a:t>who</a:t>
            </a:r>
            <a:r>
              <a:rPr/>
              <a:t> </a:t>
            </a:r>
            <a:r>
              <a:rPr/>
              <a:t>the</a:t>
            </a:r>
            <a:r>
              <a:rPr/>
              <a:t> </a:t>
            </a:r>
            <a:r>
              <a:rPr/>
              <a:t>author</a:t>
            </a:r>
            <a:r>
              <a:rPr/>
              <a:t> </a:t>
            </a:r>
            <a:r>
              <a:rPr/>
              <a:t>is,</a:t>
            </a:r>
            <a:r>
              <a:rPr/>
              <a:t> </a:t>
            </a:r>
            <a:r>
              <a:rPr/>
              <a:t>and</a:t>
            </a:r>
            <a:r>
              <a:rPr/>
              <a:t> </a:t>
            </a:r>
            <a:r>
              <a:rPr/>
              <a:t>when</a:t>
            </a:r>
            <a:r>
              <a:rPr/>
              <a:t> </a:t>
            </a:r>
            <a:r>
              <a:rPr/>
              <a:t>the</a:t>
            </a:r>
            <a:r>
              <a:rPr/>
              <a:t> </a:t>
            </a:r>
            <a:r>
              <a:rPr/>
              <a:t>document</a:t>
            </a:r>
            <a:r>
              <a:rPr/>
              <a:t> </a:t>
            </a:r>
            <a:r>
              <a:rPr/>
              <a:t>was</a:t>
            </a:r>
            <a:r>
              <a:rPr/>
              <a:t> </a:t>
            </a:r>
            <a:r>
              <a:rPr/>
              <a:t>written.</a:t>
            </a:r>
          </a:p>
          <a:p>
            <a:pPr lvl="0" marL="0" indent="0">
              <a:buNone/>
            </a:pPr>
          </a:p>
          <a:p>
            <a:pPr lvl="1"/>
            <a:r>
              <a:rPr/>
              <a:t>Ask</a:t>
            </a:r>
            <a:r>
              <a:rPr/>
              <a:t> </a:t>
            </a:r>
            <a:r>
              <a:rPr/>
              <a:t>your</a:t>
            </a:r>
            <a:r>
              <a:rPr/>
              <a:t> </a:t>
            </a:r>
            <a:r>
              <a:rPr/>
              <a:t>learners:</a:t>
            </a:r>
            <a:r>
              <a:rPr/>
              <a:t> </a:t>
            </a:r>
            <a:r>
              <a:rPr/>
              <a:t>now</a:t>
            </a:r>
            <a:r>
              <a:rPr/>
              <a:t> </a:t>
            </a:r>
            <a:r>
              <a:rPr/>
              <a:t>that</a:t>
            </a:r>
            <a:r>
              <a:rPr/>
              <a:t> </a:t>
            </a:r>
            <a:r>
              <a:rPr/>
              <a:t>we</a:t>
            </a:r>
            <a:r>
              <a:rPr/>
              <a:t> </a:t>
            </a:r>
            <a:r>
              <a:rPr/>
              <a:t>know</a:t>
            </a:r>
            <a:r>
              <a:rPr/>
              <a:t> </a:t>
            </a:r>
            <a:r>
              <a:rPr/>
              <a:t>more</a:t>
            </a:r>
            <a:r>
              <a:rPr/>
              <a:t> </a:t>
            </a:r>
            <a:r>
              <a:rPr/>
              <a:t>about</a:t>
            </a:r>
            <a:r>
              <a:rPr/>
              <a:t> </a:t>
            </a:r>
            <a:r>
              <a:rPr/>
              <a:t>metadata,</a:t>
            </a:r>
            <a:r>
              <a:rPr/>
              <a:t> </a:t>
            </a:r>
            <a:r>
              <a:rPr/>
              <a:t>let’s</a:t>
            </a:r>
            <a:r>
              <a:rPr/>
              <a:t> </a:t>
            </a:r>
            <a:r>
              <a:rPr/>
              <a:t>think</a:t>
            </a:r>
            <a:r>
              <a:rPr/>
              <a:t> </a:t>
            </a:r>
            <a:r>
              <a:rPr/>
              <a:t>about</a:t>
            </a:r>
            <a:r>
              <a:rPr/>
              <a:t> </a:t>
            </a:r>
            <a:r>
              <a:rPr/>
              <a:t>what</a:t>
            </a:r>
            <a:r>
              <a:rPr/>
              <a:t> </a:t>
            </a:r>
            <a:r>
              <a:rPr/>
              <a:t>metadata</a:t>
            </a:r>
            <a:r>
              <a:rPr/>
              <a:t> </a:t>
            </a:r>
            <a:r>
              <a:rPr/>
              <a:t>an</a:t>
            </a:r>
            <a:r>
              <a:rPr/>
              <a:t> </a:t>
            </a:r>
            <a:r>
              <a:rPr/>
              <a:t>email</a:t>
            </a:r>
            <a:r>
              <a:rPr/>
              <a:t> </a:t>
            </a:r>
            <a:r>
              <a:rPr/>
              <a:t>might</a:t>
            </a:r>
            <a:r>
              <a:rPr/>
              <a:t> </a:t>
            </a:r>
            <a:r>
              <a:rPr/>
              <a:t>include.</a:t>
            </a:r>
            <a:r>
              <a:rPr/>
              <a:t> </a:t>
            </a:r>
            <a:r>
              <a:rPr/>
              <a:t>Let’s</a:t>
            </a:r>
            <a:r>
              <a:rPr/>
              <a:t> </a:t>
            </a:r>
            <a:r>
              <a:rPr/>
              <a:t>say</a:t>
            </a:r>
            <a:r>
              <a:rPr/>
              <a:t> </a:t>
            </a:r>
            <a:r>
              <a:rPr/>
              <a:t>you’re</a:t>
            </a:r>
            <a:r>
              <a:rPr/>
              <a:t> </a:t>
            </a:r>
            <a:r>
              <a:rPr/>
              <a:t>sending</a:t>
            </a:r>
            <a:r>
              <a:rPr/>
              <a:t> </a:t>
            </a:r>
            <a:r>
              <a:rPr/>
              <a:t>your</a:t>
            </a:r>
            <a:r>
              <a:rPr/>
              <a:t> </a:t>
            </a:r>
            <a:r>
              <a:rPr/>
              <a:t>friend</a:t>
            </a:r>
            <a:r>
              <a:rPr/>
              <a:t> </a:t>
            </a:r>
            <a:r>
              <a:rPr/>
              <a:t>an</a:t>
            </a:r>
            <a:r>
              <a:rPr/>
              <a:t> </a:t>
            </a:r>
            <a:r>
              <a:rPr/>
              <a:t>email.</a:t>
            </a:r>
            <a:r>
              <a:rPr/>
              <a:t> </a:t>
            </a:r>
            <a:r>
              <a:rPr/>
              <a:t>Third</a:t>
            </a:r>
            <a:r>
              <a:rPr/>
              <a:t> </a:t>
            </a:r>
            <a:r>
              <a:rPr/>
              <a:t>parties</a:t>
            </a:r>
            <a:r>
              <a:rPr/>
              <a:t> </a:t>
            </a:r>
            <a:r>
              <a:rPr/>
              <a:t>may</a:t>
            </a:r>
            <a:r>
              <a:rPr/>
              <a:t> </a:t>
            </a:r>
            <a:r>
              <a:rPr/>
              <a:t>not</a:t>
            </a:r>
            <a:r>
              <a:rPr/>
              <a:t> </a:t>
            </a:r>
            <a:r>
              <a:rPr/>
              <a:t>be</a:t>
            </a:r>
            <a:r>
              <a:rPr/>
              <a:t> </a:t>
            </a:r>
            <a:r>
              <a:rPr/>
              <a:t>able</a:t>
            </a:r>
            <a:r>
              <a:rPr/>
              <a:t> </a:t>
            </a:r>
            <a:r>
              <a:rPr/>
              <a:t>to</a:t>
            </a:r>
            <a:r>
              <a:rPr/>
              <a:t> </a:t>
            </a:r>
            <a:r>
              <a:rPr/>
              <a:t>see</a:t>
            </a:r>
            <a:r>
              <a:rPr/>
              <a:t> </a:t>
            </a:r>
            <a:r>
              <a:rPr/>
              <a:t>what’s</a:t>
            </a:r>
            <a:r>
              <a:rPr/>
              <a:t> </a:t>
            </a:r>
            <a:r>
              <a:rPr/>
              <a:t>inside</a:t>
            </a:r>
            <a:r>
              <a:rPr/>
              <a:t> </a:t>
            </a:r>
            <a:r>
              <a:rPr/>
              <a:t>your</a:t>
            </a:r>
            <a:r>
              <a:rPr/>
              <a:t> </a:t>
            </a:r>
            <a:r>
              <a:rPr/>
              <a:t>email.</a:t>
            </a:r>
            <a:r>
              <a:rPr/>
              <a:t> </a:t>
            </a:r>
            <a:r>
              <a:rPr/>
              <a:t>What</a:t>
            </a:r>
            <a:r>
              <a:rPr/>
              <a:t> </a:t>
            </a:r>
            <a:r>
              <a:rPr/>
              <a:t>do</a:t>
            </a:r>
            <a:r>
              <a:rPr/>
              <a:t> </a:t>
            </a:r>
            <a:r>
              <a:rPr/>
              <a:t>you</a:t>
            </a:r>
            <a:r>
              <a:rPr/>
              <a:t> </a:t>
            </a:r>
            <a:r>
              <a:rPr/>
              <a:t>think</a:t>
            </a:r>
            <a:r>
              <a:rPr/>
              <a:t> </a:t>
            </a:r>
            <a:r>
              <a:rPr/>
              <a:t>they</a:t>
            </a:r>
            <a:r>
              <a:rPr/>
              <a:t> </a:t>
            </a:r>
            <a:r>
              <a:rPr/>
              <a:t>can</a:t>
            </a:r>
            <a:r>
              <a:rPr/>
              <a:t> </a:t>
            </a:r>
            <a:r>
              <a:rPr/>
              <a:t>see?</a:t>
            </a:r>
          </a:p>
          <a:p>
            <a:pPr lvl="0" marL="0" indent="0">
              <a:buNone/>
            </a:pPr>
          </a:p>
          <a:p>
            <a:pPr lvl="2"/>
            <a:r>
              <a:rPr/>
              <a:t>Senders</a:t>
            </a:r>
          </a:p>
          <a:p>
            <a:pPr lvl="0" marL="0" indent="0">
              <a:buNone/>
            </a:pPr>
          </a:p>
          <a:p>
            <a:pPr lvl="2"/>
            <a:r>
              <a:rPr/>
              <a:t>Recipients</a:t>
            </a:r>
          </a:p>
          <a:p>
            <a:pPr lvl="0" marL="0" indent="0">
              <a:buNone/>
            </a:pPr>
          </a:p>
          <a:p>
            <a:pPr lvl="2"/>
            <a:r>
              <a:rPr/>
              <a:t>Date</a:t>
            </a:r>
            <a:r>
              <a:rPr/>
              <a:t> </a:t>
            </a:r>
            <a:r>
              <a:rPr/>
              <a:t>&amp;</a:t>
            </a:r>
            <a:r>
              <a:rPr/>
              <a:t> </a:t>
            </a:r>
            <a:r>
              <a:rPr/>
              <a:t>time</a:t>
            </a:r>
            <a:r>
              <a:rPr/>
              <a:t> </a:t>
            </a:r>
            <a:r>
              <a:rPr/>
              <a:t>the</a:t>
            </a:r>
            <a:r>
              <a:rPr/>
              <a:t> </a:t>
            </a:r>
            <a:r>
              <a:rPr/>
              <a:t>email</a:t>
            </a:r>
            <a:r>
              <a:rPr/>
              <a:t> </a:t>
            </a:r>
            <a:r>
              <a:rPr/>
              <a:t>was</a:t>
            </a:r>
            <a:r>
              <a:rPr/>
              <a:t> </a:t>
            </a:r>
            <a:r>
              <a:rPr/>
              <a:t>sent</a:t>
            </a:r>
          </a:p>
          <a:p>
            <a:pPr lvl="0" marL="0" indent="0">
              <a:buNone/>
            </a:pPr>
          </a:p>
          <a:p>
            <a:pPr lvl="2"/>
            <a:r>
              <a:rPr/>
              <a:t>Whether</a:t>
            </a:r>
            <a:r>
              <a:rPr/>
              <a:t> </a:t>
            </a:r>
            <a:r>
              <a:rPr/>
              <a:t>or</a:t>
            </a:r>
            <a:r>
              <a:rPr/>
              <a:t> </a:t>
            </a:r>
            <a:r>
              <a:rPr/>
              <a:t>not</a:t>
            </a:r>
            <a:r>
              <a:rPr/>
              <a:t> </a:t>
            </a:r>
            <a:r>
              <a:rPr/>
              <a:t>there</a:t>
            </a:r>
            <a:r>
              <a:rPr/>
              <a:t> </a:t>
            </a:r>
            <a:r>
              <a:rPr/>
              <a:t>were</a:t>
            </a:r>
            <a:r>
              <a:rPr/>
              <a:t> </a:t>
            </a:r>
            <a:r>
              <a:rPr/>
              <a:t>any</a:t>
            </a:r>
            <a:r>
              <a:rPr/>
              <a:t> </a:t>
            </a:r>
            <a:r>
              <a:rPr/>
              <a:t>attachments</a:t>
            </a:r>
          </a:p>
        </p:txBody>
      </p:sp>
      <p:sp>
        <p:nvSpPr>
          <p:cNvPr id="4" name="Slide Number Placeholder 3"/>
          <p:cNvSpPr>
            <a:spLocks noGrp="1"/>
          </p:cNvSpPr>
          <p:nvPr>
            <p:ph type="sldNum" sz="quarter" idx="10"/>
          </p:nvPr>
        </p:nvSpPr>
        <p:spPr/>
        <p:txBody>
          <a:bodyPr/>
          <a:lstStyle/>
          <a:p>
            <a:fld id="{18BDFEC3-8487-43E8-A154-7C12CBC1FFF2}" type="slidenum">
              <a:rPr lang="en-US"/>
              <a:t>8</a:t>
            </a:fld>
            <a:endParaRPr lang="en-US"/>
          </a:p>
        </p:txBody>
      </p:sp>
    </p:spTree>
  </p:cSld>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a:t>Ask</a:t>
            </a:r>
            <a:r>
              <a:rPr/>
              <a:t> </a:t>
            </a:r>
            <a:r>
              <a:rPr/>
              <a:t>learners:</a:t>
            </a:r>
            <a:r>
              <a:rPr/>
              <a:t> </a:t>
            </a:r>
            <a:r>
              <a:rPr/>
              <a:t>what</a:t>
            </a:r>
            <a:r>
              <a:rPr/>
              <a:t> </a:t>
            </a:r>
            <a:r>
              <a:rPr/>
              <a:t>do</a:t>
            </a:r>
            <a:r>
              <a:rPr/>
              <a:t> </a:t>
            </a:r>
            <a:r>
              <a:rPr/>
              <a:t>you</a:t>
            </a:r>
            <a:r>
              <a:rPr/>
              <a:t> </a:t>
            </a:r>
            <a:r>
              <a:rPr/>
              <a:t>think</a:t>
            </a:r>
            <a:r>
              <a:rPr/>
              <a:t> </a:t>
            </a:r>
            <a:r>
              <a:rPr/>
              <a:t>could</a:t>
            </a:r>
            <a:r>
              <a:rPr/>
              <a:t> </a:t>
            </a:r>
            <a:r>
              <a:rPr/>
              <a:t>be</a:t>
            </a:r>
            <a:r>
              <a:rPr/>
              <a:t> </a:t>
            </a:r>
            <a:r>
              <a:rPr/>
              <a:t>learned</a:t>
            </a:r>
            <a:r>
              <a:rPr/>
              <a:t> </a:t>
            </a:r>
            <a:r>
              <a:rPr/>
              <a:t>from</a:t>
            </a:r>
            <a:r>
              <a:rPr/>
              <a:t> </a:t>
            </a:r>
            <a:r>
              <a:rPr/>
              <a:t>collecting</a:t>
            </a:r>
            <a:r>
              <a:rPr/>
              <a:t> </a:t>
            </a:r>
            <a:r>
              <a:rPr/>
              <a:t>and</a:t>
            </a:r>
            <a:r>
              <a:rPr/>
              <a:t> </a:t>
            </a:r>
            <a:r>
              <a:rPr/>
              <a:t>analyzing</a:t>
            </a:r>
            <a:r>
              <a:rPr/>
              <a:t> </a:t>
            </a:r>
            <a:r>
              <a:rPr/>
              <a:t>these</a:t>
            </a:r>
            <a:r>
              <a:rPr/>
              <a:t> </a:t>
            </a:r>
            <a:r>
              <a:rPr/>
              <a:t>points</a:t>
            </a:r>
            <a:r>
              <a:rPr/>
              <a:t> </a:t>
            </a:r>
            <a:r>
              <a:rPr/>
              <a:t>of</a:t>
            </a:r>
            <a:r>
              <a:rPr/>
              <a:t> </a:t>
            </a:r>
            <a:r>
              <a:rPr/>
              <a:t>data</a:t>
            </a:r>
            <a:r>
              <a:rPr/>
              <a:t> </a:t>
            </a:r>
            <a:r>
              <a:rPr/>
              <a:t>about</a:t>
            </a:r>
            <a:r>
              <a:rPr/>
              <a:t> </a:t>
            </a:r>
            <a:r>
              <a:rPr/>
              <a:t>your</a:t>
            </a:r>
            <a:r>
              <a:rPr/>
              <a:t> </a:t>
            </a:r>
            <a:r>
              <a:rPr/>
              <a:t>communications?</a:t>
            </a:r>
          </a:p>
          <a:p>
            <a:pPr lvl="0" marL="0" indent="0">
              <a:buNone/>
            </a:pPr>
          </a:p>
          <a:p>
            <a:pPr lvl="2"/>
            <a:r>
              <a:rPr/>
              <a:t>Who</a:t>
            </a:r>
            <a:r>
              <a:rPr/>
              <a:t> </a:t>
            </a:r>
            <a:r>
              <a:rPr/>
              <a:t>your</a:t>
            </a:r>
            <a:r>
              <a:rPr/>
              <a:t> </a:t>
            </a:r>
            <a:r>
              <a:rPr/>
              <a:t>friends</a:t>
            </a:r>
            <a:r>
              <a:rPr/>
              <a:t> </a:t>
            </a:r>
            <a:r>
              <a:rPr/>
              <a:t>and</a:t>
            </a:r>
            <a:r>
              <a:rPr/>
              <a:t> </a:t>
            </a:r>
            <a:r>
              <a:rPr/>
              <a:t>family</a:t>
            </a:r>
            <a:r>
              <a:rPr/>
              <a:t> </a:t>
            </a:r>
            <a:r>
              <a:rPr/>
              <a:t>are.</a:t>
            </a:r>
          </a:p>
          <a:p>
            <a:pPr lvl="0" marL="0" indent="0">
              <a:buNone/>
            </a:pPr>
          </a:p>
          <a:p>
            <a:pPr lvl="2"/>
            <a:r>
              <a:rPr/>
              <a:t>Which</a:t>
            </a:r>
            <a:r>
              <a:rPr/>
              <a:t> </a:t>
            </a:r>
            <a:r>
              <a:rPr/>
              <a:t>of</a:t>
            </a:r>
            <a:r>
              <a:rPr/>
              <a:t> </a:t>
            </a:r>
            <a:r>
              <a:rPr/>
              <a:t>your</a:t>
            </a:r>
            <a:r>
              <a:rPr/>
              <a:t> </a:t>
            </a:r>
            <a:r>
              <a:rPr/>
              <a:t>friends</a:t>
            </a:r>
            <a:r>
              <a:rPr/>
              <a:t> </a:t>
            </a:r>
            <a:r>
              <a:rPr/>
              <a:t>you</a:t>
            </a:r>
            <a:r>
              <a:rPr/>
              <a:t> </a:t>
            </a:r>
            <a:r>
              <a:rPr/>
              <a:t>keep</a:t>
            </a:r>
            <a:r>
              <a:rPr/>
              <a:t> </a:t>
            </a:r>
            <a:r>
              <a:rPr/>
              <a:t>in</a:t>
            </a:r>
            <a:r>
              <a:rPr/>
              <a:t> </a:t>
            </a:r>
            <a:r>
              <a:rPr/>
              <a:t>contact</a:t>
            </a:r>
            <a:r>
              <a:rPr/>
              <a:t> </a:t>
            </a:r>
            <a:r>
              <a:rPr/>
              <a:t>with</a:t>
            </a:r>
            <a:r>
              <a:rPr/>
              <a:t> </a:t>
            </a:r>
            <a:r>
              <a:rPr/>
              <a:t>the</a:t>
            </a:r>
            <a:r>
              <a:rPr/>
              <a:t> </a:t>
            </a:r>
            <a:r>
              <a:rPr/>
              <a:t>most.</a:t>
            </a:r>
          </a:p>
          <a:p>
            <a:pPr lvl="0" marL="0" indent="0">
              <a:buNone/>
            </a:pPr>
          </a:p>
          <a:p>
            <a:pPr lvl="2"/>
            <a:r>
              <a:rPr/>
              <a:t>How</a:t>
            </a:r>
            <a:r>
              <a:rPr/>
              <a:t> </a:t>
            </a:r>
            <a:r>
              <a:rPr/>
              <a:t>your</a:t>
            </a:r>
            <a:r>
              <a:rPr/>
              <a:t> </a:t>
            </a:r>
            <a:r>
              <a:rPr/>
              <a:t>friends</a:t>
            </a:r>
            <a:r>
              <a:rPr/>
              <a:t> </a:t>
            </a:r>
            <a:r>
              <a:rPr/>
              <a:t>and</a:t>
            </a:r>
            <a:r>
              <a:rPr/>
              <a:t> </a:t>
            </a:r>
            <a:r>
              <a:rPr/>
              <a:t>family</a:t>
            </a:r>
            <a:r>
              <a:rPr/>
              <a:t> </a:t>
            </a:r>
            <a:r>
              <a:rPr/>
              <a:t>are</a:t>
            </a:r>
            <a:r>
              <a:rPr/>
              <a:t> </a:t>
            </a:r>
            <a:r>
              <a:rPr/>
              <a:t>connected</a:t>
            </a:r>
            <a:r>
              <a:rPr/>
              <a:t> </a:t>
            </a:r>
            <a:r>
              <a:rPr/>
              <a:t>together.</a:t>
            </a:r>
          </a:p>
          <a:p>
            <a:pPr lvl="0" marL="0" indent="0">
              <a:buNone/>
            </a:pPr>
          </a:p>
          <a:p>
            <a:pPr lvl="1"/>
            <a:r>
              <a:rPr/>
              <a:t>We</a:t>
            </a:r>
            <a:r>
              <a:rPr/>
              <a:t> </a:t>
            </a:r>
            <a:r>
              <a:rPr/>
              <a:t>can</a:t>
            </a:r>
            <a:r>
              <a:rPr/>
              <a:t> </a:t>
            </a:r>
            <a:r>
              <a:rPr/>
              <a:t>see</a:t>
            </a:r>
            <a:r>
              <a:rPr/>
              <a:t> </a:t>
            </a:r>
            <a:r>
              <a:rPr/>
              <a:t>this</a:t>
            </a:r>
            <a:r>
              <a:rPr/>
              <a:t> </a:t>
            </a:r>
            <a:r>
              <a:rPr/>
              <a:t>metadata</a:t>
            </a:r>
            <a:r>
              <a:rPr/>
              <a:t> </a:t>
            </a:r>
            <a:r>
              <a:rPr/>
              <a:t>in</a:t>
            </a:r>
            <a:r>
              <a:rPr/>
              <a:t> </a:t>
            </a:r>
            <a:r>
              <a:rPr/>
              <a:t>action</a:t>
            </a:r>
            <a:r>
              <a:rPr/>
              <a:t> </a:t>
            </a:r>
            <a:r>
              <a:rPr/>
              <a:t>with</a:t>
            </a:r>
            <a:r>
              <a:rPr/>
              <a:t> </a:t>
            </a:r>
            <a:r>
              <a:rPr/>
              <a:t>a</a:t>
            </a:r>
            <a:r>
              <a:rPr/>
              <a:t> </a:t>
            </a:r>
            <a:r>
              <a:rPr/>
              <a:t>tool</a:t>
            </a:r>
            <a:r>
              <a:rPr/>
              <a:t> </a:t>
            </a:r>
            <a:r>
              <a:rPr/>
              <a:t>MIT</a:t>
            </a:r>
            <a:r>
              <a:rPr/>
              <a:t> </a:t>
            </a:r>
            <a:r>
              <a:rPr/>
              <a:t>developed</a:t>
            </a:r>
            <a:r>
              <a:rPr/>
              <a:t> </a:t>
            </a:r>
            <a:r>
              <a:rPr/>
              <a:t>called</a:t>
            </a:r>
            <a:r>
              <a:rPr/>
              <a:t> </a:t>
            </a:r>
            <a:r>
              <a:rPr/>
              <a:t>Immersion.</a:t>
            </a:r>
            <a:r>
              <a:rPr/>
              <a:t> </a:t>
            </a:r>
            <a:r>
              <a:rPr/>
              <a:t>Let’s</a:t>
            </a:r>
            <a:r>
              <a:rPr/>
              <a:t> </a:t>
            </a:r>
            <a:r>
              <a:rPr/>
              <a:t>look</a:t>
            </a:r>
            <a:r>
              <a:rPr/>
              <a:t> </a:t>
            </a:r>
            <a:r>
              <a:rPr/>
              <a:t>at</a:t>
            </a:r>
            <a:r>
              <a:rPr/>
              <a:t> </a:t>
            </a:r>
            <a:r>
              <a:rPr/>
              <a:t>this</a:t>
            </a:r>
            <a:r>
              <a:rPr/>
              <a:t> </a:t>
            </a:r>
            <a:r>
              <a:rPr/>
              <a:t>demo</a:t>
            </a:r>
            <a:r>
              <a:rPr/>
              <a:t> </a:t>
            </a:r>
            <a:r>
              <a:rPr/>
              <a:t>of</a:t>
            </a:r>
            <a:r>
              <a:rPr/>
              <a:t> </a:t>
            </a:r>
            <a:r>
              <a:rPr/>
              <a:t>Tony</a:t>
            </a:r>
            <a:r>
              <a:rPr/>
              <a:t> </a:t>
            </a:r>
            <a:r>
              <a:rPr/>
              <a:t>Stark’s</a:t>
            </a:r>
            <a:r>
              <a:rPr/>
              <a:t> </a:t>
            </a:r>
            <a:r>
              <a:rPr/>
              <a:t>contacts:</a:t>
            </a:r>
            <a:r>
              <a:rPr/>
              <a:t> </a:t>
            </a:r>
            <a:r>
              <a:rPr/>
              <a:t>https://immersion.media.mit.edu/demo</a:t>
            </a:r>
          </a:p>
          <a:p>
            <a:pPr lvl="0" marL="0" indent="0">
              <a:buNone/>
            </a:pPr>
          </a:p>
          <a:p>
            <a:pPr lvl="1"/>
            <a:r>
              <a:rPr/>
              <a:t>Notice</a:t>
            </a:r>
            <a:r>
              <a:rPr/>
              <a:t> </a:t>
            </a:r>
            <a:r>
              <a:rPr/>
              <a:t>that</a:t>
            </a:r>
            <a:r>
              <a:rPr/>
              <a:t> </a:t>
            </a:r>
            <a:r>
              <a:rPr/>
              <a:t>we</a:t>
            </a:r>
            <a:r>
              <a:rPr/>
              <a:t> </a:t>
            </a:r>
            <a:r>
              <a:rPr/>
              <a:t>can</a:t>
            </a:r>
            <a:r>
              <a:rPr/>
              <a:t> </a:t>
            </a:r>
            <a:r>
              <a:rPr/>
              <a:t>see</a:t>
            </a:r>
            <a:r>
              <a:rPr/>
              <a:t> </a:t>
            </a:r>
            <a:r>
              <a:rPr/>
              <a:t>who</a:t>
            </a:r>
            <a:r>
              <a:rPr/>
              <a:t> </a:t>
            </a:r>
            <a:r>
              <a:rPr/>
              <a:t>Tony’s</a:t>
            </a:r>
            <a:r>
              <a:rPr/>
              <a:t> </a:t>
            </a:r>
            <a:r>
              <a:rPr/>
              <a:t>“</a:t>
            </a:r>
            <a:r>
              <a:rPr/>
              <a:t>top</a:t>
            </a:r>
            <a:r>
              <a:rPr/>
              <a:t> </a:t>
            </a:r>
            <a:r>
              <a:rPr/>
              <a:t>collaborators</a:t>
            </a:r>
            <a:r>
              <a:rPr/>
              <a:t>”</a:t>
            </a:r>
            <a:r>
              <a:rPr/>
              <a:t> </a:t>
            </a:r>
            <a:r>
              <a:rPr/>
              <a:t>are</a:t>
            </a:r>
          </a:p>
          <a:p>
            <a:pPr lvl="0" marL="0" indent="0">
              <a:buNone/>
            </a:pPr>
          </a:p>
          <a:p>
            <a:pPr lvl="1"/>
            <a:r>
              <a:rPr/>
              <a:t>We</a:t>
            </a:r>
            <a:r>
              <a:rPr/>
              <a:t> </a:t>
            </a:r>
            <a:r>
              <a:rPr/>
              <a:t>can</a:t>
            </a:r>
            <a:r>
              <a:rPr/>
              <a:t> </a:t>
            </a:r>
            <a:r>
              <a:rPr/>
              <a:t>see</a:t>
            </a:r>
            <a:r>
              <a:rPr/>
              <a:t> </a:t>
            </a:r>
            <a:r>
              <a:rPr/>
              <a:t>which</a:t>
            </a:r>
            <a:r>
              <a:rPr/>
              <a:t> </a:t>
            </a:r>
            <a:r>
              <a:rPr/>
              <a:t>individuals</a:t>
            </a:r>
            <a:r>
              <a:rPr/>
              <a:t> </a:t>
            </a:r>
            <a:r>
              <a:rPr/>
              <a:t>received</a:t>
            </a:r>
            <a:r>
              <a:rPr/>
              <a:t> </a:t>
            </a:r>
            <a:r>
              <a:rPr/>
              <a:t>group</a:t>
            </a:r>
            <a:r>
              <a:rPr/>
              <a:t> </a:t>
            </a:r>
            <a:r>
              <a:rPr/>
              <a:t>emails</a:t>
            </a:r>
            <a:r>
              <a:rPr/>
              <a:t> </a:t>
            </a:r>
            <a:r>
              <a:rPr/>
              <a:t>together.</a:t>
            </a:r>
            <a:r>
              <a:rPr/>
              <a:t> </a:t>
            </a:r>
            <a:r>
              <a:rPr/>
              <a:t>They</a:t>
            </a:r>
            <a:r>
              <a:rPr/>
              <a:t> </a:t>
            </a:r>
            <a:r>
              <a:rPr/>
              <a:t>form</a:t>
            </a:r>
            <a:r>
              <a:rPr/>
              <a:t> </a:t>
            </a:r>
            <a:r>
              <a:rPr/>
              <a:t>cluster</a:t>
            </a:r>
            <a:r>
              <a:rPr/>
              <a:t> </a:t>
            </a:r>
            <a:r>
              <a:rPr/>
              <a:t>representing</a:t>
            </a:r>
            <a:r>
              <a:rPr/>
              <a:t> </a:t>
            </a:r>
            <a:r>
              <a:rPr/>
              <a:t>our</a:t>
            </a:r>
            <a:r>
              <a:rPr/>
              <a:t> </a:t>
            </a:r>
            <a:r>
              <a:rPr/>
              <a:t>contact</a:t>
            </a:r>
            <a:r>
              <a:rPr/>
              <a:t> </a:t>
            </a:r>
            <a:r>
              <a:rPr/>
              <a:t>groups.</a:t>
            </a:r>
          </a:p>
          <a:p>
            <a:pPr lvl="0" marL="0" indent="0">
              <a:buNone/>
            </a:pPr>
          </a:p>
          <a:p>
            <a:pPr lvl="1"/>
            <a:r>
              <a:rPr/>
              <a:t>We</a:t>
            </a:r>
            <a:r>
              <a:rPr/>
              <a:t> </a:t>
            </a:r>
            <a:r>
              <a:rPr/>
              <a:t>can</a:t>
            </a:r>
            <a:r>
              <a:rPr/>
              <a:t> </a:t>
            </a:r>
            <a:r>
              <a:rPr/>
              <a:t>also</a:t>
            </a:r>
            <a:r>
              <a:rPr/>
              <a:t> </a:t>
            </a:r>
            <a:r>
              <a:rPr/>
              <a:t>use</a:t>
            </a:r>
            <a:r>
              <a:rPr/>
              <a:t> </a:t>
            </a:r>
            <a:r>
              <a:rPr/>
              <a:t>the</a:t>
            </a:r>
            <a:r>
              <a:rPr/>
              <a:t> </a:t>
            </a:r>
            <a:r>
              <a:rPr/>
              <a:t>slider</a:t>
            </a:r>
            <a:r>
              <a:rPr/>
              <a:t> </a:t>
            </a:r>
            <a:r>
              <a:rPr/>
              <a:t>at</a:t>
            </a:r>
            <a:r>
              <a:rPr/>
              <a:t> </a:t>
            </a:r>
            <a:r>
              <a:rPr/>
              <a:t>the</a:t>
            </a:r>
            <a:r>
              <a:rPr/>
              <a:t> </a:t>
            </a:r>
            <a:r>
              <a:rPr/>
              <a:t>bottom</a:t>
            </a:r>
            <a:r>
              <a:rPr/>
              <a:t> </a:t>
            </a:r>
            <a:r>
              <a:rPr/>
              <a:t>of</a:t>
            </a:r>
            <a:r>
              <a:rPr/>
              <a:t> </a:t>
            </a:r>
            <a:r>
              <a:rPr/>
              <a:t>the</a:t>
            </a:r>
            <a:r>
              <a:rPr/>
              <a:t> </a:t>
            </a:r>
            <a:r>
              <a:rPr/>
              <a:t>page</a:t>
            </a:r>
            <a:r>
              <a:rPr/>
              <a:t> </a:t>
            </a:r>
            <a:r>
              <a:rPr/>
              <a:t>to</a:t>
            </a:r>
            <a:r>
              <a:rPr/>
              <a:t> </a:t>
            </a:r>
            <a:r>
              <a:rPr/>
              <a:t>view</a:t>
            </a:r>
            <a:r>
              <a:rPr/>
              <a:t> </a:t>
            </a:r>
            <a:r>
              <a:rPr/>
              <a:t>how</a:t>
            </a:r>
            <a:r>
              <a:rPr/>
              <a:t> </a:t>
            </a:r>
            <a:r>
              <a:rPr/>
              <a:t>our</a:t>
            </a:r>
            <a:r>
              <a:rPr/>
              <a:t> </a:t>
            </a:r>
            <a:r>
              <a:rPr/>
              <a:t>contacts</a:t>
            </a:r>
            <a:r>
              <a:rPr/>
              <a:t> </a:t>
            </a:r>
            <a:r>
              <a:rPr/>
              <a:t>have</a:t>
            </a:r>
            <a:r>
              <a:rPr/>
              <a:t> </a:t>
            </a:r>
            <a:r>
              <a:rPr/>
              <a:t>changed</a:t>
            </a:r>
            <a:r>
              <a:rPr/>
              <a:t> </a:t>
            </a:r>
            <a:r>
              <a:rPr/>
              <a:t>over</a:t>
            </a:r>
            <a:r>
              <a:rPr/>
              <a:t> </a:t>
            </a:r>
            <a:r>
              <a:rPr/>
              <a:t>time.</a:t>
            </a:r>
          </a:p>
          <a:p>
            <a:pPr lvl="0" marL="0" indent="0">
              <a:buNone/>
            </a:pPr>
          </a:p>
          <a:p>
            <a:pPr lvl="1"/>
            <a:r>
              <a:rPr/>
              <a:t>Ask</a:t>
            </a:r>
            <a:r>
              <a:rPr/>
              <a:t> </a:t>
            </a:r>
            <a:r>
              <a:rPr/>
              <a:t>your</a:t>
            </a:r>
            <a:r>
              <a:rPr/>
              <a:t> </a:t>
            </a:r>
            <a:r>
              <a:rPr/>
              <a:t>learners:</a:t>
            </a:r>
            <a:r>
              <a:rPr/>
              <a:t> </a:t>
            </a:r>
            <a:r>
              <a:rPr/>
              <a:t>What</a:t>
            </a:r>
            <a:r>
              <a:rPr/>
              <a:t> </a:t>
            </a:r>
            <a:r>
              <a:rPr/>
              <a:t>else</a:t>
            </a:r>
            <a:r>
              <a:rPr/>
              <a:t> </a:t>
            </a:r>
            <a:r>
              <a:rPr/>
              <a:t>do</a:t>
            </a:r>
            <a:r>
              <a:rPr/>
              <a:t> </a:t>
            </a:r>
            <a:r>
              <a:rPr/>
              <a:t>you</a:t>
            </a:r>
            <a:r>
              <a:rPr/>
              <a:t> </a:t>
            </a:r>
            <a:r>
              <a:rPr/>
              <a:t>notice</a:t>
            </a:r>
            <a:r>
              <a:rPr/>
              <a:t> </a:t>
            </a:r>
            <a:r>
              <a:rPr/>
              <a:t>about</a:t>
            </a:r>
            <a:r>
              <a:rPr/>
              <a:t> </a:t>
            </a:r>
            <a:r>
              <a:rPr/>
              <a:t>Tony</a:t>
            </a:r>
            <a:r>
              <a:rPr/>
              <a:t> </a:t>
            </a:r>
            <a:r>
              <a:rPr/>
              <a:t>Stark’s</a:t>
            </a:r>
            <a:r>
              <a:rPr/>
              <a:t> </a:t>
            </a:r>
            <a:r>
              <a:rPr/>
              <a:t>profile?</a:t>
            </a:r>
          </a:p>
          <a:p>
            <a:pPr lvl="0" marL="0" indent="0">
              <a:buNone/>
            </a:pPr>
          </a:p>
          <a:p>
            <a:pPr lvl="1"/>
            <a:r>
              <a:rPr/>
              <a:t>Feel</a:t>
            </a:r>
            <a:r>
              <a:rPr/>
              <a:t> </a:t>
            </a:r>
            <a:r>
              <a:rPr/>
              <a:t>free</a:t>
            </a:r>
            <a:r>
              <a:rPr/>
              <a:t> </a:t>
            </a:r>
            <a:r>
              <a:rPr/>
              <a:t>to</a:t>
            </a:r>
            <a:r>
              <a:rPr/>
              <a:t> </a:t>
            </a:r>
            <a:r>
              <a:rPr/>
              <a:t>try</a:t>
            </a:r>
            <a:r>
              <a:rPr/>
              <a:t> </a:t>
            </a:r>
            <a:r>
              <a:rPr/>
              <a:t>this</a:t>
            </a:r>
            <a:r>
              <a:rPr/>
              <a:t> </a:t>
            </a:r>
            <a:r>
              <a:rPr/>
              <a:t>at</a:t>
            </a:r>
            <a:r>
              <a:rPr/>
              <a:t> </a:t>
            </a:r>
            <a:r>
              <a:rPr/>
              <a:t>home.</a:t>
            </a:r>
            <a:r>
              <a:rPr/>
              <a:t> </a:t>
            </a:r>
            <a:r>
              <a:rPr/>
              <a:t>MIT</a:t>
            </a:r>
            <a:r>
              <a:rPr/>
              <a:t> </a:t>
            </a:r>
            <a:r>
              <a:rPr/>
              <a:t>provides</a:t>
            </a:r>
            <a:r>
              <a:rPr/>
              <a:t> </a:t>
            </a:r>
            <a:r>
              <a:rPr/>
              <a:t>a</a:t>
            </a:r>
            <a:r>
              <a:rPr/>
              <a:t> </a:t>
            </a:r>
            <a:r>
              <a:rPr/>
              <a:t>secure</a:t>
            </a:r>
            <a:r>
              <a:rPr/>
              <a:t> </a:t>
            </a:r>
            <a:r>
              <a:rPr/>
              <a:t>login</a:t>
            </a:r>
            <a:r>
              <a:rPr/>
              <a:t> </a:t>
            </a:r>
            <a:r>
              <a:rPr/>
              <a:t>for</a:t>
            </a:r>
            <a:r>
              <a:rPr/>
              <a:t> </a:t>
            </a:r>
            <a:r>
              <a:rPr/>
              <a:t>most</a:t>
            </a:r>
            <a:r>
              <a:rPr/>
              <a:t> </a:t>
            </a:r>
            <a:r>
              <a:rPr/>
              <a:t>email</a:t>
            </a:r>
            <a:r>
              <a:rPr/>
              <a:t> </a:t>
            </a:r>
            <a:r>
              <a:rPr/>
              <a:t>applications:</a:t>
            </a:r>
            <a:r>
              <a:rPr/>
              <a:t> </a:t>
            </a:r>
            <a:r>
              <a:rPr/>
              <a:t>https://immersion.media.mit.edu/</a:t>
            </a:r>
          </a:p>
          <a:p>
            <a:pPr lvl="0" marL="0" indent="0">
              <a:buNone/>
            </a:pPr>
          </a:p>
          <a:p>
            <a:pPr lvl="0" marL="0" indent="0">
              <a:spcBef>
                <a:spcPts val="3000"/>
              </a:spcBef>
              <a:buNone/>
            </a:pPr>
            <a:r>
              <a:rPr b="1"/>
              <a:t>Online</a:t>
            </a:r>
            <a:r>
              <a:rPr b="1"/>
              <a:t> </a:t>
            </a:r>
            <a:r>
              <a:rPr b="1"/>
              <a:t>Activity:</a:t>
            </a:r>
            <a:r>
              <a:rPr b="1"/>
              <a:t> </a:t>
            </a:r>
            <a:r>
              <a:rPr b="1"/>
              <a:t>Using</a:t>
            </a:r>
            <a:r>
              <a:rPr b="1"/>
              <a:t> </a:t>
            </a:r>
            <a:r>
              <a:rPr b="1"/>
              <a:t>Lightbeam</a:t>
            </a:r>
          </a:p>
          <a:p>
            <a:pPr lvl="0" marL="0" indent="0">
              <a:buNone/>
            </a:pPr>
          </a:p>
          <a:p>
            <a:pPr lvl="0" marL="0" indent="0">
              <a:buNone/>
            </a:pPr>
            <a:r>
              <a:rPr/>
              <a:t>[15</a:t>
            </a:r>
            <a:r>
              <a:rPr/>
              <a:t> </a:t>
            </a:r>
            <a:r>
              <a:rPr/>
              <a:t>mins]</a:t>
            </a:r>
          </a:p>
          <a:p>
            <a:pPr lvl="0" marL="0" indent="0">
              <a:buNone/>
            </a:pPr>
          </a:p>
          <a:p>
            <a:pPr lvl="1"/>
            <a:r>
              <a:rPr/>
              <a:t>Share</a:t>
            </a:r>
            <a:r>
              <a:rPr/>
              <a:t> </a:t>
            </a:r>
            <a:r>
              <a:rPr/>
              <a:t>with</a:t>
            </a:r>
            <a:r>
              <a:rPr/>
              <a:t> </a:t>
            </a:r>
            <a:r>
              <a:rPr/>
              <a:t>your</a:t>
            </a:r>
            <a:r>
              <a:rPr/>
              <a:t> </a:t>
            </a:r>
            <a:r>
              <a:rPr/>
              <a:t>learners</a:t>
            </a:r>
            <a:r>
              <a:rPr/>
              <a:t> </a:t>
            </a:r>
            <a:r>
              <a:rPr/>
              <a:t>that</a:t>
            </a:r>
            <a:r>
              <a:rPr/>
              <a:t> </a:t>
            </a:r>
            <a:r>
              <a:rPr/>
              <a:t>we’re</a:t>
            </a:r>
            <a:r>
              <a:rPr/>
              <a:t> </a:t>
            </a:r>
            <a:r>
              <a:rPr/>
              <a:t>going</a:t>
            </a:r>
            <a:r>
              <a:rPr/>
              <a:t> </a:t>
            </a:r>
            <a:r>
              <a:rPr/>
              <a:t>to</a:t>
            </a:r>
            <a:r>
              <a:rPr/>
              <a:t> </a:t>
            </a:r>
            <a:r>
              <a:rPr/>
              <a:t>take</a:t>
            </a:r>
            <a:r>
              <a:rPr/>
              <a:t> </a:t>
            </a:r>
            <a:r>
              <a:rPr/>
              <a:t>a</a:t>
            </a:r>
            <a:r>
              <a:rPr/>
              <a:t> </a:t>
            </a:r>
            <a:r>
              <a:rPr/>
              <a:t>look</a:t>
            </a:r>
            <a:r>
              <a:rPr/>
              <a:t> </a:t>
            </a:r>
            <a:r>
              <a:rPr/>
              <a:t>at</a:t>
            </a:r>
            <a:r>
              <a:rPr/>
              <a:t> </a:t>
            </a:r>
            <a:r>
              <a:rPr/>
              <a:t>who</a:t>
            </a:r>
            <a:r>
              <a:rPr/>
              <a:t> </a:t>
            </a:r>
            <a:r>
              <a:rPr/>
              <a:t>might</a:t>
            </a:r>
            <a:r>
              <a:rPr/>
              <a:t> </a:t>
            </a:r>
            <a:r>
              <a:rPr/>
              <a:t>be</a:t>
            </a:r>
            <a:r>
              <a:rPr/>
              <a:t> </a:t>
            </a:r>
            <a:r>
              <a:rPr/>
              <a:t>tracking</a:t>
            </a:r>
            <a:r>
              <a:rPr/>
              <a:t> </a:t>
            </a:r>
            <a:r>
              <a:rPr/>
              <a:t>us</a:t>
            </a:r>
            <a:r>
              <a:rPr/>
              <a:t> </a:t>
            </a:r>
            <a:r>
              <a:rPr/>
              <a:t>online.</a:t>
            </a:r>
            <a:br/>
          </a:p>
          <a:p>
            <a:pPr lvl="0" marL="0" indent="0">
              <a:buNone/>
            </a:pPr>
          </a:p>
          <a:p>
            <a:pPr lvl="1"/>
            <a:r>
              <a:rPr/>
              <a:t>Explain</a:t>
            </a:r>
            <a:r>
              <a:rPr/>
              <a:t> </a:t>
            </a:r>
            <a:r>
              <a:rPr/>
              <a:t>to</a:t>
            </a:r>
            <a:r>
              <a:rPr/>
              <a:t> </a:t>
            </a:r>
            <a:r>
              <a:rPr/>
              <a:t>learners</a:t>
            </a:r>
            <a:r>
              <a:rPr/>
              <a:t> </a:t>
            </a:r>
            <a:r>
              <a:rPr/>
              <a:t>that</a:t>
            </a:r>
            <a:r>
              <a:rPr/>
              <a:t> </a:t>
            </a:r>
            <a:r>
              <a:rPr/>
              <a:t>we</a:t>
            </a:r>
            <a:r>
              <a:rPr/>
              <a:t> </a:t>
            </a:r>
            <a:r>
              <a:rPr/>
              <a:t>will</a:t>
            </a:r>
            <a:r>
              <a:rPr/>
              <a:t> </a:t>
            </a:r>
            <a:r>
              <a:rPr/>
              <a:t>be</a:t>
            </a:r>
            <a:r>
              <a:rPr/>
              <a:t> </a:t>
            </a:r>
            <a:r>
              <a:rPr/>
              <a:t>using</a:t>
            </a:r>
            <a:r>
              <a:rPr/>
              <a:t> </a:t>
            </a:r>
            <a:r>
              <a:rPr/>
              <a:t>Mozilla’s</a:t>
            </a:r>
            <a:r>
              <a:rPr/>
              <a:t> </a:t>
            </a:r>
            <a:r>
              <a:rPr/>
              <a:t>Lightbeam</a:t>
            </a:r>
            <a:r>
              <a:rPr/>
              <a:t> </a:t>
            </a:r>
            <a:r>
              <a:rPr/>
              <a:t>to</a:t>
            </a:r>
            <a:r>
              <a:rPr/>
              <a:t> </a:t>
            </a:r>
            <a:r>
              <a:rPr/>
              <a:t>see</a:t>
            </a:r>
            <a:r>
              <a:rPr/>
              <a:t> </a:t>
            </a:r>
            <a:r>
              <a:rPr/>
              <a:t>how</a:t>
            </a:r>
            <a:r>
              <a:rPr/>
              <a:t> </a:t>
            </a:r>
            <a:r>
              <a:rPr/>
              <a:t>companies</a:t>
            </a:r>
            <a:r>
              <a:rPr/>
              <a:t> </a:t>
            </a:r>
            <a:r>
              <a:rPr/>
              <a:t>use</a:t>
            </a:r>
            <a:r>
              <a:rPr/>
              <a:t> </a:t>
            </a:r>
            <a:r>
              <a:rPr/>
              <a:t>“</a:t>
            </a:r>
            <a:r>
              <a:rPr/>
              <a:t>cookies</a:t>
            </a:r>
            <a:r>
              <a:rPr/>
              <a:t>”</a:t>
            </a:r>
            <a:r>
              <a:rPr/>
              <a:t> </a:t>
            </a:r>
            <a:r>
              <a:rPr/>
              <a:t>-</a:t>
            </a:r>
            <a:r>
              <a:rPr/>
              <a:t> </a:t>
            </a:r>
            <a:r>
              <a:rPr/>
              <a:t>or</a:t>
            </a:r>
            <a:r>
              <a:rPr/>
              <a:t> </a:t>
            </a:r>
            <a:r>
              <a:rPr/>
              <a:t>special</a:t>
            </a:r>
            <a:r>
              <a:rPr/>
              <a:t> </a:t>
            </a:r>
            <a:r>
              <a:rPr/>
              <a:t>files</a:t>
            </a:r>
            <a:r>
              <a:rPr/>
              <a:t> </a:t>
            </a:r>
            <a:r>
              <a:rPr/>
              <a:t>saved</a:t>
            </a:r>
            <a:r>
              <a:rPr/>
              <a:t> </a:t>
            </a:r>
            <a:r>
              <a:rPr/>
              <a:t>by</a:t>
            </a:r>
            <a:r>
              <a:rPr/>
              <a:t> </a:t>
            </a:r>
            <a:r>
              <a:rPr/>
              <a:t>your</a:t>
            </a:r>
            <a:r>
              <a:rPr/>
              <a:t> </a:t>
            </a:r>
            <a:r>
              <a:rPr/>
              <a:t>web</a:t>
            </a:r>
            <a:r>
              <a:rPr/>
              <a:t> </a:t>
            </a:r>
            <a:r>
              <a:rPr/>
              <a:t>browser</a:t>
            </a:r>
            <a:r>
              <a:rPr/>
              <a:t> </a:t>
            </a:r>
            <a:r>
              <a:rPr/>
              <a:t>-</a:t>
            </a:r>
            <a:r>
              <a:rPr/>
              <a:t> </a:t>
            </a:r>
            <a:r>
              <a:rPr/>
              <a:t>to</a:t>
            </a:r>
            <a:r>
              <a:rPr/>
              <a:t> </a:t>
            </a:r>
            <a:r>
              <a:rPr/>
              <a:t>follow</a:t>
            </a:r>
            <a:r>
              <a:rPr/>
              <a:t> </a:t>
            </a:r>
            <a:r>
              <a:rPr/>
              <a:t>you</a:t>
            </a:r>
            <a:r>
              <a:rPr/>
              <a:t> </a:t>
            </a:r>
            <a:r>
              <a:rPr/>
              <a:t>around</a:t>
            </a:r>
            <a:r>
              <a:rPr/>
              <a:t> </a:t>
            </a:r>
            <a:r>
              <a:rPr/>
              <a:t>online.</a:t>
            </a:r>
          </a:p>
          <a:p>
            <a:pPr lvl="0" marL="0" indent="0">
              <a:buNone/>
            </a:pPr>
          </a:p>
          <a:p>
            <a:pPr lvl="1"/>
            <a:r>
              <a:rPr/>
              <a:t>Provide</a:t>
            </a:r>
            <a:r>
              <a:rPr/>
              <a:t> </a:t>
            </a:r>
            <a:r>
              <a:rPr/>
              <a:t>an</a:t>
            </a:r>
            <a:r>
              <a:rPr/>
              <a:t> </a:t>
            </a:r>
            <a:r>
              <a:rPr/>
              <a:t>overview</a:t>
            </a:r>
            <a:r>
              <a:rPr/>
              <a:t> </a:t>
            </a:r>
            <a:r>
              <a:rPr/>
              <a:t>of</a:t>
            </a:r>
            <a:r>
              <a:rPr/>
              <a:t> </a:t>
            </a:r>
            <a:r>
              <a:rPr/>
              <a:t>cookies.</a:t>
            </a:r>
          </a:p>
          <a:p>
            <a:pPr lvl="0" marL="0" indent="0">
              <a:buNone/>
            </a:pPr>
          </a:p>
          <a:p>
            <a:pPr lvl="1"/>
            <a:r>
              <a:rPr/>
              <a:t>A</a:t>
            </a:r>
            <a:r>
              <a:rPr/>
              <a:t> </a:t>
            </a:r>
            <a:r>
              <a:rPr/>
              <a:t>cookie</a:t>
            </a:r>
            <a:r>
              <a:rPr/>
              <a:t> </a:t>
            </a:r>
            <a:r>
              <a:rPr/>
              <a:t>is</a:t>
            </a:r>
            <a:r>
              <a:rPr/>
              <a:t> </a:t>
            </a:r>
            <a:r>
              <a:rPr/>
              <a:t>small</a:t>
            </a:r>
            <a:r>
              <a:rPr/>
              <a:t> </a:t>
            </a:r>
            <a:r>
              <a:rPr/>
              <a:t>piece</a:t>
            </a:r>
            <a:r>
              <a:rPr/>
              <a:t> </a:t>
            </a:r>
            <a:r>
              <a:rPr/>
              <a:t>of</a:t>
            </a:r>
            <a:r>
              <a:rPr/>
              <a:t> </a:t>
            </a:r>
            <a:r>
              <a:rPr/>
              <a:t>data</a:t>
            </a:r>
            <a:r>
              <a:rPr/>
              <a:t> </a:t>
            </a:r>
            <a:r>
              <a:rPr/>
              <a:t>sent</a:t>
            </a:r>
            <a:r>
              <a:rPr/>
              <a:t> </a:t>
            </a:r>
            <a:r>
              <a:rPr/>
              <a:t>from</a:t>
            </a:r>
            <a:r>
              <a:rPr/>
              <a:t> </a:t>
            </a:r>
            <a:r>
              <a:rPr/>
              <a:t>a</a:t>
            </a:r>
            <a:r>
              <a:rPr/>
              <a:t> </a:t>
            </a:r>
            <a:r>
              <a:rPr/>
              <a:t>website</a:t>
            </a:r>
            <a:r>
              <a:rPr/>
              <a:t> </a:t>
            </a:r>
            <a:r>
              <a:rPr/>
              <a:t>and</a:t>
            </a:r>
            <a:r>
              <a:rPr/>
              <a:t> </a:t>
            </a:r>
            <a:r>
              <a:rPr/>
              <a:t>stored</a:t>
            </a:r>
            <a:r>
              <a:rPr/>
              <a:t> </a:t>
            </a:r>
            <a:r>
              <a:rPr/>
              <a:t>on</a:t>
            </a:r>
            <a:r>
              <a:rPr/>
              <a:t> </a:t>
            </a:r>
            <a:r>
              <a:rPr/>
              <a:t>the</a:t>
            </a:r>
            <a:r>
              <a:rPr/>
              <a:t> </a:t>
            </a:r>
            <a:r>
              <a:rPr/>
              <a:t>user’s</a:t>
            </a:r>
            <a:r>
              <a:rPr/>
              <a:t> </a:t>
            </a:r>
            <a:r>
              <a:rPr/>
              <a:t>computer</a:t>
            </a:r>
            <a:r>
              <a:rPr/>
              <a:t> </a:t>
            </a:r>
            <a:r>
              <a:rPr/>
              <a:t>by</a:t>
            </a:r>
            <a:r>
              <a:rPr/>
              <a:t> </a:t>
            </a:r>
            <a:r>
              <a:rPr/>
              <a:t>the</a:t>
            </a:r>
            <a:r>
              <a:rPr/>
              <a:t> </a:t>
            </a:r>
            <a:r>
              <a:rPr/>
              <a:t>user’s</a:t>
            </a:r>
            <a:r>
              <a:rPr/>
              <a:t> </a:t>
            </a:r>
            <a:r>
              <a:rPr/>
              <a:t>web</a:t>
            </a:r>
            <a:r>
              <a:rPr/>
              <a:t> </a:t>
            </a:r>
            <a:r>
              <a:rPr/>
              <a:t>browser</a:t>
            </a:r>
            <a:r>
              <a:rPr/>
              <a:t> </a:t>
            </a:r>
            <a:r>
              <a:rPr/>
              <a:t>while</a:t>
            </a:r>
            <a:r>
              <a:rPr/>
              <a:t> </a:t>
            </a:r>
            <a:r>
              <a:rPr/>
              <a:t>the</a:t>
            </a:r>
            <a:r>
              <a:rPr/>
              <a:t> </a:t>
            </a:r>
            <a:r>
              <a:rPr/>
              <a:t>user</a:t>
            </a:r>
            <a:r>
              <a:rPr/>
              <a:t> </a:t>
            </a:r>
            <a:r>
              <a:rPr/>
              <a:t>is</a:t>
            </a:r>
            <a:r>
              <a:rPr/>
              <a:t> </a:t>
            </a:r>
            <a:r>
              <a:rPr/>
              <a:t>browsing.</a:t>
            </a:r>
          </a:p>
          <a:p>
            <a:pPr lvl="0" marL="0" indent="0">
              <a:buNone/>
            </a:pPr>
          </a:p>
          <a:p>
            <a:pPr lvl="1"/>
            <a:r>
              <a:rPr/>
              <a:t>They</a:t>
            </a:r>
            <a:r>
              <a:rPr/>
              <a:t> </a:t>
            </a:r>
            <a:r>
              <a:rPr/>
              <a:t>were</a:t>
            </a:r>
            <a:r>
              <a:rPr/>
              <a:t> </a:t>
            </a:r>
            <a:r>
              <a:rPr/>
              <a:t>designed</a:t>
            </a:r>
            <a:r>
              <a:rPr/>
              <a:t> </a:t>
            </a:r>
            <a:r>
              <a:rPr/>
              <a:t>to</a:t>
            </a:r>
            <a:r>
              <a:rPr/>
              <a:t> </a:t>
            </a:r>
            <a:r>
              <a:rPr/>
              <a:t>help</a:t>
            </a:r>
            <a:r>
              <a:rPr/>
              <a:t> </a:t>
            </a:r>
            <a:r>
              <a:rPr/>
              <a:t>a</a:t>
            </a:r>
            <a:r>
              <a:rPr/>
              <a:t> </a:t>
            </a:r>
            <a:r>
              <a:rPr/>
              <a:t>website</a:t>
            </a:r>
            <a:r>
              <a:rPr/>
              <a:t> </a:t>
            </a:r>
            <a:r>
              <a:rPr/>
              <a:t>remember</a:t>
            </a:r>
            <a:r>
              <a:rPr/>
              <a:t> </a:t>
            </a:r>
            <a:r>
              <a:rPr/>
              <a:t>information</a:t>
            </a:r>
            <a:r>
              <a:rPr/>
              <a:t> </a:t>
            </a:r>
            <a:r>
              <a:rPr/>
              <a:t>like</a:t>
            </a:r>
            <a:r>
              <a:rPr/>
              <a:t> </a:t>
            </a:r>
            <a:r>
              <a:rPr/>
              <a:t>what’s</a:t>
            </a:r>
            <a:r>
              <a:rPr/>
              <a:t> </a:t>
            </a:r>
            <a:r>
              <a:rPr/>
              <a:t>in</a:t>
            </a:r>
            <a:r>
              <a:rPr/>
              <a:t> </a:t>
            </a:r>
            <a:r>
              <a:rPr/>
              <a:t>your</a:t>
            </a:r>
            <a:r>
              <a:rPr/>
              <a:t> </a:t>
            </a:r>
            <a:r>
              <a:rPr/>
              <a:t>shopping</a:t>
            </a:r>
            <a:r>
              <a:rPr/>
              <a:t> </a:t>
            </a:r>
            <a:r>
              <a:rPr/>
              <a:t>cart,</a:t>
            </a:r>
            <a:r>
              <a:rPr/>
              <a:t> </a:t>
            </a:r>
            <a:r>
              <a:rPr/>
              <a:t>whether</a:t>
            </a:r>
            <a:r>
              <a:rPr/>
              <a:t> </a:t>
            </a:r>
            <a:r>
              <a:rPr/>
              <a:t>or</a:t>
            </a:r>
            <a:r>
              <a:rPr/>
              <a:t> </a:t>
            </a:r>
            <a:r>
              <a:rPr/>
              <a:t>not</a:t>
            </a:r>
            <a:r>
              <a:rPr/>
              <a:t> </a:t>
            </a:r>
            <a:r>
              <a:rPr/>
              <a:t>a</a:t>
            </a:r>
            <a:r>
              <a:rPr/>
              <a:t> </a:t>
            </a:r>
            <a:r>
              <a:rPr/>
              <a:t>user</a:t>
            </a:r>
            <a:r>
              <a:rPr/>
              <a:t> </a:t>
            </a:r>
            <a:r>
              <a:rPr/>
              <a:t>is</a:t>
            </a:r>
            <a:r>
              <a:rPr/>
              <a:t> </a:t>
            </a:r>
            <a:r>
              <a:rPr/>
              <a:t>logged</a:t>
            </a:r>
            <a:r>
              <a:rPr/>
              <a:t> </a:t>
            </a:r>
            <a:r>
              <a:rPr/>
              <a:t>in,</a:t>
            </a:r>
            <a:r>
              <a:rPr/>
              <a:t> </a:t>
            </a:r>
            <a:r>
              <a:rPr/>
              <a:t>and</a:t>
            </a:r>
            <a:r>
              <a:rPr/>
              <a:t> </a:t>
            </a:r>
            <a:r>
              <a:rPr/>
              <a:t>remembering</a:t>
            </a:r>
            <a:r>
              <a:rPr/>
              <a:t> </a:t>
            </a:r>
            <a:r>
              <a:rPr/>
              <a:t>answers</a:t>
            </a:r>
            <a:r>
              <a:rPr/>
              <a:t> </a:t>
            </a:r>
            <a:r>
              <a:rPr/>
              <a:t>users</a:t>
            </a:r>
            <a:r>
              <a:rPr/>
              <a:t> </a:t>
            </a:r>
            <a:r>
              <a:rPr/>
              <a:t>entered</a:t>
            </a:r>
            <a:r>
              <a:rPr/>
              <a:t> </a:t>
            </a:r>
            <a:r>
              <a:rPr/>
              <a:t>in</a:t>
            </a:r>
            <a:r>
              <a:rPr/>
              <a:t> </a:t>
            </a:r>
            <a:r>
              <a:rPr/>
              <a:t>forms.</a:t>
            </a:r>
          </a:p>
          <a:p>
            <a:pPr lvl="0" marL="0" indent="0">
              <a:buNone/>
            </a:pPr>
          </a:p>
          <a:p>
            <a:pPr lvl="1"/>
            <a:r>
              <a:rPr/>
              <a:t>There</a:t>
            </a:r>
            <a:r>
              <a:rPr/>
              <a:t> </a:t>
            </a:r>
            <a:r>
              <a:rPr/>
              <a:t>are</a:t>
            </a:r>
            <a:r>
              <a:rPr/>
              <a:t> </a:t>
            </a:r>
            <a:r>
              <a:rPr/>
              <a:t>many</a:t>
            </a:r>
            <a:r>
              <a:rPr/>
              <a:t> </a:t>
            </a:r>
            <a:r>
              <a:rPr/>
              <a:t>types</a:t>
            </a:r>
            <a:r>
              <a:rPr/>
              <a:t> </a:t>
            </a:r>
            <a:r>
              <a:rPr/>
              <a:t>of</a:t>
            </a:r>
            <a:r>
              <a:rPr/>
              <a:t> </a:t>
            </a:r>
            <a:r>
              <a:rPr/>
              <a:t>cookies,</a:t>
            </a:r>
            <a:r>
              <a:rPr/>
              <a:t> </a:t>
            </a:r>
            <a:r>
              <a:rPr/>
              <a:t>which</a:t>
            </a:r>
            <a:r>
              <a:rPr/>
              <a:t> </a:t>
            </a:r>
            <a:r>
              <a:rPr/>
              <a:t>we</a:t>
            </a:r>
            <a:r>
              <a:rPr/>
              <a:t> </a:t>
            </a:r>
            <a:r>
              <a:rPr/>
              <a:t>shall</a:t>
            </a:r>
            <a:r>
              <a:rPr/>
              <a:t> </a:t>
            </a:r>
            <a:r>
              <a:rPr/>
              <a:t>see</a:t>
            </a:r>
            <a:r>
              <a:rPr/>
              <a:t> </a:t>
            </a:r>
            <a:r>
              <a:rPr/>
              <a:t>in</a:t>
            </a:r>
            <a:r>
              <a:rPr/>
              <a:t> </a:t>
            </a:r>
            <a:r>
              <a:rPr/>
              <a:t>our</a:t>
            </a:r>
            <a:r>
              <a:rPr/>
              <a:t> </a:t>
            </a:r>
            <a:r>
              <a:rPr/>
              <a:t>Privacy</a:t>
            </a:r>
            <a:r>
              <a:rPr/>
              <a:t> </a:t>
            </a:r>
            <a:r>
              <a:rPr/>
              <a:t>Speed</a:t>
            </a:r>
            <a:r>
              <a:rPr/>
              <a:t> </a:t>
            </a:r>
            <a:r>
              <a:rPr/>
              <a:t>Dating</a:t>
            </a:r>
            <a:r>
              <a:rPr/>
              <a:t> </a:t>
            </a:r>
            <a:r>
              <a:rPr/>
              <a:t>activity.</a:t>
            </a:r>
          </a:p>
          <a:p>
            <a:pPr lvl="0" marL="0" indent="0">
              <a:buNone/>
            </a:pPr>
          </a:p>
          <a:p>
            <a:pPr lvl="1"/>
            <a:r>
              <a:rPr/>
              <a:t>Make</a:t>
            </a:r>
            <a:r>
              <a:rPr/>
              <a:t> </a:t>
            </a:r>
            <a:r>
              <a:rPr/>
              <a:t>sure</a:t>
            </a:r>
            <a:r>
              <a:rPr/>
              <a:t> </a:t>
            </a:r>
            <a:r>
              <a:rPr/>
              <a:t>you</a:t>
            </a:r>
            <a:r>
              <a:rPr/>
              <a:t> </a:t>
            </a:r>
            <a:r>
              <a:rPr/>
              <a:t>and</a:t>
            </a:r>
            <a:r>
              <a:rPr/>
              <a:t> </a:t>
            </a:r>
            <a:r>
              <a:rPr/>
              <a:t>your</a:t>
            </a:r>
            <a:r>
              <a:rPr/>
              <a:t> </a:t>
            </a:r>
            <a:r>
              <a:rPr/>
              <a:t>learners</a:t>
            </a:r>
            <a:r>
              <a:rPr/>
              <a:t> </a:t>
            </a:r>
            <a:r>
              <a:rPr/>
              <a:t>are</a:t>
            </a:r>
            <a:r>
              <a:rPr/>
              <a:t> </a:t>
            </a:r>
            <a:r>
              <a:rPr/>
              <a:t>using</a:t>
            </a:r>
            <a:r>
              <a:rPr/>
              <a:t> </a:t>
            </a:r>
            <a:r>
              <a:rPr/>
              <a:t>Firefox.</a:t>
            </a:r>
          </a:p>
          <a:p>
            <a:pPr lvl="0" marL="0" indent="0">
              <a:buNone/>
            </a:pPr>
          </a:p>
          <a:p>
            <a:pPr lvl="1"/>
            <a:r>
              <a:rPr/>
              <a:t>Demonstrate</a:t>
            </a:r>
            <a:r>
              <a:rPr/>
              <a:t> </a:t>
            </a:r>
            <a:r>
              <a:rPr/>
              <a:t>how</a:t>
            </a:r>
            <a:r>
              <a:rPr/>
              <a:t> </a:t>
            </a:r>
            <a:r>
              <a:rPr/>
              <a:t>to</a:t>
            </a:r>
            <a:r>
              <a:rPr/>
              <a:t> </a:t>
            </a:r>
            <a:r>
              <a:rPr/>
              <a:t>navigate</a:t>
            </a:r>
            <a:r>
              <a:rPr/>
              <a:t> </a:t>
            </a:r>
            <a:r>
              <a:rPr/>
              <a:t>to</a:t>
            </a:r>
            <a:r>
              <a:rPr/>
              <a:t> </a:t>
            </a:r>
            <a:r>
              <a:rPr/>
              <a:t>Firefox</a:t>
            </a:r>
            <a:r>
              <a:rPr/>
              <a:t> </a:t>
            </a:r>
            <a:r>
              <a:rPr/>
              <a:t>Add-ons,</a:t>
            </a:r>
            <a:r>
              <a:rPr/>
              <a:t> </a:t>
            </a:r>
            <a:r>
              <a:rPr/>
              <a:t>search</a:t>
            </a:r>
            <a:r>
              <a:rPr/>
              <a:t> </a:t>
            </a:r>
            <a:r>
              <a:rPr/>
              <a:t>for</a:t>
            </a:r>
            <a:r>
              <a:rPr/>
              <a:t> </a:t>
            </a:r>
            <a:r>
              <a:rPr/>
              <a:t>Lightbeam,</a:t>
            </a:r>
            <a:r>
              <a:rPr/>
              <a:t> </a:t>
            </a:r>
            <a:r>
              <a:rPr/>
              <a:t>and</a:t>
            </a:r>
            <a:r>
              <a:rPr/>
              <a:t> </a:t>
            </a:r>
            <a:r>
              <a:rPr/>
              <a:t>click</a:t>
            </a:r>
            <a:r>
              <a:rPr/>
              <a:t> </a:t>
            </a:r>
            <a:r>
              <a:rPr/>
              <a:t>to</a:t>
            </a:r>
            <a:r>
              <a:rPr/>
              <a:t> </a:t>
            </a:r>
            <a:r>
              <a:rPr/>
              <a:t>Add</a:t>
            </a:r>
            <a:r>
              <a:rPr/>
              <a:t> </a:t>
            </a:r>
            <a:r>
              <a:rPr/>
              <a:t>to</a:t>
            </a:r>
            <a:r>
              <a:rPr/>
              <a:t> </a:t>
            </a:r>
            <a:r>
              <a:rPr/>
              <a:t>Firefox.</a:t>
            </a:r>
            <a:r>
              <a:rPr/>
              <a:t> </a:t>
            </a:r>
            <a:r>
              <a:rPr/>
              <a:t>(https://addons.mozilla.org/en-US/firefox/addon/lightbeam/)</a:t>
            </a:r>
          </a:p>
          <a:p>
            <a:pPr lvl="0" marL="0" indent="0">
              <a:buNone/>
            </a:pPr>
          </a:p>
          <a:p>
            <a:pPr lvl="1"/>
            <a:r>
              <a:rPr/>
              <a:t>Go</a:t>
            </a:r>
            <a:r>
              <a:rPr/>
              <a:t> </a:t>
            </a:r>
            <a:r>
              <a:rPr/>
              <a:t>around</a:t>
            </a:r>
            <a:r>
              <a:rPr/>
              <a:t> </a:t>
            </a:r>
            <a:r>
              <a:rPr/>
              <a:t>the</a:t>
            </a:r>
            <a:r>
              <a:rPr/>
              <a:t> </a:t>
            </a:r>
            <a:r>
              <a:rPr/>
              <a:t>room</a:t>
            </a:r>
            <a:r>
              <a:rPr/>
              <a:t> </a:t>
            </a:r>
            <a:r>
              <a:rPr/>
              <a:t>to</a:t>
            </a:r>
            <a:r>
              <a:rPr/>
              <a:t> </a:t>
            </a:r>
            <a:r>
              <a:rPr/>
              <a:t>answer</a:t>
            </a:r>
            <a:r>
              <a:rPr/>
              <a:t> </a:t>
            </a:r>
            <a:r>
              <a:rPr/>
              <a:t>any</a:t>
            </a:r>
            <a:r>
              <a:rPr/>
              <a:t> </a:t>
            </a:r>
            <a:r>
              <a:rPr/>
              <a:t>individual</a:t>
            </a:r>
            <a:r>
              <a:rPr/>
              <a:t> </a:t>
            </a:r>
            <a:r>
              <a:rPr/>
              <a:t>questions</a:t>
            </a:r>
            <a:r>
              <a:rPr/>
              <a:t> </a:t>
            </a:r>
            <a:r>
              <a:rPr/>
              <a:t>about</a:t>
            </a:r>
            <a:r>
              <a:rPr/>
              <a:t> </a:t>
            </a:r>
            <a:r>
              <a:rPr/>
              <a:t>this</a:t>
            </a:r>
            <a:r>
              <a:rPr/>
              <a:t> </a:t>
            </a:r>
            <a:r>
              <a:rPr/>
              <a:t>process.</a:t>
            </a:r>
          </a:p>
          <a:p>
            <a:pPr lvl="0" marL="0" indent="0">
              <a:buNone/>
            </a:pPr>
          </a:p>
          <a:p>
            <a:pPr lvl="0" marL="1270000" indent="0">
              <a:buNone/>
            </a:pPr>
            <a:r>
              <a:rPr sz="2000"/>
              <a:t>Tip!</a:t>
            </a:r>
            <a:r>
              <a:rPr sz="2000"/>
              <a:t> </a:t>
            </a:r>
            <a:r>
              <a:rPr sz="2000"/>
              <a:t>If</a:t>
            </a:r>
            <a:r>
              <a:rPr sz="2000"/>
              <a:t> </a:t>
            </a:r>
            <a:r>
              <a:rPr sz="2000"/>
              <a:t>you’re</a:t>
            </a:r>
            <a:r>
              <a:rPr sz="2000"/>
              <a:t> </a:t>
            </a:r>
            <a:r>
              <a:rPr sz="2000"/>
              <a:t>working</a:t>
            </a:r>
            <a:r>
              <a:rPr sz="2000"/>
              <a:t> </a:t>
            </a:r>
            <a:r>
              <a:rPr sz="2000"/>
              <a:t>with</a:t>
            </a:r>
            <a:r>
              <a:rPr sz="2000"/>
              <a:t> </a:t>
            </a:r>
            <a:r>
              <a:rPr sz="2000"/>
              <a:t>a</a:t>
            </a:r>
            <a:r>
              <a:rPr sz="2000"/>
              <a:t> </a:t>
            </a:r>
            <a:r>
              <a:rPr sz="2000"/>
              <a:t>co-facilitator,</a:t>
            </a:r>
            <a:r>
              <a:rPr sz="2000"/>
              <a:t> </a:t>
            </a:r>
            <a:r>
              <a:rPr sz="2000"/>
              <a:t>this</a:t>
            </a:r>
            <a:r>
              <a:rPr sz="2000"/>
              <a:t> </a:t>
            </a:r>
            <a:r>
              <a:rPr sz="2000"/>
              <a:t>is</a:t>
            </a:r>
            <a:r>
              <a:rPr sz="2000"/>
              <a:t> </a:t>
            </a:r>
            <a:r>
              <a:rPr sz="2000"/>
              <a:t>a</a:t>
            </a:r>
            <a:r>
              <a:rPr sz="2000"/>
              <a:t> </a:t>
            </a:r>
            <a:r>
              <a:rPr sz="2000"/>
              <a:t>great</a:t>
            </a:r>
            <a:r>
              <a:rPr sz="2000"/>
              <a:t> </a:t>
            </a:r>
            <a:r>
              <a:rPr sz="2000"/>
              <a:t>way</a:t>
            </a:r>
            <a:r>
              <a:rPr sz="2000"/>
              <a:t> </a:t>
            </a:r>
            <a:r>
              <a:rPr sz="2000"/>
              <a:t>for</a:t>
            </a:r>
            <a:r>
              <a:rPr sz="2000"/>
              <a:t> </a:t>
            </a:r>
            <a:r>
              <a:rPr sz="2000"/>
              <a:t>them</a:t>
            </a:r>
            <a:r>
              <a:rPr sz="2000"/>
              <a:t> </a:t>
            </a:r>
            <a:r>
              <a:rPr sz="2000"/>
              <a:t>to</a:t>
            </a:r>
            <a:r>
              <a:rPr sz="2000"/>
              <a:t> </a:t>
            </a:r>
            <a:r>
              <a:rPr sz="2000"/>
              <a:t>help</a:t>
            </a:r>
            <a:r>
              <a:rPr sz="2000"/>
              <a:t> </a:t>
            </a:r>
            <a:r>
              <a:rPr sz="2000"/>
              <a:t>out.</a:t>
            </a:r>
          </a:p>
          <a:p>
            <a:pPr lvl="0" marL="0" indent="0">
              <a:buNone/>
            </a:pPr>
          </a:p>
          <a:p>
            <a:pPr lvl="1"/>
            <a:r>
              <a:rPr sz="2000"/>
              <a:t>Explain</a:t>
            </a:r>
            <a:r>
              <a:rPr sz="2000"/>
              <a:t> </a:t>
            </a:r>
            <a:r>
              <a:rPr sz="2000"/>
              <a:t>that</a:t>
            </a:r>
            <a:r>
              <a:rPr sz="2000"/>
              <a:t> </a:t>
            </a:r>
            <a:r>
              <a:rPr sz="2000"/>
              <a:t>learners</a:t>
            </a:r>
            <a:r>
              <a:rPr sz="2000"/>
              <a:t> </a:t>
            </a:r>
            <a:r>
              <a:rPr sz="2000"/>
              <a:t>will</a:t>
            </a:r>
            <a:r>
              <a:rPr sz="2000"/>
              <a:t> </a:t>
            </a:r>
            <a:r>
              <a:rPr sz="2000"/>
              <a:t>need</a:t>
            </a:r>
            <a:r>
              <a:rPr sz="2000"/>
              <a:t> </a:t>
            </a:r>
            <a:r>
              <a:rPr sz="2000"/>
              <a:t>to</a:t>
            </a:r>
            <a:r>
              <a:rPr sz="2000"/>
              <a:t> </a:t>
            </a:r>
            <a:r>
              <a:rPr sz="2000"/>
              <a:t>click</a:t>
            </a:r>
            <a:r>
              <a:rPr sz="2000"/>
              <a:t> </a:t>
            </a:r>
            <a:r>
              <a:rPr sz="2000"/>
              <a:t>on</a:t>
            </a:r>
            <a:r>
              <a:rPr sz="2000"/>
              <a:t> </a:t>
            </a:r>
            <a:r>
              <a:rPr sz="2000"/>
              <a:t>the</a:t>
            </a:r>
            <a:r>
              <a:rPr sz="2000"/>
              <a:t> </a:t>
            </a:r>
            <a:r>
              <a:rPr sz="2000"/>
              <a:t>Lightbeam</a:t>
            </a:r>
            <a:r>
              <a:rPr sz="2000"/>
              <a:t> </a:t>
            </a:r>
            <a:r>
              <a:rPr sz="2000"/>
              <a:t>icon</a:t>
            </a:r>
            <a:r>
              <a:rPr sz="2000"/>
              <a:t> </a:t>
            </a:r>
            <a:r>
              <a:rPr sz="2000"/>
              <a:t>next</a:t>
            </a:r>
            <a:r>
              <a:rPr sz="2000"/>
              <a:t> </a:t>
            </a:r>
            <a:r>
              <a:rPr sz="2000"/>
              <a:t>to</a:t>
            </a:r>
            <a:r>
              <a:rPr sz="2000"/>
              <a:t> </a:t>
            </a:r>
            <a:r>
              <a:rPr sz="2000"/>
              <a:t>the</a:t>
            </a:r>
            <a:r>
              <a:rPr sz="2000"/>
              <a:t> </a:t>
            </a:r>
            <a:r>
              <a:rPr sz="2000"/>
              <a:t>navigation</a:t>
            </a:r>
            <a:r>
              <a:rPr sz="2000"/>
              <a:t> </a:t>
            </a:r>
            <a:r>
              <a:rPr sz="2000"/>
              <a:t>bar</a:t>
            </a:r>
            <a:r>
              <a:rPr sz="2000"/>
              <a:t> </a:t>
            </a:r>
            <a:r>
              <a:rPr sz="2000"/>
              <a:t>to</a:t>
            </a:r>
            <a:r>
              <a:rPr sz="2000"/>
              <a:t> </a:t>
            </a:r>
            <a:r>
              <a:rPr sz="2000"/>
              <a:t>see</a:t>
            </a:r>
            <a:r>
              <a:rPr sz="2000"/>
              <a:t> </a:t>
            </a:r>
            <a:r>
              <a:rPr sz="2000"/>
              <a:t>data.</a:t>
            </a:r>
          </a:p>
          <a:p>
            <a:pPr lvl="0" marL="0" indent="0">
              <a:buNone/>
            </a:pPr>
          </a:p>
          <a:p>
            <a:pPr lvl="1"/>
            <a:r>
              <a:rPr sz="2000"/>
              <a:t>Demo</a:t>
            </a:r>
            <a:r>
              <a:rPr sz="2000"/>
              <a:t> </a:t>
            </a:r>
            <a:r>
              <a:rPr sz="2000"/>
              <a:t>Lightbeam</a:t>
            </a:r>
            <a:r>
              <a:rPr sz="2000"/>
              <a:t> </a:t>
            </a:r>
            <a:r>
              <a:rPr sz="2000"/>
              <a:t>for</a:t>
            </a:r>
            <a:r>
              <a:rPr sz="2000"/>
              <a:t> </a:t>
            </a:r>
            <a:r>
              <a:rPr sz="2000"/>
              <a:t>your</a:t>
            </a:r>
            <a:r>
              <a:rPr sz="2000"/>
              <a:t> </a:t>
            </a:r>
            <a:r>
              <a:rPr sz="2000"/>
              <a:t>learners</a:t>
            </a:r>
            <a:r>
              <a:rPr sz="2000"/>
              <a:t> </a:t>
            </a:r>
            <a:r>
              <a:rPr sz="2000"/>
              <a:t>by</a:t>
            </a:r>
            <a:r>
              <a:rPr sz="2000"/>
              <a:t> </a:t>
            </a:r>
            <a:r>
              <a:rPr sz="2000"/>
              <a:t>visiting</a:t>
            </a:r>
            <a:r>
              <a:rPr sz="2000"/>
              <a:t> </a:t>
            </a:r>
            <a:r>
              <a:rPr sz="2000"/>
              <a:t>two</a:t>
            </a:r>
            <a:r>
              <a:rPr sz="2000"/>
              <a:t> </a:t>
            </a:r>
            <a:r>
              <a:rPr sz="2000"/>
              <a:t>or</a:t>
            </a:r>
            <a:r>
              <a:rPr sz="2000"/>
              <a:t> </a:t>
            </a:r>
            <a:r>
              <a:rPr sz="2000"/>
              <a:t>three</a:t>
            </a:r>
            <a:r>
              <a:rPr sz="2000"/>
              <a:t> </a:t>
            </a:r>
            <a:r>
              <a:rPr sz="2000"/>
              <a:t>community-appropriate</a:t>
            </a:r>
            <a:r>
              <a:rPr sz="2000"/>
              <a:t> </a:t>
            </a:r>
            <a:r>
              <a:rPr sz="2000"/>
              <a:t>sites</a:t>
            </a:r>
            <a:r>
              <a:rPr sz="2000"/>
              <a:t> </a:t>
            </a:r>
            <a:r>
              <a:rPr sz="2000"/>
              <a:t>you</a:t>
            </a:r>
            <a:r>
              <a:rPr sz="2000"/>
              <a:t> </a:t>
            </a:r>
            <a:r>
              <a:rPr sz="2000"/>
              <a:t>like</a:t>
            </a:r>
            <a:r>
              <a:rPr sz="2000"/>
              <a:t> </a:t>
            </a:r>
            <a:r>
              <a:rPr sz="2000"/>
              <a:t>in</a:t>
            </a:r>
            <a:r>
              <a:rPr sz="2000"/>
              <a:t> </a:t>
            </a:r>
            <a:r>
              <a:rPr sz="2000"/>
              <a:t>a</a:t>
            </a:r>
            <a:r>
              <a:rPr sz="2000"/>
              <a:t> </a:t>
            </a:r>
            <a:r>
              <a:rPr sz="2000"/>
              <a:t>new</a:t>
            </a:r>
            <a:r>
              <a:rPr sz="2000"/>
              <a:t> </a:t>
            </a:r>
            <a:r>
              <a:rPr sz="2000"/>
              <a:t>tab</a:t>
            </a:r>
            <a:r>
              <a:rPr sz="2000"/>
              <a:t> </a:t>
            </a:r>
            <a:r>
              <a:rPr sz="2000"/>
              <a:t>(for</a:t>
            </a:r>
            <a:r>
              <a:rPr sz="2000"/>
              <a:t> </a:t>
            </a:r>
            <a:r>
              <a:rPr sz="2000"/>
              <a:t>example,</a:t>
            </a:r>
            <a:r>
              <a:rPr sz="2000"/>
              <a:t> </a:t>
            </a:r>
            <a:r>
              <a:rPr sz="2000"/>
              <a:t>amazon.com,</a:t>
            </a:r>
            <a:r>
              <a:rPr sz="2000"/>
              <a:t> </a:t>
            </a:r>
            <a:r>
              <a:rPr sz="2000"/>
              <a:t>youtube.com,</a:t>
            </a:r>
            <a:r>
              <a:rPr sz="2000"/>
              <a:t> </a:t>
            </a:r>
            <a:r>
              <a:rPr sz="2000"/>
              <a:t>wikipedia.com).</a:t>
            </a:r>
            <a:r>
              <a:rPr sz="2000"/>
              <a:t> </a:t>
            </a:r>
            <a:r>
              <a:rPr sz="2000"/>
              <a:t>Then</a:t>
            </a:r>
            <a:r>
              <a:rPr sz="2000"/>
              <a:t> </a:t>
            </a:r>
            <a:r>
              <a:rPr sz="2000"/>
              <a:t>go</a:t>
            </a:r>
            <a:r>
              <a:rPr sz="2000"/>
              <a:t> </a:t>
            </a:r>
            <a:r>
              <a:rPr sz="2000"/>
              <a:t>back</a:t>
            </a:r>
            <a:r>
              <a:rPr sz="2000"/>
              <a:t> </a:t>
            </a:r>
            <a:r>
              <a:rPr sz="2000"/>
              <a:t>to</a:t>
            </a:r>
            <a:r>
              <a:rPr sz="2000"/>
              <a:t> </a:t>
            </a:r>
            <a:r>
              <a:rPr sz="2000"/>
              <a:t>your</a:t>
            </a:r>
            <a:r>
              <a:rPr sz="2000"/>
              <a:t> </a:t>
            </a:r>
            <a:r>
              <a:rPr sz="2000"/>
              <a:t>Lightbeam</a:t>
            </a:r>
            <a:r>
              <a:rPr sz="2000"/>
              <a:t> </a:t>
            </a:r>
            <a:r>
              <a:rPr sz="2000"/>
              <a:t>tab</a:t>
            </a:r>
            <a:r>
              <a:rPr sz="2000"/>
              <a:t> </a:t>
            </a:r>
            <a:r>
              <a:rPr sz="2000"/>
              <a:t>and</a:t>
            </a:r>
            <a:r>
              <a:rPr sz="2000"/>
              <a:t> </a:t>
            </a:r>
            <a:r>
              <a:rPr sz="2000"/>
              <a:t>show</a:t>
            </a:r>
            <a:r>
              <a:rPr sz="2000"/>
              <a:t> </a:t>
            </a:r>
            <a:r>
              <a:rPr sz="2000"/>
              <a:t>students</a:t>
            </a:r>
            <a:r>
              <a:rPr sz="2000"/>
              <a:t> </a:t>
            </a:r>
            <a:r>
              <a:rPr sz="2000"/>
              <a:t>how</a:t>
            </a:r>
            <a:r>
              <a:rPr sz="2000"/>
              <a:t> </a:t>
            </a:r>
            <a:r>
              <a:rPr sz="2000"/>
              <a:t>many</a:t>
            </a:r>
            <a:r>
              <a:rPr sz="2000"/>
              <a:t> </a:t>
            </a:r>
            <a:r>
              <a:rPr sz="2000"/>
              <a:t>trackers</a:t>
            </a:r>
            <a:r>
              <a:rPr sz="2000"/>
              <a:t> </a:t>
            </a:r>
            <a:r>
              <a:rPr sz="2000"/>
              <a:t>have</a:t>
            </a:r>
            <a:r>
              <a:rPr sz="2000"/>
              <a:t> </a:t>
            </a:r>
            <a:r>
              <a:rPr sz="2000"/>
              <a:t>followed</a:t>
            </a:r>
            <a:r>
              <a:rPr sz="2000"/>
              <a:t> </a:t>
            </a:r>
            <a:r>
              <a:rPr sz="2000"/>
              <a:t>you.</a:t>
            </a:r>
          </a:p>
          <a:p>
            <a:pPr lvl="0" marL="0" indent="0">
              <a:buNone/>
            </a:pPr>
          </a:p>
          <a:p>
            <a:pPr lvl="1"/>
            <a:r>
              <a:rPr sz="2000"/>
              <a:t>Share</a:t>
            </a:r>
            <a:r>
              <a:rPr sz="2000"/>
              <a:t> </a:t>
            </a:r>
            <a:r>
              <a:rPr sz="2000"/>
              <a:t>with</a:t>
            </a:r>
            <a:r>
              <a:rPr sz="2000"/>
              <a:t> </a:t>
            </a:r>
            <a:r>
              <a:rPr sz="2000"/>
              <a:t>your</a:t>
            </a:r>
            <a:r>
              <a:rPr sz="2000"/>
              <a:t> </a:t>
            </a:r>
            <a:r>
              <a:rPr sz="2000"/>
              <a:t>learners:</a:t>
            </a:r>
            <a:r>
              <a:rPr sz="2000"/>
              <a:t> </a:t>
            </a:r>
            <a:r>
              <a:rPr sz="2000"/>
              <a:t>As</a:t>
            </a:r>
            <a:r>
              <a:rPr sz="2000"/>
              <a:t> </a:t>
            </a:r>
            <a:r>
              <a:rPr sz="2000"/>
              <a:t>you</a:t>
            </a:r>
            <a:r>
              <a:rPr sz="2000"/>
              <a:t> </a:t>
            </a:r>
            <a:r>
              <a:rPr sz="2000"/>
              <a:t>visit</a:t>
            </a:r>
            <a:r>
              <a:rPr sz="2000"/>
              <a:t> </a:t>
            </a:r>
            <a:r>
              <a:rPr sz="2000"/>
              <a:t>more</a:t>
            </a:r>
            <a:r>
              <a:rPr sz="2000"/>
              <a:t> </a:t>
            </a:r>
            <a:r>
              <a:rPr sz="2000"/>
              <a:t>and</a:t>
            </a:r>
            <a:r>
              <a:rPr sz="2000"/>
              <a:t> </a:t>
            </a:r>
            <a:r>
              <a:rPr sz="2000"/>
              <a:t>more</a:t>
            </a:r>
            <a:r>
              <a:rPr sz="2000"/>
              <a:t> </a:t>
            </a:r>
            <a:r>
              <a:rPr sz="2000"/>
              <a:t>sites,</a:t>
            </a:r>
            <a:r>
              <a:rPr sz="2000"/>
              <a:t> </a:t>
            </a:r>
            <a:r>
              <a:rPr sz="2000"/>
              <a:t>Lightbeam</a:t>
            </a:r>
            <a:r>
              <a:rPr sz="2000"/>
              <a:t> </a:t>
            </a:r>
            <a:r>
              <a:rPr sz="2000"/>
              <a:t>will</a:t>
            </a:r>
            <a:r>
              <a:rPr sz="2000"/>
              <a:t> </a:t>
            </a:r>
            <a:r>
              <a:rPr sz="2000"/>
              <a:t>display</a:t>
            </a:r>
            <a:r>
              <a:rPr sz="2000"/>
              <a:t> </a:t>
            </a:r>
            <a:r>
              <a:rPr sz="2000"/>
              <a:t>other</a:t>
            </a:r>
            <a:r>
              <a:rPr sz="2000"/>
              <a:t> </a:t>
            </a:r>
            <a:r>
              <a:rPr sz="2000"/>
              <a:t>companies</a:t>
            </a:r>
            <a:r>
              <a:rPr sz="2000"/>
              <a:t> </a:t>
            </a:r>
            <a:r>
              <a:rPr sz="2000"/>
              <a:t>and</a:t>
            </a:r>
            <a:r>
              <a:rPr sz="2000"/>
              <a:t> </a:t>
            </a:r>
            <a:r>
              <a:rPr sz="2000"/>
              <a:t>organizations</a:t>
            </a:r>
            <a:r>
              <a:rPr sz="2000"/>
              <a:t> </a:t>
            </a:r>
            <a:r>
              <a:rPr sz="2000"/>
              <a:t>that</a:t>
            </a:r>
            <a:r>
              <a:rPr sz="2000"/>
              <a:t> </a:t>
            </a:r>
            <a:r>
              <a:rPr sz="2000"/>
              <a:t>are</a:t>
            </a:r>
            <a:r>
              <a:rPr sz="2000"/>
              <a:t> </a:t>
            </a:r>
            <a:r>
              <a:rPr sz="2000"/>
              <a:t>following</a:t>
            </a:r>
            <a:r>
              <a:rPr sz="2000"/>
              <a:t> </a:t>
            </a:r>
            <a:r>
              <a:rPr sz="2000"/>
              <a:t>you</a:t>
            </a:r>
            <a:r>
              <a:rPr sz="2000"/>
              <a:t> </a:t>
            </a:r>
            <a:r>
              <a:rPr sz="2000"/>
              <a:t>and</a:t>
            </a:r>
            <a:r>
              <a:rPr sz="2000"/>
              <a:t> </a:t>
            </a:r>
            <a:r>
              <a:rPr sz="2000"/>
              <a:t>tracking</a:t>
            </a:r>
            <a:r>
              <a:rPr sz="2000"/>
              <a:t> </a:t>
            </a:r>
            <a:r>
              <a:rPr sz="2000"/>
              <a:t>your</a:t>
            </a:r>
            <a:r>
              <a:rPr sz="2000"/>
              <a:t> </a:t>
            </a:r>
            <a:r>
              <a:rPr sz="2000"/>
              <a:t>cookies.</a:t>
            </a:r>
            <a:r>
              <a:rPr sz="2000"/>
              <a:t> </a:t>
            </a:r>
            <a:r>
              <a:rPr sz="2000"/>
              <a:t>Sites</a:t>
            </a:r>
            <a:r>
              <a:rPr sz="2000"/>
              <a:t> </a:t>
            </a:r>
            <a:r>
              <a:rPr sz="2000"/>
              <a:t>can</a:t>
            </a:r>
            <a:r>
              <a:rPr sz="2000"/>
              <a:t> </a:t>
            </a:r>
            <a:r>
              <a:rPr sz="2000"/>
              <a:t>follow</a:t>
            </a:r>
            <a:r>
              <a:rPr sz="2000"/>
              <a:t> </a:t>
            </a:r>
            <a:r>
              <a:rPr sz="2000"/>
              <a:t>you</a:t>
            </a:r>
            <a:r>
              <a:rPr sz="2000"/>
              <a:t> </a:t>
            </a:r>
            <a:r>
              <a:rPr sz="2000"/>
              <a:t>around</a:t>
            </a:r>
            <a:r>
              <a:rPr sz="2000"/>
              <a:t> </a:t>
            </a:r>
            <a:r>
              <a:rPr sz="2000"/>
              <a:t>the</a:t>
            </a:r>
            <a:r>
              <a:rPr sz="2000"/>
              <a:t> </a:t>
            </a:r>
            <a:r>
              <a:rPr sz="2000"/>
              <a:t>web</a:t>
            </a:r>
            <a:r>
              <a:rPr sz="2000"/>
              <a:t> </a:t>
            </a:r>
            <a:r>
              <a:rPr sz="2000"/>
              <a:t>by</a:t>
            </a:r>
            <a:r>
              <a:rPr sz="2000"/>
              <a:t> </a:t>
            </a:r>
            <a:r>
              <a:rPr sz="2000"/>
              <a:t>looking</a:t>
            </a:r>
            <a:r>
              <a:rPr sz="2000"/>
              <a:t> </a:t>
            </a:r>
            <a:r>
              <a:rPr sz="2000"/>
              <a:t>at</a:t>
            </a:r>
            <a:r>
              <a:rPr sz="2000"/>
              <a:t> </a:t>
            </a:r>
            <a:r>
              <a:rPr sz="2000"/>
              <a:t>your</a:t>
            </a:r>
            <a:r>
              <a:rPr sz="2000"/>
              <a:t> </a:t>
            </a:r>
            <a:r>
              <a:rPr sz="2000"/>
              <a:t>Cookies</a:t>
            </a:r>
            <a:r>
              <a:rPr sz="2000"/>
              <a:t> </a:t>
            </a:r>
            <a:r>
              <a:rPr sz="2000"/>
              <a:t>and</a:t>
            </a:r>
            <a:r>
              <a:rPr sz="2000"/>
              <a:t> </a:t>
            </a:r>
            <a:r>
              <a:rPr sz="2000"/>
              <a:t>seeing</a:t>
            </a:r>
            <a:r>
              <a:rPr sz="2000"/>
              <a:t> </a:t>
            </a:r>
            <a:r>
              <a:rPr sz="2000"/>
              <a:t>where</a:t>
            </a:r>
            <a:r>
              <a:rPr sz="2000"/>
              <a:t> </a:t>
            </a:r>
            <a:r>
              <a:rPr sz="2000"/>
              <a:t>you</a:t>
            </a:r>
            <a:r>
              <a:rPr sz="2000"/>
              <a:t> </a:t>
            </a:r>
            <a:r>
              <a:rPr sz="2000"/>
              <a:t>got</a:t>
            </a:r>
            <a:r>
              <a:rPr sz="2000"/>
              <a:t> </a:t>
            </a:r>
            <a:r>
              <a:rPr sz="2000"/>
              <a:t>them.”</a:t>
            </a:r>
          </a:p>
          <a:p>
            <a:pPr lvl="0" marL="0" indent="0">
              <a:buNone/>
            </a:pPr>
          </a:p>
          <a:p>
            <a:pPr lvl="1"/>
            <a:r>
              <a:rPr sz="2000"/>
              <a:t>Ask</a:t>
            </a:r>
            <a:r>
              <a:rPr sz="2000"/>
              <a:t> </a:t>
            </a:r>
            <a:r>
              <a:rPr sz="2000"/>
              <a:t>learners</a:t>
            </a:r>
            <a:r>
              <a:rPr sz="2000"/>
              <a:t> </a:t>
            </a:r>
            <a:r>
              <a:rPr sz="2000"/>
              <a:t>to</a:t>
            </a:r>
            <a:r>
              <a:rPr sz="2000"/>
              <a:t> </a:t>
            </a:r>
            <a:r>
              <a:rPr sz="2000"/>
              <a:t>explore</a:t>
            </a:r>
            <a:r>
              <a:rPr sz="2000"/>
              <a:t> </a:t>
            </a:r>
            <a:r>
              <a:rPr sz="2000"/>
              <a:t>the</a:t>
            </a:r>
            <a:r>
              <a:rPr sz="2000"/>
              <a:t> </a:t>
            </a:r>
            <a:r>
              <a:rPr sz="2000"/>
              <a:t>internet</a:t>
            </a:r>
            <a:r>
              <a:rPr sz="2000"/>
              <a:t> </a:t>
            </a:r>
            <a:r>
              <a:rPr sz="2000"/>
              <a:t>a</a:t>
            </a:r>
            <a:r>
              <a:rPr sz="2000"/>
              <a:t> </a:t>
            </a:r>
            <a:r>
              <a:rPr sz="2000"/>
              <a:t>little</a:t>
            </a:r>
            <a:r>
              <a:rPr sz="2000"/>
              <a:t> </a:t>
            </a:r>
            <a:r>
              <a:rPr sz="2000"/>
              <a:t>bit</a:t>
            </a:r>
            <a:r>
              <a:rPr sz="2000"/>
              <a:t> </a:t>
            </a:r>
            <a:r>
              <a:rPr sz="2000"/>
              <a:t>to</a:t>
            </a:r>
            <a:r>
              <a:rPr sz="2000"/>
              <a:t> </a:t>
            </a:r>
            <a:r>
              <a:rPr sz="2000"/>
              <a:t>let</a:t>
            </a:r>
            <a:r>
              <a:rPr sz="2000"/>
              <a:t> </a:t>
            </a:r>
            <a:r>
              <a:rPr sz="2000"/>
              <a:t>Lightbeam</a:t>
            </a:r>
            <a:r>
              <a:rPr sz="2000"/>
              <a:t> </a:t>
            </a:r>
            <a:r>
              <a:rPr sz="2000"/>
              <a:t>collect</a:t>
            </a:r>
            <a:r>
              <a:rPr sz="2000"/>
              <a:t> </a:t>
            </a:r>
            <a:r>
              <a:rPr sz="2000"/>
              <a:t>third-party</a:t>
            </a:r>
            <a:r>
              <a:rPr sz="2000"/>
              <a:t> </a:t>
            </a:r>
            <a:r>
              <a:rPr sz="2000"/>
              <a:t>tracking</a:t>
            </a:r>
            <a:r>
              <a:rPr sz="2000"/>
              <a:t> </a:t>
            </a:r>
            <a:r>
              <a:rPr sz="2000"/>
              <a:t>info.</a:t>
            </a:r>
          </a:p>
          <a:p>
            <a:pPr lvl="0" marL="0" indent="0">
              <a:buNone/>
            </a:pPr>
          </a:p>
          <a:p>
            <a:pPr lvl="1"/>
            <a:r>
              <a:rPr sz="2000"/>
              <a:t>Then</a:t>
            </a:r>
            <a:r>
              <a:rPr sz="2000"/>
              <a:t> </a:t>
            </a:r>
            <a:r>
              <a:rPr sz="2000"/>
              <a:t>share</a:t>
            </a:r>
            <a:r>
              <a:rPr sz="2000"/>
              <a:t> </a:t>
            </a:r>
            <a:r>
              <a:rPr sz="2000"/>
              <a:t>with</a:t>
            </a:r>
            <a:r>
              <a:rPr sz="2000"/>
              <a:t> </a:t>
            </a:r>
            <a:r>
              <a:rPr sz="2000"/>
              <a:t>your</a:t>
            </a:r>
            <a:r>
              <a:rPr sz="2000"/>
              <a:t> </a:t>
            </a:r>
            <a:r>
              <a:rPr sz="2000"/>
              <a:t>learners:</a:t>
            </a:r>
            <a:r>
              <a:rPr sz="2000"/>
              <a:t> </a:t>
            </a:r>
            <a:r>
              <a:rPr sz="2000"/>
              <a:t>Now</a:t>
            </a:r>
            <a:r>
              <a:rPr sz="2000"/>
              <a:t> </a:t>
            </a:r>
            <a:r>
              <a:rPr sz="2000"/>
              <a:t>you</a:t>
            </a:r>
            <a:r>
              <a:rPr sz="2000"/>
              <a:t> </a:t>
            </a:r>
            <a:r>
              <a:rPr sz="2000"/>
              <a:t>try</a:t>
            </a:r>
            <a:r>
              <a:rPr sz="2000"/>
              <a:t> </a:t>
            </a:r>
            <a:r>
              <a:rPr sz="2000"/>
              <a:t>it!</a:t>
            </a:r>
            <a:r>
              <a:rPr sz="2000"/>
              <a:t> </a:t>
            </a:r>
            <a:r>
              <a:rPr sz="2000"/>
              <a:t>Open</a:t>
            </a:r>
            <a:r>
              <a:rPr sz="2000"/>
              <a:t> </a:t>
            </a:r>
            <a:r>
              <a:rPr sz="2000"/>
              <a:t>a</a:t>
            </a:r>
            <a:r>
              <a:rPr sz="2000"/>
              <a:t> </a:t>
            </a:r>
            <a:r>
              <a:rPr sz="2000"/>
              <a:t>new</a:t>
            </a:r>
            <a:r>
              <a:rPr sz="2000"/>
              <a:t> </a:t>
            </a:r>
            <a:r>
              <a:rPr sz="2000"/>
              <a:t>tab</a:t>
            </a:r>
            <a:r>
              <a:rPr sz="2000"/>
              <a:t> </a:t>
            </a:r>
            <a:r>
              <a:rPr sz="2000"/>
              <a:t>next</a:t>
            </a:r>
            <a:r>
              <a:rPr sz="2000"/>
              <a:t> </a:t>
            </a:r>
            <a:r>
              <a:rPr sz="2000"/>
              <a:t>to</a:t>
            </a:r>
            <a:r>
              <a:rPr sz="2000"/>
              <a:t> </a:t>
            </a:r>
            <a:r>
              <a:rPr sz="2000"/>
              <a:t>your</a:t>
            </a:r>
            <a:r>
              <a:rPr sz="2000"/>
              <a:t> </a:t>
            </a:r>
            <a:r>
              <a:rPr sz="2000"/>
              <a:t>Lightbeam</a:t>
            </a:r>
            <a:r>
              <a:rPr sz="2000"/>
              <a:t> </a:t>
            </a:r>
            <a:r>
              <a:rPr sz="2000"/>
              <a:t>tab.</a:t>
            </a:r>
            <a:r>
              <a:rPr sz="2000"/>
              <a:t> </a:t>
            </a:r>
            <a:r>
              <a:rPr sz="2000"/>
              <a:t>Visit</a:t>
            </a:r>
            <a:r>
              <a:rPr sz="2000"/>
              <a:t> </a:t>
            </a:r>
            <a:r>
              <a:rPr sz="2000"/>
              <a:t>four</a:t>
            </a:r>
            <a:r>
              <a:rPr sz="2000"/>
              <a:t> </a:t>
            </a:r>
            <a:r>
              <a:rPr sz="2000"/>
              <a:t>or</a:t>
            </a:r>
            <a:r>
              <a:rPr sz="2000"/>
              <a:t> </a:t>
            </a:r>
            <a:r>
              <a:rPr sz="2000"/>
              <a:t>five</a:t>
            </a:r>
            <a:r>
              <a:rPr sz="2000"/>
              <a:t> </a:t>
            </a:r>
            <a:r>
              <a:rPr sz="2000"/>
              <a:t>community-appropriate</a:t>
            </a:r>
            <a:r>
              <a:rPr sz="2000"/>
              <a:t> </a:t>
            </a:r>
            <a:r>
              <a:rPr sz="2000"/>
              <a:t>sites</a:t>
            </a:r>
            <a:r>
              <a:rPr sz="2000"/>
              <a:t> </a:t>
            </a:r>
            <a:r>
              <a:rPr sz="2000"/>
              <a:t>you</a:t>
            </a:r>
            <a:r>
              <a:rPr sz="2000"/>
              <a:t> </a:t>
            </a:r>
            <a:r>
              <a:rPr sz="2000"/>
              <a:t>like</a:t>
            </a:r>
            <a:r>
              <a:rPr sz="2000"/>
              <a:t> </a:t>
            </a:r>
            <a:r>
              <a:rPr sz="2000"/>
              <a:t>and</a:t>
            </a:r>
            <a:r>
              <a:rPr sz="2000"/>
              <a:t> </a:t>
            </a:r>
            <a:r>
              <a:rPr sz="2000"/>
              <a:t>go</a:t>
            </a:r>
            <a:r>
              <a:rPr sz="2000"/>
              <a:t> </a:t>
            </a:r>
            <a:r>
              <a:rPr sz="2000"/>
              <a:t>back</a:t>
            </a:r>
            <a:r>
              <a:rPr sz="2000"/>
              <a:t> </a:t>
            </a:r>
            <a:r>
              <a:rPr sz="2000"/>
              <a:t>to</a:t>
            </a:r>
            <a:r>
              <a:rPr sz="2000"/>
              <a:t> </a:t>
            </a:r>
            <a:r>
              <a:rPr sz="2000"/>
              <a:t>your</a:t>
            </a:r>
            <a:r>
              <a:rPr sz="2000"/>
              <a:t> </a:t>
            </a:r>
            <a:r>
              <a:rPr sz="2000"/>
              <a:t>Lightbeam</a:t>
            </a:r>
            <a:r>
              <a:rPr sz="2000"/>
              <a:t> </a:t>
            </a:r>
            <a:r>
              <a:rPr sz="2000"/>
              <a:t>tab</a:t>
            </a:r>
            <a:r>
              <a:rPr sz="2000"/>
              <a:t> </a:t>
            </a:r>
            <a:r>
              <a:rPr sz="2000"/>
              <a:t>each</a:t>
            </a:r>
            <a:r>
              <a:rPr sz="2000"/>
              <a:t> </a:t>
            </a:r>
            <a:r>
              <a:rPr sz="2000"/>
              <a:t>time</a:t>
            </a:r>
            <a:r>
              <a:rPr sz="2000"/>
              <a:t> </a:t>
            </a:r>
            <a:r>
              <a:rPr sz="2000"/>
              <a:t>you</a:t>
            </a:r>
            <a:r>
              <a:rPr sz="2000"/>
              <a:t> </a:t>
            </a:r>
            <a:r>
              <a:rPr sz="2000"/>
              <a:t>go</a:t>
            </a:r>
            <a:r>
              <a:rPr sz="2000"/>
              <a:t> </a:t>
            </a:r>
            <a:r>
              <a:rPr sz="2000"/>
              <a:t>to</a:t>
            </a:r>
            <a:r>
              <a:rPr sz="2000"/>
              <a:t> </a:t>
            </a:r>
            <a:r>
              <a:rPr sz="2000"/>
              <a:t>a</a:t>
            </a:r>
            <a:r>
              <a:rPr sz="2000"/>
              <a:t> </a:t>
            </a:r>
            <a:r>
              <a:rPr sz="2000"/>
              <a:t>new</a:t>
            </a:r>
            <a:r>
              <a:rPr sz="2000"/>
              <a:t> </a:t>
            </a:r>
            <a:r>
              <a:rPr sz="2000"/>
              <a:t>page.</a:t>
            </a:r>
            <a:r>
              <a:rPr sz="2000"/>
              <a:t> </a:t>
            </a:r>
            <a:r>
              <a:rPr sz="2000"/>
              <a:t>See</a:t>
            </a:r>
            <a:r>
              <a:rPr sz="2000"/>
              <a:t> </a:t>
            </a:r>
            <a:r>
              <a:rPr sz="2000"/>
              <a:t>how</a:t>
            </a:r>
            <a:r>
              <a:rPr sz="2000"/>
              <a:t> </a:t>
            </a:r>
            <a:r>
              <a:rPr sz="2000"/>
              <a:t>Lightbeam</a:t>
            </a:r>
            <a:r>
              <a:rPr sz="2000"/>
              <a:t> </a:t>
            </a:r>
            <a:r>
              <a:rPr sz="2000"/>
              <a:t>keeps</a:t>
            </a:r>
            <a:r>
              <a:rPr sz="2000"/>
              <a:t> </a:t>
            </a:r>
            <a:r>
              <a:rPr sz="2000"/>
              <a:t>track</a:t>
            </a:r>
            <a:r>
              <a:rPr sz="2000"/>
              <a:t> </a:t>
            </a:r>
            <a:r>
              <a:rPr sz="2000"/>
              <a:t>of</a:t>
            </a:r>
            <a:r>
              <a:rPr sz="2000"/>
              <a:t> </a:t>
            </a:r>
            <a:r>
              <a:rPr sz="2000"/>
              <a:t>how</a:t>
            </a:r>
            <a:r>
              <a:rPr sz="2000"/>
              <a:t> </a:t>
            </a:r>
            <a:r>
              <a:rPr sz="2000"/>
              <a:t>many</a:t>
            </a:r>
            <a:r>
              <a:rPr sz="2000"/>
              <a:t> </a:t>
            </a:r>
            <a:r>
              <a:rPr sz="2000"/>
              <a:t>sites</a:t>
            </a:r>
            <a:r>
              <a:rPr sz="2000"/>
              <a:t> </a:t>
            </a:r>
            <a:r>
              <a:rPr sz="2000"/>
              <a:t>are</a:t>
            </a:r>
            <a:r>
              <a:rPr sz="2000"/>
              <a:t> </a:t>
            </a:r>
            <a:r>
              <a:rPr sz="2000"/>
              <a:t>tracking</a:t>
            </a:r>
            <a:r>
              <a:rPr sz="2000"/>
              <a:t> </a:t>
            </a:r>
            <a:r>
              <a:rPr sz="2000"/>
              <a:t>you.</a:t>
            </a:r>
          </a:p>
          <a:p>
            <a:pPr lvl="0" marL="0" indent="0">
              <a:buNone/>
            </a:pPr>
          </a:p>
          <a:p>
            <a:pPr lvl="1"/>
            <a:r>
              <a:rPr sz="2000"/>
              <a:t>Give</a:t>
            </a:r>
            <a:r>
              <a:rPr sz="2000"/>
              <a:t> </a:t>
            </a:r>
            <a:r>
              <a:rPr sz="2000"/>
              <a:t>your</a:t>
            </a:r>
            <a:r>
              <a:rPr sz="2000"/>
              <a:t> </a:t>
            </a:r>
            <a:r>
              <a:rPr sz="2000"/>
              <a:t>learners</a:t>
            </a:r>
            <a:r>
              <a:rPr sz="2000"/>
              <a:t> </a:t>
            </a:r>
            <a:r>
              <a:rPr sz="2000"/>
              <a:t>time</a:t>
            </a:r>
            <a:r>
              <a:rPr sz="2000"/>
              <a:t> </a:t>
            </a:r>
            <a:r>
              <a:rPr sz="2000"/>
              <a:t>to</a:t>
            </a:r>
            <a:r>
              <a:rPr sz="2000"/>
              <a:t> </a:t>
            </a:r>
            <a:r>
              <a:rPr sz="2000"/>
              <a:t>explore.</a:t>
            </a:r>
          </a:p>
          <a:p>
            <a:pPr lvl="0" marL="0" indent="0">
              <a:buNone/>
            </a:pPr>
          </a:p>
          <a:p>
            <a:pPr lvl="1"/>
            <a:r>
              <a:rPr sz="2000"/>
              <a:t>Ask</a:t>
            </a:r>
            <a:r>
              <a:rPr sz="2000"/>
              <a:t> </a:t>
            </a:r>
            <a:r>
              <a:rPr sz="2000"/>
              <a:t>learners:</a:t>
            </a:r>
          </a:p>
          <a:p>
            <a:pPr lvl="0" marL="0" indent="0">
              <a:buNone/>
            </a:pPr>
          </a:p>
          <a:p>
            <a:pPr lvl="1"/>
            <a:r>
              <a:rPr sz="2000"/>
              <a:t>What</a:t>
            </a:r>
            <a:r>
              <a:rPr sz="2000"/>
              <a:t> </a:t>
            </a:r>
            <a:r>
              <a:rPr sz="2000"/>
              <a:t>did</a:t>
            </a:r>
            <a:r>
              <a:rPr sz="2000"/>
              <a:t> </a:t>
            </a:r>
            <a:r>
              <a:rPr sz="2000"/>
              <a:t>you</a:t>
            </a:r>
            <a:r>
              <a:rPr sz="2000"/>
              <a:t> </a:t>
            </a:r>
            <a:r>
              <a:rPr sz="2000"/>
              <a:t>see</a:t>
            </a:r>
            <a:r>
              <a:rPr sz="2000"/>
              <a:t> </a:t>
            </a:r>
            <a:r>
              <a:rPr sz="2000"/>
              <a:t>in</a:t>
            </a:r>
            <a:r>
              <a:rPr sz="2000"/>
              <a:t> </a:t>
            </a:r>
            <a:r>
              <a:rPr sz="2000"/>
              <a:t>Lightbeam</a:t>
            </a:r>
            <a:r>
              <a:rPr sz="2000"/>
              <a:t> </a:t>
            </a:r>
            <a:r>
              <a:rPr sz="2000"/>
              <a:t>that</a:t>
            </a:r>
            <a:r>
              <a:rPr sz="2000"/>
              <a:t> </a:t>
            </a:r>
            <a:r>
              <a:rPr sz="2000"/>
              <a:t>surprised</a:t>
            </a:r>
            <a:r>
              <a:rPr sz="2000"/>
              <a:t> </a:t>
            </a:r>
            <a:r>
              <a:rPr sz="2000"/>
              <a:t>you</a:t>
            </a:r>
            <a:r>
              <a:rPr sz="2000"/>
              <a:t> </a:t>
            </a:r>
            <a:r>
              <a:rPr sz="2000"/>
              <a:t>about</a:t>
            </a:r>
            <a:r>
              <a:rPr sz="2000"/>
              <a:t> </a:t>
            </a:r>
            <a:r>
              <a:rPr sz="2000"/>
              <a:t>online</a:t>
            </a:r>
            <a:r>
              <a:rPr sz="2000"/>
              <a:t> </a:t>
            </a:r>
            <a:r>
              <a:rPr sz="2000"/>
              <a:t>tracking?</a:t>
            </a:r>
          </a:p>
          <a:p>
            <a:pPr lvl="0" marL="0" indent="0">
              <a:buNone/>
            </a:pPr>
          </a:p>
          <a:p>
            <a:pPr lvl="1"/>
            <a:r>
              <a:rPr sz="2000"/>
              <a:t>Did</a:t>
            </a:r>
            <a:r>
              <a:rPr sz="2000"/>
              <a:t> </a:t>
            </a:r>
            <a:r>
              <a:rPr sz="2000"/>
              <a:t>any</a:t>
            </a:r>
            <a:r>
              <a:rPr sz="2000"/>
              <a:t> </a:t>
            </a:r>
            <a:r>
              <a:rPr sz="2000"/>
              <a:t>of</a:t>
            </a:r>
            <a:r>
              <a:rPr sz="2000"/>
              <a:t> </a:t>
            </a:r>
            <a:r>
              <a:rPr sz="2000"/>
              <a:t>the</a:t>
            </a:r>
            <a:r>
              <a:rPr sz="2000"/>
              <a:t> </a:t>
            </a:r>
            <a:r>
              <a:rPr sz="2000"/>
              <a:t>sites</a:t>
            </a:r>
            <a:r>
              <a:rPr sz="2000"/>
              <a:t> </a:t>
            </a:r>
            <a:r>
              <a:rPr sz="2000"/>
              <a:t>you</a:t>
            </a:r>
            <a:r>
              <a:rPr sz="2000"/>
              <a:t> </a:t>
            </a:r>
            <a:r>
              <a:rPr sz="2000"/>
              <a:t>visited</a:t>
            </a:r>
            <a:r>
              <a:rPr sz="2000"/>
              <a:t> </a:t>
            </a:r>
            <a:r>
              <a:rPr sz="2000"/>
              <a:t>use</a:t>
            </a:r>
            <a:r>
              <a:rPr sz="2000"/>
              <a:t> </a:t>
            </a:r>
            <a:r>
              <a:rPr sz="2000"/>
              <a:t>common</a:t>
            </a:r>
            <a:r>
              <a:rPr sz="2000"/>
              <a:t> </a:t>
            </a:r>
            <a:r>
              <a:rPr sz="2000"/>
              <a:t>tracking</a:t>
            </a:r>
            <a:r>
              <a:rPr sz="2000"/>
              <a:t> </a:t>
            </a:r>
            <a:r>
              <a:rPr sz="2000"/>
              <a:t>software?</a:t>
            </a:r>
          </a:p>
          <a:p>
            <a:pPr lvl="0" marL="0" indent="0">
              <a:buNone/>
            </a:pPr>
          </a:p>
          <a:p>
            <a:pPr lvl="1"/>
            <a:r>
              <a:rPr sz="2000"/>
              <a:t>Are</a:t>
            </a:r>
            <a:r>
              <a:rPr sz="2000"/>
              <a:t> </a:t>
            </a:r>
            <a:r>
              <a:rPr sz="2000"/>
              <a:t>there</a:t>
            </a:r>
            <a:r>
              <a:rPr sz="2000"/>
              <a:t> </a:t>
            </a:r>
            <a:r>
              <a:rPr sz="2000"/>
              <a:t>important,</a:t>
            </a:r>
            <a:r>
              <a:rPr sz="2000"/>
              <a:t> </a:t>
            </a:r>
            <a:r>
              <a:rPr sz="2000"/>
              <a:t>“</a:t>
            </a:r>
            <a:r>
              <a:rPr sz="2000"/>
              <a:t>good</a:t>
            </a:r>
            <a:r>
              <a:rPr sz="2000"/>
              <a:t>”</a:t>
            </a:r>
            <a:r>
              <a:rPr sz="2000"/>
              <a:t> </a:t>
            </a:r>
            <a:r>
              <a:rPr sz="2000"/>
              <a:t>reasons</a:t>
            </a:r>
            <a:r>
              <a:rPr sz="2000"/>
              <a:t> </a:t>
            </a:r>
            <a:r>
              <a:rPr sz="2000"/>
              <a:t>to</a:t>
            </a:r>
            <a:r>
              <a:rPr sz="2000"/>
              <a:t> </a:t>
            </a:r>
            <a:r>
              <a:rPr sz="2000"/>
              <a:t>track</a:t>
            </a:r>
            <a:r>
              <a:rPr sz="2000"/>
              <a:t> </a:t>
            </a:r>
            <a:r>
              <a:rPr sz="2000"/>
              <a:t>people</a:t>
            </a:r>
            <a:r>
              <a:rPr sz="2000"/>
              <a:t> </a:t>
            </a:r>
            <a:r>
              <a:rPr sz="2000"/>
              <a:t>online</a:t>
            </a:r>
            <a:r>
              <a:rPr sz="2000"/>
              <a:t> </a:t>
            </a:r>
            <a:r>
              <a:rPr sz="2000"/>
              <a:t>that</a:t>
            </a:r>
            <a:r>
              <a:rPr sz="2000"/>
              <a:t> </a:t>
            </a:r>
            <a:r>
              <a:rPr sz="2000"/>
              <a:t>are</a:t>
            </a:r>
            <a:r>
              <a:rPr sz="2000"/>
              <a:t> </a:t>
            </a:r>
            <a:r>
              <a:rPr sz="2000"/>
              <a:t>worth</a:t>
            </a:r>
            <a:r>
              <a:rPr sz="2000"/>
              <a:t> </a:t>
            </a:r>
            <a:r>
              <a:rPr sz="2000"/>
              <a:t>losing</a:t>
            </a:r>
            <a:r>
              <a:rPr sz="2000"/>
              <a:t> </a:t>
            </a:r>
            <a:r>
              <a:rPr sz="2000"/>
              <a:t>some</a:t>
            </a:r>
            <a:r>
              <a:rPr sz="2000"/>
              <a:t> </a:t>
            </a:r>
            <a:r>
              <a:rPr sz="2000"/>
              <a:t>privacy</a:t>
            </a:r>
            <a:r>
              <a:rPr sz="2000"/>
              <a:t> </a:t>
            </a:r>
            <a:r>
              <a:rPr sz="2000"/>
              <a:t>over?</a:t>
            </a:r>
          </a:p>
        </p:txBody>
      </p:sp>
      <p:sp>
        <p:nvSpPr>
          <p:cNvPr id="4" name="Slide Number Placeholder 3"/>
          <p:cNvSpPr>
            <a:spLocks noGrp="1"/>
          </p:cNvSpPr>
          <p:nvPr>
            <p:ph type="sldNum" sz="quarter" idx="10"/>
          </p:nvPr>
        </p:nvSpPr>
        <p:spPr/>
        <p:txBody>
          <a:bodyPr/>
          <a:lstStyle/>
          <a:p>
            <a:fld id="{18BDFEC3-8487-43E8-A154-7C12CBC1FFF2}" type="slidenum">
              <a:rPr lang="en-US"/>
              <a:t>9</a:t>
            </a:fld>
            <a:endParaRPr lang="en-US"/>
          </a:p>
        </p:txBody>
      </p:sp>
    </p:spTree>
  </p:cSld>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[20</a:t>
            </a:r>
            <a:r>
              <a:rPr/>
              <a:t> </a:t>
            </a:r>
            <a:r>
              <a:rPr/>
              <a:t>mins]</a:t>
            </a:r>
          </a:p>
          <a:p>
            <a:pPr lvl="0" marL="0" indent="0">
              <a:buNone/>
            </a:pPr>
          </a:p>
          <a:p>
            <a:pPr lvl="1"/>
            <a:r>
              <a:rPr/>
              <a:t>Break</a:t>
            </a:r>
            <a:r>
              <a:rPr/>
              <a:t> </a:t>
            </a:r>
            <a:r>
              <a:rPr/>
              <a:t>your</a:t>
            </a:r>
            <a:r>
              <a:rPr/>
              <a:t> </a:t>
            </a:r>
            <a:r>
              <a:rPr/>
              <a:t>learners</a:t>
            </a:r>
            <a:r>
              <a:rPr/>
              <a:t> </a:t>
            </a:r>
            <a:r>
              <a:rPr/>
              <a:t>into</a:t>
            </a:r>
            <a:r>
              <a:rPr/>
              <a:t> </a:t>
            </a:r>
            <a:r>
              <a:rPr/>
              <a:t>groups</a:t>
            </a:r>
            <a:r>
              <a:rPr/>
              <a:t> </a:t>
            </a:r>
            <a:r>
              <a:rPr/>
              <a:t>of</a:t>
            </a:r>
            <a:r>
              <a:rPr/>
              <a:t> </a:t>
            </a:r>
            <a:r>
              <a:rPr/>
              <a:t>6</a:t>
            </a:r>
            <a:r>
              <a:rPr/>
              <a:t> </a:t>
            </a:r>
            <a:r>
              <a:rPr/>
              <a:t>or</a:t>
            </a:r>
            <a:r>
              <a:rPr/>
              <a:t> </a:t>
            </a:r>
            <a:r>
              <a:rPr/>
              <a:t>so.</a:t>
            </a:r>
          </a:p>
          <a:p>
            <a:pPr lvl="0" marL="0" indent="0">
              <a:buNone/>
            </a:pPr>
          </a:p>
          <a:p>
            <a:pPr lvl="1"/>
            <a:r>
              <a:rPr/>
              <a:t>Provide</a:t>
            </a:r>
            <a:r>
              <a:rPr/>
              <a:t> </a:t>
            </a:r>
            <a:r>
              <a:rPr/>
              <a:t>your</a:t>
            </a:r>
            <a:r>
              <a:rPr/>
              <a:t> </a:t>
            </a:r>
            <a:r>
              <a:rPr/>
              <a:t>learners</a:t>
            </a:r>
            <a:r>
              <a:rPr/>
              <a:t> </a:t>
            </a:r>
            <a:r>
              <a:rPr/>
              <a:t>with</a:t>
            </a:r>
            <a:r>
              <a:rPr/>
              <a:t> </a:t>
            </a:r>
            <a:r>
              <a:rPr/>
              <a:t>“</a:t>
            </a:r>
            <a:r>
              <a:rPr/>
              <a:t>biographies</a:t>
            </a:r>
            <a:r>
              <a:rPr/>
              <a:t>”</a:t>
            </a:r>
            <a:r>
              <a:rPr/>
              <a:t> </a:t>
            </a:r>
            <a:r>
              <a:rPr/>
              <a:t>(see</a:t>
            </a:r>
            <a:r>
              <a:rPr/>
              <a:t> </a:t>
            </a:r>
            <a:r>
              <a:rPr/>
              <a:t>below)</a:t>
            </a:r>
            <a:r>
              <a:rPr/>
              <a:t> </a:t>
            </a:r>
            <a:r>
              <a:rPr/>
              <a:t>of</a:t>
            </a:r>
            <a:r>
              <a:rPr/>
              <a:t> </a:t>
            </a:r>
            <a:r>
              <a:rPr/>
              <a:t>various</a:t>
            </a:r>
            <a:r>
              <a:rPr/>
              <a:t> </a:t>
            </a:r>
            <a:r>
              <a:rPr/>
              <a:t>third</a:t>
            </a:r>
            <a:r>
              <a:rPr/>
              <a:t> </a:t>
            </a:r>
            <a:r>
              <a:rPr/>
              <a:t>party</a:t>
            </a:r>
            <a:r>
              <a:rPr/>
              <a:t> </a:t>
            </a:r>
            <a:r>
              <a:rPr/>
              <a:t>tracking</a:t>
            </a:r>
            <a:r>
              <a:rPr/>
              <a:t> </a:t>
            </a:r>
            <a:r>
              <a:rPr/>
              <a:t>devices.</a:t>
            </a:r>
          </a:p>
          <a:p>
            <a:pPr lvl="0" marL="0" indent="0">
              <a:buNone/>
            </a:pPr>
          </a:p>
          <a:p>
            <a:pPr lvl="2"/>
            <a:r>
              <a:rPr i="1"/>
              <a:t>Analytics</a:t>
            </a:r>
            <a:r>
              <a:rPr i="1"/>
              <a:t> </a:t>
            </a:r>
            <a:r>
              <a:rPr i="1"/>
              <a:t>Tracking:</a:t>
            </a:r>
            <a:r>
              <a:rPr i="1"/>
              <a:t> </a:t>
            </a:r>
            <a:r>
              <a:rPr i="1"/>
              <a:t>I</a:t>
            </a:r>
            <a:r>
              <a:rPr i="1"/>
              <a:t> </a:t>
            </a:r>
            <a:r>
              <a:rPr i="1"/>
              <a:t>work</a:t>
            </a:r>
            <a:r>
              <a:rPr i="1"/>
              <a:t> </a:t>
            </a:r>
            <a:r>
              <a:rPr i="1"/>
              <a:t>for</a:t>
            </a:r>
            <a:r>
              <a:rPr i="1"/>
              <a:t> </a:t>
            </a:r>
            <a:r>
              <a:rPr i="1"/>
              <a:t>the</a:t>
            </a:r>
            <a:r>
              <a:rPr i="1"/>
              <a:t> </a:t>
            </a:r>
            <a:r>
              <a:rPr i="1"/>
              <a:t>website</a:t>
            </a:r>
            <a:r>
              <a:rPr i="1"/>
              <a:t> </a:t>
            </a:r>
            <a:r>
              <a:rPr i="1"/>
              <a:t>owner</a:t>
            </a:r>
            <a:r>
              <a:rPr i="1"/>
              <a:t> </a:t>
            </a:r>
            <a:r>
              <a:rPr i="1"/>
              <a:t>to</a:t>
            </a:r>
            <a:r>
              <a:rPr i="1"/>
              <a:t> </a:t>
            </a:r>
            <a:r>
              <a:rPr i="1"/>
              <a:t>see</a:t>
            </a:r>
            <a:r>
              <a:rPr i="1"/>
              <a:t> </a:t>
            </a:r>
            <a:r>
              <a:rPr i="1"/>
              <a:t>how</a:t>
            </a:r>
            <a:r>
              <a:rPr i="1"/>
              <a:t> </a:t>
            </a:r>
            <a:r>
              <a:rPr i="1"/>
              <a:t>many</a:t>
            </a:r>
            <a:r>
              <a:rPr i="1"/>
              <a:t> </a:t>
            </a:r>
            <a:r>
              <a:rPr i="1"/>
              <a:t>people</a:t>
            </a:r>
            <a:r>
              <a:rPr i="1"/>
              <a:t> </a:t>
            </a:r>
            <a:r>
              <a:rPr i="1"/>
              <a:t>are</a:t>
            </a:r>
            <a:r>
              <a:rPr i="1"/>
              <a:t> </a:t>
            </a:r>
            <a:r>
              <a:rPr i="1"/>
              <a:t>visiting</a:t>
            </a:r>
            <a:r>
              <a:rPr i="1"/>
              <a:t> </a:t>
            </a:r>
            <a:r>
              <a:rPr i="1"/>
              <a:t>the</a:t>
            </a:r>
            <a:r>
              <a:rPr i="1"/>
              <a:t> </a:t>
            </a:r>
            <a:r>
              <a:rPr i="1"/>
              <a:t>site</a:t>
            </a:r>
            <a:r>
              <a:rPr i="1"/>
              <a:t> </a:t>
            </a:r>
            <a:r>
              <a:rPr i="1"/>
              <a:t>(visits</a:t>
            </a:r>
            <a:r>
              <a:rPr i="1"/>
              <a:t> </a:t>
            </a:r>
            <a:r>
              <a:rPr i="1"/>
              <a:t>and</a:t>
            </a:r>
            <a:r>
              <a:rPr i="1"/>
              <a:t> </a:t>
            </a:r>
            <a:r>
              <a:rPr i="1"/>
              <a:t>unique</a:t>
            </a:r>
            <a:r>
              <a:rPr i="1"/>
              <a:t> </a:t>
            </a:r>
            <a:r>
              <a:rPr i="1"/>
              <a:t>visitors;</a:t>
            </a:r>
            <a:r>
              <a:rPr i="1"/>
              <a:t> </a:t>
            </a:r>
            <a:r>
              <a:rPr i="1"/>
              <a:t>new</a:t>
            </a:r>
            <a:r>
              <a:rPr i="1"/>
              <a:t> </a:t>
            </a:r>
            <a:r>
              <a:rPr i="1"/>
              <a:t>and</a:t>
            </a:r>
            <a:r>
              <a:rPr i="1"/>
              <a:t> </a:t>
            </a:r>
            <a:r>
              <a:rPr i="1"/>
              <a:t>returning),</a:t>
            </a:r>
            <a:r>
              <a:rPr i="1"/>
              <a:t> </a:t>
            </a:r>
            <a:r>
              <a:rPr i="1"/>
              <a:t>or</a:t>
            </a:r>
            <a:r>
              <a:rPr i="1"/>
              <a:t> </a:t>
            </a:r>
            <a:r>
              <a:rPr i="1"/>
              <a:t>where</a:t>
            </a:r>
            <a:r>
              <a:rPr i="1"/>
              <a:t> </a:t>
            </a:r>
            <a:r>
              <a:rPr i="1"/>
              <a:t>they’re</a:t>
            </a:r>
            <a:r>
              <a:rPr i="1"/>
              <a:t> </a:t>
            </a:r>
            <a:r>
              <a:rPr i="1"/>
              <a:t>coming</a:t>
            </a:r>
            <a:r>
              <a:rPr i="1"/>
              <a:t> </a:t>
            </a:r>
            <a:r>
              <a:rPr i="1"/>
              <a:t>from.</a:t>
            </a:r>
            <a:r>
              <a:rPr i="1"/>
              <a:t> </a:t>
            </a:r>
            <a:r>
              <a:rPr i="1"/>
              <a:t>I</a:t>
            </a:r>
            <a:r>
              <a:rPr i="1"/>
              <a:t> </a:t>
            </a:r>
            <a:r>
              <a:rPr i="1"/>
              <a:t>help</a:t>
            </a:r>
            <a:r>
              <a:rPr i="1"/>
              <a:t> </a:t>
            </a:r>
            <a:r>
              <a:rPr i="1"/>
              <a:t>a</a:t>
            </a:r>
            <a:r>
              <a:rPr i="1"/>
              <a:t> </a:t>
            </a:r>
            <a:r>
              <a:rPr i="1"/>
              <a:t>website</a:t>
            </a:r>
            <a:r>
              <a:rPr i="1"/>
              <a:t> </a:t>
            </a:r>
            <a:r>
              <a:rPr i="1"/>
              <a:t>owner</a:t>
            </a:r>
            <a:r>
              <a:rPr i="1"/>
              <a:t> </a:t>
            </a:r>
            <a:r>
              <a:rPr i="1"/>
              <a:t>understand</a:t>
            </a:r>
            <a:r>
              <a:rPr i="1"/>
              <a:t> </a:t>
            </a:r>
            <a:r>
              <a:rPr i="1"/>
              <a:t>a</a:t>
            </a:r>
            <a:r>
              <a:rPr i="1"/>
              <a:t> </a:t>
            </a:r>
            <a:r>
              <a:rPr i="1"/>
              <a:t>customer’s</a:t>
            </a:r>
            <a:r>
              <a:rPr i="1"/>
              <a:t> </a:t>
            </a:r>
            <a:r>
              <a:rPr i="1"/>
              <a:t>website</a:t>
            </a:r>
            <a:r>
              <a:rPr i="1"/>
              <a:t> </a:t>
            </a:r>
            <a:r>
              <a:rPr i="1"/>
              <a:t>experience.</a:t>
            </a:r>
            <a:r>
              <a:rPr i="1"/>
              <a:t> </a:t>
            </a:r>
            <a:r>
              <a:rPr i="1"/>
              <a:t>I’m</a:t>
            </a:r>
            <a:r>
              <a:rPr i="1"/>
              <a:t> </a:t>
            </a:r>
            <a:r>
              <a:rPr i="1"/>
              <a:t>a</a:t>
            </a:r>
            <a:r>
              <a:rPr i="1"/>
              <a:t> </a:t>
            </a:r>
            <a:r>
              <a:rPr i="1"/>
              <a:t>persistent,</a:t>
            </a:r>
            <a:r>
              <a:rPr i="1"/>
              <a:t> </a:t>
            </a:r>
            <a:r>
              <a:rPr i="1"/>
              <a:t>usually</a:t>
            </a:r>
            <a:r>
              <a:rPr i="1"/>
              <a:t> </a:t>
            </a:r>
            <a:r>
              <a:rPr i="1"/>
              <a:t>first</a:t>
            </a:r>
            <a:r>
              <a:rPr i="1"/>
              <a:t> </a:t>
            </a:r>
            <a:r>
              <a:rPr i="1"/>
              <a:t>party,</a:t>
            </a:r>
            <a:r>
              <a:rPr i="1"/>
              <a:t> </a:t>
            </a:r>
            <a:r>
              <a:rPr i="1"/>
              <a:t>cookie</a:t>
            </a:r>
            <a:r>
              <a:rPr i="1"/>
              <a:t> </a:t>
            </a:r>
            <a:r>
              <a:rPr i="1"/>
              <a:t>that</a:t>
            </a:r>
            <a:r>
              <a:rPr i="1"/>
              <a:t> </a:t>
            </a:r>
            <a:r>
              <a:rPr i="1"/>
              <a:t>is</a:t>
            </a:r>
            <a:r>
              <a:rPr i="1"/>
              <a:t> </a:t>
            </a:r>
            <a:r>
              <a:rPr i="1"/>
              <a:t>set</a:t>
            </a:r>
            <a:r>
              <a:rPr i="1"/>
              <a:t> </a:t>
            </a:r>
            <a:r>
              <a:rPr i="1"/>
              <a:t>the</a:t>
            </a:r>
            <a:r>
              <a:rPr i="1"/>
              <a:t> </a:t>
            </a:r>
            <a:r>
              <a:rPr i="1"/>
              <a:t>first</a:t>
            </a:r>
            <a:r>
              <a:rPr i="1"/>
              <a:t> </a:t>
            </a:r>
            <a:r>
              <a:rPr i="1"/>
              <a:t>time</a:t>
            </a:r>
            <a:r>
              <a:rPr i="1"/>
              <a:t> </a:t>
            </a:r>
            <a:r>
              <a:rPr i="1"/>
              <a:t>when</a:t>
            </a:r>
            <a:r>
              <a:rPr i="1"/>
              <a:t> </a:t>
            </a:r>
            <a:r>
              <a:rPr i="1"/>
              <a:t>you</a:t>
            </a:r>
            <a:r>
              <a:rPr i="1"/>
              <a:t> </a:t>
            </a:r>
            <a:r>
              <a:rPr i="1"/>
              <a:t>visit</a:t>
            </a:r>
            <a:r>
              <a:rPr i="1"/>
              <a:t> </a:t>
            </a:r>
            <a:r>
              <a:rPr i="1"/>
              <a:t>the</a:t>
            </a:r>
            <a:r>
              <a:rPr i="1"/>
              <a:t> </a:t>
            </a:r>
            <a:r>
              <a:rPr i="1"/>
              <a:t>website,</a:t>
            </a:r>
            <a:r>
              <a:rPr i="1"/>
              <a:t> </a:t>
            </a:r>
            <a:r>
              <a:rPr i="1"/>
              <a:t>and</a:t>
            </a:r>
            <a:r>
              <a:rPr i="1"/>
              <a:t> </a:t>
            </a:r>
            <a:r>
              <a:rPr i="1"/>
              <a:t>I</a:t>
            </a:r>
            <a:r>
              <a:rPr i="1"/>
              <a:t> </a:t>
            </a:r>
            <a:r>
              <a:rPr i="1"/>
              <a:t>remain</a:t>
            </a:r>
            <a:r>
              <a:rPr i="1"/>
              <a:t> </a:t>
            </a:r>
            <a:r>
              <a:rPr i="1"/>
              <a:t>there</a:t>
            </a:r>
            <a:r>
              <a:rPr i="1"/>
              <a:t> </a:t>
            </a:r>
            <a:r>
              <a:rPr i="1"/>
              <a:t>for</a:t>
            </a:r>
            <a:r>
              <a:rPr i="1"/>
              <a:t> </a:t>
            </a:r>
            <a:r>
              <a:rPr i="1"/>
              <a:t>the</a:t>
            </a:r>
            <a:r>
              <a:rPr i="1"/>
              <a:t> </a:t>
            </a:r>
            <a:r>
              <a:rPr i="1"/>
              <a:t>duration</a:t>
            </a:r>
            <a:r>
              <a:rPr i="1"/>
              <a:t> </a:t>
            </a:r>
            <a:r>
              <a:rPr i="1"/>
              <a:t>that</a:t>
            </a:r>
            <a:r>
              <a:rPr i="1"/>
              <a:t> </a:t>
            </a:r>
            <a:r>
              <a:rPr i="1"/>
              <a:t>the</a:t>
            </a:r>
            <a:r>
              <a:rPr i="1"/>
              <a:t> </a:t>
            </a:r>
            <a:r>
              <a:rPr i="1"/>
              <a:t>website</a:t>
            </a:r>
            <a:r>
              <a:rPr i="1"/>
              <a:t> </a:t>
            </a:r>
            <a:r>
              <a:rPr i="1"/>
              <a:t>determines,</a:t>
            </a:r>
            <a:r>
              <a:rPr i="1"/>
              <a:t> </a:t>
            </a:r>
            <a:r>
              <a:rPr i="1"/>
              <a:t>often</a:t>
            </a:r>
            <a:r>
              <a:rPr i="1"/>
              <a:t> </a:t>
            </a:r>
            <a:r>
              <a:rPr i="1"/>
              <a:t>18</a:t>
            </a:r>
            <a:r>
              <a:rPr i="1"/>
              <a:t> </a:t>
            </a:r>
            <a:r>
              <a:rPr i="1"/>
              <a:t>months.</a:t>
            </a:r>
          </a:p>
          <a:p>
            <a:pPr lvl="0" marL="0" indent="0">
              <a:buNone/>
            </a:pPr>
          </a:p>
          <a:p>
            <a:pPr lvl="2"/>
            <a:r>
              <a:rPr i="1"/>
              <a:t>Session</a:t>
            </a:r>
            <a:r>
              <a:rPr i="1"/>
              <a:t> </a:t>
            </a:r>
            <a:r>
              <a:rPr i="1"/>
              <a:t>Management</a:t>
            </a:r>
            <a:r>
              <a:rPr i="1"/>
              <a:t> </a:t>
            </a:r>
            <a:r>
              <a:rPr i="1"/>
              <a:t>Tracking:</a:t>
            </a:r>
            <a:r>
              <a:rPr i="1"/>
              <a:t> </a:t>
            </a:r>
            <a:r>
              <a:rPr i="1"/>
              <a:t>I’m</a:t>
            </a:r>
            <a:r>
              <a:rPr i="1"/>
              <a:t> </a:t>
            </a:r>
            <a:r>
              <a:rPr i="1"/>
              <a:t>a</a:t>
            </a:r>
            <a:r>
              <a:rPr i="1"/>
              <a:t> </a:t>
            </a:r>
            <a:r>
              <a:rPr i="1"/>
              <a:t>cookie</a:t>
            </a:r>
            <a:r>
              <a:rPr i="1"/>
              <a:t> </a:t>
            </a:r>
            <a:r>
              <a:rPr i="1"/>
              <a:t>that</a:t>
            </a:r>
            <a:r>
              <a:rPr i="1"/>
              <a:t> </a:t>
            </a:r>
            <a:r>
              <a:rPr i="1"/>
              <a:t>is</a:t>
            </a:r>
            <a:r>
              <a:rPr i="1"/>
              <a:t> </a:t>
            </a:r>
            <a:r>
              <a:rPr i="1"/>
              <a:t>needed</a:t>
            </a:r>
            <a:r>
              <a:rPr i="1"/>
              <a:t> </a:t>
            </a:r>
            <a:r>
              <a:rPr i="1"/>
              <a:t>to</a:t>
            </a:r>
            <a:r>
              <a:rPr i="1"/>
              <a:t> </a:t>
            </a:r>
            <a:r>
              <a:rPr i="1"/>
              <a:t>make</a:t>
            </a:r>
            <a:r>
              <a:rPr i="1"/>
              <a:t> </a:t>
            </a:r>
            <a:r>
              <a:rPr i="1"/>
              <a:t>the</a:t>
            </a:r>
            <a:r>
              <a:rPr i="1"/>
              <a:t> </a:t>
            </a:r>
            <a:r>
              <a:rPr i="1"/>
              <a:t>website</a:t>
            </a:r>
            <a:r>
              <a:rPr i="1"/>
              <a:t> </a:t>
            </a:r>
            <a:r>
              <a:rPr i="1"/>
              <a:t>function</a:t>
            </a:r>
            <a:r>
              <a:rPr i="1"/>
              <a:t> </a:t>
            </a:r>
            <a:r>
              <a:rPr i="1"/>
              <a:t>technically.</a:t>
            </a:r>
            <a:r>
              <a:rPr i="1"/>
              <a:t> </a:t>
            </a:r>
            <a:r>
              <a:rPr i="1"/>
              <a:t>I’m</a:t>
            </a:r>
            <a:r>
              <a:rPr i="1"/>
              <a:t> </a:t>
            </a:r>
            <a:r>
              <a:rPr i="1"/>
              <a:t>set</a:t>
            </a:r>
            <a:r>
              <a:rPr i="1"/>
              <a:t> </a:t>
            </a:r>
            <a:r>
              <a:rPr i="1"/>
              <a:t>when</a:t>
            </a:r>
            <a:r>
              <a:rPr i="1"/>
              <a:t> </a:t>
            </a:r>
            <a:r>
              <a:rPr i="1"/>
              <a:t>you</a:t>
            </a:r>
            <a:r>
              <a:rPr i="1"/>
              <a:t> </a:t>
            </a:r>
            <a:r>
              <a:rPr i="1"/>
              <a:t>visit</a:t>
            </a:r>
            <a:r>
              <a:rPr i="1"/>
              <a:t> </a:t>
            </a:r>
            <a:r>
              <a:rPr i="1"/>
              <a:t>the</a:t>
            </a:r>
            <a:r>
              <a:rPr i="1"/>
              <a:t> </a:t>
            </a:r>
            <a:r>
              <a:rPr i="1"/>
              <a:t>site</a:t>
            </a:r>
            <a:r>
              <a:rPr i="1"/>
              <a:t> </a:t>
            </a:r>
            <a:r>
              <a:rPr i="1"/>
              <a:t>and</a:t>
            </a:r>
            <a:r>
              <a:rPr i="1"/>
              <a:t> </a:t>
            </a:r>
            <a:r>
              <a:rPr i="1"/>
              <a:t>I</a:t>
            </a:r>
            <a:r>
              <a:rPr i="1"/>
              <a:t> </a:t>
            </a:r>
            <a:r>
              <a:rPr i="1"/>
              <a:t>disappear</a:t>
            </a:r>
            <a:r>
              <a:rPr i="1"/>
              <a:t> </a:t>
            </a:r>
            <a:r>
              <a:rPr i="1"/>
              <a:t>when</a:t>
            </a:r>
            <a:r>
              <a:rPr i="1"/>
              <a:t> </a:t>
            </a:r>
            <a:r>
              <a:rPr i="1"/>
              <a:t>you</a:t>
            </a:r>
            <a:r>
              <a:rPr i="1"/>
              <a:t> </a:t>
            </a:r>
            <a:r>
              <a:rPr i="1"/>
              <a:t>leave.</a:t>
            </a:r>
            <a:r>
              <a:rPr i="1"/>
              <a:t> </a:t>
            </a:r>
            <a:r>
              <a:rPr i="1"/>
              <a:t>I’m</a:t>
            </a:r>
            <a:r>
              <a:rPr i="1"/>
              <a:t> </a:t>
            </a:r>
            <a:r>
              <a:rPr i="1"/>
              <a:t>a</a:t>
            </a:r>
            <a:r>
              <a:rPr i="1"/>
              <a:t> </a:t>
            </a:r>
            <a:r>
              <a:rPr i="1"/>
              <a:t>transient</a:t>
            </a:r>
            <a:r>
              <a:rPr i="1"/>
              <a:t> </a:t>
            </a:r>
            <a:r>
              <a:rPr i="1"/>
              <a:t>cookie,</a:t>
            </a:r>
            <a:r>
              <a:rPr i="1"/>
              <a:t> </a:t>
            </a:r>
            <a:r>
              <a:rPr i="1"/>
              <a:t>stored</a:t>
            </a:r>
            <a:r>
              <a:rPr i="1"/>
              <a:t> </a:t>
            </a:r>
            <a:r>
              <a:rPr i="1"/>
              <a:t>on</a:t>
            </a:r>
            <a:r>
              <a:rPr i="1"/>
              <a:t> </a:t>
            </a:r>
            <a:r>
              <a:rPr i="1"/>
              <a:t>the</a:t>
            </a:r>
            <a:r>
              <a:rPr i="1"/>
              <a:t> </a:t>
            </a:r>
            <a:r>
              <a:rPr i="1"/>
              <a:t>client</a:t>
            </a:r>
            <a:r>
              <a:rPr i="1"/>
              <a:t> </a:t>
            </a:r>
            <a:r>
              <a:rPr i="1"/>
              <a:t>side</a:t>
            </a:r>
            <a:r>
              <a:rPr i="1"/>
              <a:t> </a:t>
            </a:r>
            <a:r>
              <a:rPr i="1"/>
              <a:t>in</a:t>
            </a:r>
            <a:r>
              <a:rPr i="1"/>
              <a:t> </a:t>
            </a:r>
            <a:r>
              <a:rPr i="1"/>
              <a:t>temporary</a:t>
            </a:r>
            <a:r>
              <a:rPr i="1"/>
              <a:t> </a:t>
            </a:r>
            <a:r>
              <a:rPr i="1"/>
              <a:t>memory</a:t>
            </a:r>
            <a:r>
              <a:rPr i="1"/>
              <a:t> </a:t>
            </a:r>
            <a:r>
              <a:rPr i="1"/>
              <a:t>and</a:t>
            </a:r>
            <a:r>
              <a:rPr i="1"/>
              <a:t> </a:t>
            </a:r>
            <a:r>
              <a:rPr i="1"/>
              <a:t>not</a:t>
            </a:r>
            <a:r>
              <a:rPr i="1"/>
              <a:t> </a:t>
            </a:r>
            <a:r>
              <a:rPr i="1"/>
              <a:t>on</a:t>
            </a:r>
            <a:r>
              <a:rPr i="1"/>
              <a:t> </a:t>
            </a:r>
            <a:r>
              <a:rPr i="1"/>
              <a:t>your</a:t>
            </a:r>
            <a:r>
              <a:rPr i="1"/>
              <a:t> </a:t>
            </a:r>
            <a:r>
              <a:rPr i="1"/>
              <a:t>hard</a:t>
            </a:r>
            <a:r>
              <a:rPr i="1"/>
              <a:t> </a:t>
            </a:r>
            <a:r>
              <a:rPr i="1"/>
              <a:t>drive.</a:t>
            </a:r>
            <a:r>
              <a:rPr i="1"/>
              <a:t> </a:t>
            </a:r>
            <a:r>
              <a:rPr i="1"/>
              <a:t>I’m</a:t>
            </a:r>
            <a:r>
              <a:rPr i="1"/>
              <a:t> </a:t>
            </a:r>
            <a:r>
              <a:rPr i="1"/>
              <a:t>happy</a:t>
            </a:r>
            <a:r>
              <a:rPr i="1"/>
              <a:t> </a:t>
            </a:r>
            <a:r>
              <a:rPr i="1"/>
              <a:t>to</a:t>
            </a:r>
            <a:r>
              <a:rPr i="1"/>
              <a:t> </a:t>
            </a:r>
            <a:r>
              <a:rPr i="1"/>
              <a:t>date,</a:t>
            </a:r>
            <a:r>
              <a:rPr i="1"/>
              <a:t> </a:t>
            </a:r>
            <a:r>
              <a:rPr i="1"/>
              <a:t>but</a:t>
            </a:r>
            <a:r>
              <a:rPr i="1"/>
              <a:t> </a:t>
            </a:r>
            <a:r>
              <a:rPr i="1"/>
              <a:t>am</a:t>
            </a:r>
            <a:r>
              <a:rPr i="1"/>
              <a:t> </a:t>
            </a:r>
            <a:r>
              <a:rPr i="1"/>
              <a:t>not</a:t>
            </a:r>
            <a:r>
              <a:rPr i="1"/>
              <a:t> </a:t>
            </a:r>
            <a:r>
              <a:rPr i="1"/>
              <a:t>looking</a:t>
            </a:r>
            <a:r>
              <a:rPr i="1"/>
              <a:t> </a:t>
            </a:r>
            <a:r>
              <a:rPr i="1"/>
              <a:t>for</a:t>
            </a:r>
            <a:r>
              <a:rPr i="1"/>
              <a:t> </a:t>
            </a:r>
            <a:r>
              <a:rPr i="1"/>
              <a:t>a</a:t>
            </a:r>
            <a:r>
              <a:rPr i="1"/>
              <a:t> </a:t>
            </a:r>
            <a:r>
              <a:rPr i="1"/>
              <a:t>long-term</a:t>
            </a:r>
            <a:r>
              <a:rPr i="1"/>
              <a:t> </a:t>
            </a:r>
            <a:r>
              <a:rPr i="1"/>
              <a:t>relationship</a:t>
            </a:r>
            <a:r>
              <a:rPr i="1"/>
              <a:t> </a:t>
            </a:r>
            <a:r>
              <a:rPr i="1"/>
              <a:t>and</a:t>
            </a:r>
            <a:r>
              <a:rPr i="1"/>
              <a:t> </a:t>
            </a:r>
            <a:r>
              <a:rPr i="1"/>
              <a:t>I</a:t>
            </a:r>
            <a:r>
              <a:rPr i="1"/>
              <a:t> </a:t>
            </a:r>
            <a:r>
              <a:rPr i="1"/>
              <a:t>won’t</a:t>
            </a:r>
            <a:r>
              <a:rPr i="1"/>
              <a:t> </a:t>
            </a:r>
            <a:r>
              <a:rPr i="1"/>
              <a:t>invade</a:t>
            </a:r>
            <a:r>
              <a:rPr i="1"/>
              <a:t> </a:t>
            </a:r>
            <a:r>
              <a:rPr i="1"/>
              <a:t>your</a:t>
            </a:r>
            <a:r>
              <a:rPr i="1"/>
              <a:t> </a:t>
            </a:r>
            <a:r>
              <a:rPr i="1"/>
              <a:t>privacy.</a:t>
            </a:r>
          </a:p>
          <a:p>
            <a:pPr lvl="0" marL="0" indent="0">
              <a:buNone/>
            </a:pPr>
          </a:p>
          <a:p>
            <a:pPr lvl="2"/>
            <a:r>
              <a:rPr i="1"/>
              <a:t>Ecommerce</a:t>
            </a:r>
            <a:r>
              <a:rPr i="1"/>
              <a:t> </a:t>
            </a:r>
            <a:r>
              <a:rPr i="1"/>
              <a:t>Tracking:</a:t>
            </a:r>
            <a:r>
              <a:rPr i="1"/>
              <a:t> </a:t>
            </a:r>
            <a:r>
              <a:rPr i="1"/>
              <a:t>I’m</a:t>
            </a:r>
            <a:r>
              <a:rPr i="1"/>
              <a:t> </a:t>
            </a:r>
            <a:r>
              <a:rPr i="1"/>
              <a:t>used</a:t>
            </a:r>
            <a:r>
              <a:rPr i="1"/>
              <a:t> </a:t>
            </a:r>
            <a:r>
              <a:rPr i="1"/>
              <a:t>for</a:t>
            </a:r>
            <a:r>
              <a:rPr i="1"/>
              <a:t> </a:t>
            </a:r>
            <a:r>
              <a:rPr i="1"/>
              <a:t>shopping</a:t>
            </a:r>
            <a:r>
              <a:rPr i="1"/>
              <a:t> </a:t>
            </a:r>
            <a:r>
              <a:rPr i="1"/>
              <a:t>cart</a:t>
            </a:r>
            <a:r>
              <a:rPr i="1"/>
              <a:t> </a:t>
            </a:r>
            <a:r>
              <a:rPr i="1"/>
              <a:t>management</a:t>
            </a:r>
            <a:r>
              <a:rPr i="1"/>
              <a:t> </a:t>
            </a:r>
            <a:r>
              <a:rPr i="1"/>
              <a:t>and</a:t>
            </a:r>
            <a:r>
              <a:rPr i="1"/>
              <a:t> </a:t>
            </a:r>
            <a:r>
              <a:rPr i="1"/>
              <a:t>“</a:t>
            </a:r>
            <a:r>
              <a:rPr i="1"/>
              <a:t>quick</a:t>
            </a:r>
            <a:r>
              <a:rPr i="1"/>
              <a:t> </a:t>
            </a:r>
            <a:r>
              <a:rPr i="1"/>
              <a:t>checkout</a:t>
            </a:r>
            <a:r>
              <a:rPr i="1"/>
              <a:t>”</a:t>
            </a:r>
            <a:r>
              <a:rPr i="1"/>
              <a:t> </a:t>
            </a:r>
            <a:r>
              <a:rPr i="1"/>
              <a:t>options</a:t>
            </a:r>
            <a:r>
              <a:rPr i="1"/>
              <a:t> </a:t>
            </a:r>
            <a:r>
              <a:rPr i="1"/>
              <a:t>when</a:t>
            </a:r>
            <a:r>
              <a:rPr i="1"/>
              <a:t> </a:t>
            </a:r>
            <a:r>
              <a:rPr i="1"/>
              <a:t>you</a:t>
            </a:r>
            <a:r>
              <a:rPr i="1"/>
              <a:t> </a:t>
            </a:r>
            <a:r>
              <a:rPr i="1"/>
              <a:t>buy</a:t>
            </a:r>
            <a:r>
              <a:rPr i="1"/>
              <a:t> </a:t>
            </a:r>
            <a:r>
              <a:rPr i="1"/>
              <a:t>something</a:t>
            </a:r>
            <a:r>
              <a:rPr i="1"/>
              <a:t> </a:t>
            </a:r>
            <a:r>
              <a:rPr i="1"/>
              <a:t>on</a:t>
            </a:r>
            <a:r>
              <a:rPr i="1"/>
              <a:t> </a:t>
            </a:r>
            <a:r>
              <a:rPr i="1"/>
              <a:t>your</a:t>
            </a:r>
            <a:r>
              <a:rPr i="1"/>
              <a:t> </a:t>
            </a:r>
            <a:r>
              <a:rPr i="1"/>
              <a:t>favorite</a:t>
            </a:r>
            <a:r>
              <a:rPr i="1"/>
              <a:t> </a:t>
            </a:r>
            <a:r>
              <a:rPr i="1"/>
              <a:t>website.</a:t>
            </a:r>
            <a:r>
              <a:rPr i="1"/>
              <a:t> </a:t>
            </a:r>
            <a:r>
              <a:rPr i="1"/>
              <a:t>My</a:t>
            </a:r>
            <a:r>
              <a:rPr i="1"/>
              <a:t> </a:t>
            </a:r>
            <a:r>
              <a:rPr i="1"/>
              <a:t>cookies</a:t>
            </a:r>
            <a:r>
              <a:rPr i="1"/>
              <a:t> </a:t>
            </a:r>
            <a:r>
              <a:rPr i="1"/>
              <a:t>store</a:t>
            </a:r>
            <a:r>
              <a:rPr i="1"/>
              <a:t> </a:t>
            </a:r>
            <a:r>
              <a:rPr i="1"/>
              <a:t>ID</a:t>
            </a:r>
            <a:r>
              <a:rPr i="1"/>
              <a:t> </a:t>
            </a:r>
            <a:r>
              <a:rPr i="1"/>
              <a:t>values</a:t>
            </a:r>
            <a:r>
              <a:rPr i="1"/>
              <a:t> </a:t>
            </a:r>
            <a:r>
              <a:rPr i="1"/>
              <a:t>that</a:t>
            </a:r>
            <a:r>
              <a:rPr i="1"/>
              <a:t> </a:t>
            </a:r>
            <a:r>
              <a:rPr i="1"/>
              <a:t>help</a:t>
            </a:r>
            <a:r>
              <a:rPr i="1"/>
              <a:t> </a:t>
            </a:r>
            <a:r>
              <a:rPr i="1"/>
              <a:t>the</a:t>
            </a:r>
            <a:r>
              <a:rPr i="1"/>
              <a:t> </a:t>
            </a:r>
            <a:r>
              <a:rPr i="1"/>
              <a:t>website</a:t>
            </a:r>
            <a:r>
              <a:rPr i="1"/>
              <a:t> </a:t>
            </a:r>
            <a:r>
              <a:rPr i="1"/>
              <a:t>keep</a:t>
            </a:r>
            <a:r>
              <a:rPr i="1"/>
              <a:t> </a:t>
            </a:r>
            <a:r>
              <a:rPr i="1"/>
              <a:t>track</a:t>
            </a:r>
            <a:r>
              <a:rPr i="1"/>
              <a:t> </a:t>
            </a:r>
            <a:r>
              <a:rPr i="1"/>
              <a:t>of</a:t>
            </a:r>
            <a:r>
              <a:rPr i="1"/>
              <a:t> </a:t>
            </a:r>
            <a:r>
              <a:rPr i="1"/>
              <a:t>you</a:t>
            </a:r>
            <a:r>
              <a:rPr i="1"/>
              <a:t> </a:t>
            </a:r>
            <a:r>
              <a:rPr i="1"/>
              <a:t>as</a:t>
            </a:r>
            <a:r>
              <a:rPr i="1"/>
              <a:t> </a:t>
            </a:r>
            <a:r>
              <a:rPr i="1"/>
              <a:t>you</a:t>
            </a:r>
            <a:r>
              <a:rPr i="1"/>
              <a:t> </a:t>
            </a:r>
            <a:r>
              <a:rPr i="1"/>
              <a:t>add</a:t>
            </a:r>
            <a:r>
              <a:rPr i="1"/>
              <a:t> </a:t>
            </a:r>
            <a:r>
              <a:rPr i="1"/>
              <a:t>different</a:t>
            </a:r>
            <a:r>
              <a:rPr i="1"/>
              <a:t> </a:t>
            </a:r>
            <a:r>
              <a:rPr i="1"/>
              <a:t>things</a:t>
            </a:r>
            <a:r>
              <a:rPr i="1"/>
              <a:t> </a:t>
            </a:r>
            <a:r>
              <a:rPr i="1"/>
              <a:t>to</a:t>
            </a:r>
            <a:r>
              <a:rPr i="1"/>
              <a:t> </a:t>
            </a:r>
            <a:r>
              <a:rPr i="1"/>
              <a:t>your</a:t>
            </a:r>
            <a:r>
              <a:rPr i="1"/>
              <a:t> </a:t>
            </a:r>
            <a:r>
              <a:rPr i="1"/>
              <a:t>cart.</a:t>
            </a:r>
            <a:r>
              <a:rPr i="1"/>
              <a:t> </a:t>
            </a:r>
            <a:r>
              <a:rPr i="1"/>
              <a:t>Everything</a:t>
            </a:r>
            <a:r>
              <a:rPr i="1"/>
              <a:t> </a:t>
            </a:r>
            <a:r>
              <a:rPr i="1"/>
              <a:t>you</a:t>
            </a:r>
            <a:r>
              <a:rPr i="1"/>
              <a:t> </a:t>
            </a:r>
            <a:r>
              <a:rPr i="1"/>
              <a:t>add</a:t>
            </a:r>
            <a:r>
              <a:rPr i="1"/>
              <a:t> </a:t>
            </a:r>
            <a:r>
              <a:rPr i="1"/>
              <a:t>to</a:t>
            </a:r>
            <a:r>
              <a:rPr i="1"/>
              <a:t> </a:t>
            </a:r>
            <a:r>
              <a:rPr i="1"/>
              <a:t>your</a:t>
            </a:r>
            <a:r>
              <a:rPr i="1"/>
              <a:t> </a:t>
            </a:r>
            <a:r>
              <a:rPr i="1"/>
              <a:t>cart</a:t>
            </a:r>
            <a:r>
              <a:rPr i="1"/>
              <a:t> </a:t>
            </a:r>
            <a:r>
              <a:rPr i="1"/>
              <a:t>gets</a:t>
            </a:r>
            <a:r>
              <a:rPr i="1"/>
              <a:t> </a:t>
            </a:r>
            <a:r>
              <a:rPr i="1"/>
              <a:t>stored</a:t>
            </a:r>
            <a:r>
              <a:rPr i="1"/>
              <a:t> </a:t>
            </a:r>
            <a:r>
              <a:rPr i="1"/>
              <a:t>with</a:t>
            </a:r>
            <a:r>
              <a:rPr i="1"/>
              <a:t> </a:t>
            </a:r>
            <a:r>
              <a:rPr i="1"/>
              <a:t>your</a:t>
            </a:r>
            <a:r>
              <a:rPr i="1"/>
              <a:t> </a:t>
            </a:r>
            <a:r>
              <a:rPr i="1"/>
              <a:t>ID</a:t>
            </a:r>
            <a:r>
              <a:rPr i="1"/>
              <a:t> </a:t>
            </a:r>
            <a:r>
              <a:rPr i="1"/>
              <a:t>value,</a:t>
            </a:r>
            <a:r>
              <a:rPr i="1"/>
              <a:t> </a:t>
            </a:r>
            <a:r>
              <a:rPr i="1"/>
              <a:t>so</a:t>
            </a:r>
            <a:r>
              <a:rPr i="1"/>
              <a:t> </a:t>
            </a:r>
            <a:r>
              <a:rPr i="1"/>
              <a:t>that</a:t>
            </a:r>
            <a:r>
              <a:rPr i="1"/>
              <a:t> </a:t>
            </a:r>
            <a:r>
              <a:rPr i="1"/>
              <a:t>when</a:t>
            </a:r>
            <a:r>
              <a:rPr i="1"/>
              <a:t> </a:t>
            </a:r>
            <a:r>
              <a:rPr i="1"/>
              <a:t>you</a:t>
            </a:r>
            <a:r>
              <a:rPr i="1"/>
              <a:t> </a:t>
            </a:r>
            <a:r>
              <a:rPr i="1"/>
              <a:t>check</a:t>
            </a:r>
            <a:r>
              <a:rPr i="1"/>
              <a:t> </a:t>
            </a:r>
            <a:r>
              <a:rPr i="1"/>
              <a:t>out,</a:t>
            </a:r>
            <a:r>
              <a:rPr i="1"/>
              <a:t> </a:t>
            </a:r>
            <a:r>
              <a:rPr i="1"/>
              <a:t>the</a:t>
            </a:r>
            <a:r>
              <a:rPr i="1"/>
              <a:t> </a:t>
            </a:r>
            <a:r>
              <a:rPr i="1"/>
              <a:t>website</a:t>
            </a:r>
            <a:r>
              <a:rPr i="1"/>
              <a:t> </a:t>
            </a:r>
            <a:r>
              <a:rPr i="1"/>
              <a:t>knows</a:t>
            </a:r>
            <a:r>
              <a:rPr i="1"/>
              <a:t> </a:t>
            </a:r>
            <a:r>
              <a:rPr i="1"/>
              <a:t>what</a:t>
            </a:r>
            <a:r>
              <a:rPr i="1"/>
              <a:t> </a:t>
            </a:r>
            <a:r>
              <a:rPr i="1"/>
              <a:t>is</a:t>
            </a:r>
            <a:r>
              <a:rPr i="1"/>
              <a:t> </a:t>
            </a:r>
            <a:r>
              <a:rPr i="1"/>
              <a:t>in</a:t>
            </a:r>
            <a:r>
              <a:rPr i="1"/>
              <a:t> </a:t>
            </a:r>
            <a:r>
              <a:rPr i="1"/>
              <a:t>your</a:t>
            </a:r>
            <a:r>
              <a:rPr i="1"/>
              <a:t> </a:t>
            </a:r>
            <a:r>
              <a:rPr i="1"/>
              <a:t>cart.</a:t>
            </a:r>
            <a:r>
              <a:rPr i="1"/>
              <a:t> </a:t>
            </a:r>
            <a:r>
              <a:rPr i="1"/>
              <a:t>I</a:t>
            </a:r>
            <a:r>
              <a:rPr i="1"/>
              <a:t> </a:t>
            </a:r>
            <a:r>
              <a:rPr i="1"/>
              <a:t>can</a:t>
            </a:r>
            <a:r>
              <a:rPr i="1"/>
              <a:t> </a:t>
            </a:r>
            <a:r>
              <a:rPr i="1"/>
              <a:t>be</a:t>
            </a:r>
            <a:r>
              <a:rPr i="1"/>
              <a:t> </a:t>
            </a:r>
            <a:r>
              <a:rPr i="1"/>
              <a:t>a</a:t>
            </a:r>
            <a:r>
              <a:rPr i="1"/>
              <a:t> </a:t>
            </a:r>
            <a:r>
              <a:rPr i="1"/>
              <a:t>session</a:t>
            </a:r>
            <a:r>
              <a:rPr i="1"/>
              <a:t> </a:t>
            </a:r>
            <a:r>
              <a:rPr i="1"/>
              <a:t>cookie</a:t>
            </a:r>
            <a:r>
              <a:rPr i="1"/>
              <a:t> </a:t>
            </a:r>
            <a:r>
              <a:rPr i="1"/>
              <a:t>that</a:t>
            </a:r>
            <a:r>
              <a:rPr i="1"/>
              <a:t> </a:t>
            </a:r>
            <a:r>
              <a:rPr i="1"/>
              <a:t>disappears</a:t>
            </a:r>
            <a:r>
              <a:rPr i="1"/>
              <a:t> </a:t>
            </a:r>
            <a:r>
              <a:rPr i="1"/>
              <a:t>when</a:t>
            </a:r>
            <a:r>
              <a:rPr i="1"/>
              <a:t> </a:t>
            </a:r>
            <a:r>
              <a:rPr i="1"/>
              <a:t>you</a:t>
            </a:r>
            <a:r>
              <a:rPr i="1"/>
              <a:t> </a:t>
            </a:r>
            <a:r>
              <a:rPr i="1"/>
              <a:t>leave,</a:t>
            </a:r>
            <a:r>
              <a:rPr i="1"/>
              <a:t> </a:t>
            </a:r>
            <a:r>
              <a:rPr i="1"/>
              <a:t>or</a:t>
            </a:r>
            <a:r>
              <a:rPr i="1"/>
              <a:t> </a:t>
            </a:r>
            <a:r>
              <a:rPr i="1"/>
              <a:t>a</a:t>
            </a:r>
            <a:r>
              <a:rPr i="1"/>
              <a:t> </a:t>
            </a:r>
            <a:r>
              <a:rPr i="1"/>
              <a:t>persistent</a:t>
            </a:r>
            <a:r>
              <a:rPr i="1"/>
              <a:t> </a:t>
            </a:r>
            <a:r>
              <a:rPr i="1"/>
              <a:t>cookie</a:t>
            </a:r>
            <a:r>
              <a:rPr i="1"/>
              <a:t> </a:t>
            </a:r>
            <a:r>
              <a:rPr i="1"/>
              <a:t>that</a:t>
            </a:r>
            <a:r>
              <a:rPr i="1"/>
              <a:t> </a:t>
            </a:r>
            <a:r>
              <a:rPr i="1"/>
              <a:t>keeps</a:t>
            </a:r>
            <a:r>
              <a:rPr i="1"/>
              <a:t> </a:t>
            </a:r>
            <a:r>
              <a:rPr i="1"/>
              <a:t>your</a:t>
            </a:r>
            <a:r>
              <a:rPr i="1"/>
              <a:t> </a:t>
            </a:r>
            <a:r>
              <a:rPr i="1"/>
              <a:t>shopping</a:t>
            </a:r>
            <a:r>
              <a:rPr i="1"/>
              <a:t> </a:t>
            </a:r>
            <a:r>
              <a:rPr i="1"/>
              <a:t>cart</a:t>
            </a:r>
            <a:r>
              <a:rPr i="1"/>
              <a:t> </a:t>
            </a:r>
            <a:r>
              <a:rPr i="1"/>
              <a:t>items</a:t>
            </a:r>
            <a:r>
              <a:rPr i="1"/>
              <a:t> </a:t>
            </a:r>
            <a:r>
              <a:rPr i="1"/>
              <a:t>for</a:t>
            </a:r>
            <a:r>
              <a:rPr i="1"/>
              <a:t> </a:t>
            </a:r>
            <a:r>
              <a:rPr i="1"/>
              <a:t>you</a:t>
            </a:r>
            <a:r>
              <a:rPr i="1"/>
              <a:t> </a:t>
            </a:r>
            <a:r>
              <a:rPr i="1"/>
              <a:t>when</a:t>
            </a:r>
            <a:r>
              <a:rPr i="1"/>
              <a:t> </a:t>
            </a:r>
            <a:r>
              <a:rPr i="1"/>
              <a:t>you</a:t>
            </a:r>
            <a:r>
              <a:rPr i="1"/>
              <a:t> </a:t>
            </a:r>
            <a:r>
              <a:rPr i="1"/>
              <a:t>return</a:t>
            </a:r>
            <a:r>
              <a:rPr i="1"/>
              <a:t> </a:t>
            </a:r>
            <a:r>
              <a:rPr i="1"/>
              <a:t>later.</a:t>
            </a:r>
            <a:r>
              <a:rPr i="1"/>
              <a:t> </a:t>
            </a:r>
            <a:r>
              <a:rPr i="1"/>
              <a:t>Without</a:t>
            </a:r>
            <a:r>
              <a:rPr i="1"/>
              <a:t> </a:t>
            </a:r>
            <a:r>
              <a:rPr i="1"/>
              <a:t>me,</a:t>
            </a:r>
            <a:r>
              <a:rPr i="1"/>
              <a:t> </a:t>
            </a:r>
            <a:r>
              <a:rPr i="1"/>
              <a:t>online</a:t>
            </a:r>
            <a:r>
              <a:rPr i="1"/>
              <a:t> </a:t>
            </a:r>
            <a:r>
              <a:rPr i="1"/>
              <a:t>shopping</a:t>
            </a:r>
            <a:r>
              <a:rPr i="1"/>
              <a:t> </a:t>
            </a:r>
            <a:r>
              <a:rPr i="1"/>
              <a:t>would</a:t>
            </a:r>
            <a:r>
              <a:rPr i="1"/>
              <a:t> </a:t>
            </a:r>
            <a:r>
              <a:rPr i="1"/>
              <a:t>be</a:t>
            </a:r>
            <a:r>
              <a:rPr i="1"/>
              <a:t> </a:t>
            </a:r>
            <a:r>
              <a:rPr i="1"/>
              <a:t>far</a:t>
            </a:r>
            <a:r>
              <a:rPr i="1"/>
              <a:t> </a:t>
            </a:r>
            <a:r>
              <a:rPr i="1"/>
              <a:t>less</a:t>
            </a:r>
            <a:r>
              <a:rPr i="1"/>
              <a:t> </a:t>
            </a:r>
            <a:r>
              <a:rPr i="1"/>
              <a:t>convenient.</a:t>
            </a:r>
          </a:p>
          <a:p>
            <a:pPr lvl="0" marL="0" indent="0">
              <a:buNone/>
            </a:pPr>
          </a:p>
          <a:p>
            <a:pPr lvl="2"/>
            <a:r>
              <a:rPr i="1"/>
              <a:t>Location</a:t>
            </a:r>
            <a:r>
              <a:rPr i="1"/>
              <a:t> </a:t>
            </a:r>
            <a:r>
              <a:rPr i="1"/>
              <a:t>Tracking:</a:t>
            </a:r>
            <a:r>
              <a:rPr i="1"/>
              <a:t> </a:t>
            </a:r>
            <a:r>
              <a:rPr i="1"/>
              <a:t>I’m</a:t>
            </a:r>
            <a:r>
              <a:rPr i="1"/>
              <a:t> </a:t>
            </a:r>
            <a:r>
              <a:rPr i="1"/>
              <a:t>the</a:t>
            </a:r>
            <a:r>
              <a:rPr i="1"/>
              <a:t> </a:t>
            </a:r>
            <a:r>
              <a:rPr i="1"/>
              <a:t>spy</a:t>
            </a:r>
            <a:r>
              <a:rPr i="1"/>
              <a:t> </a:t>
            </a:r>
            <a:r>
              <a:rPr i="1"/>
              <a:t>in</a:t>
            </a:r>
            <a:r>
              <a:rPr i="1"/>
              <a:t> </a:t>
            </a:r>
            <a:r>
              <a:rPr i="1"/>
              <a:t>your</a:t>
            </a:r>
            <a:r>
              <a:rPr i="1"/>
              <a:t> </a:t>
            </a:r>
            <a:r>
              <a:rPr i="1"/>
              <a:t>pocket.</a:t>
            </a:r>
            <a:r>
              <a:rPr i="1"/>
              <a:t> </a:t>
            </a:r>
            <a:r>
              <a:rPr i="1"/>
              <a:t>I’m</a:t>
            </a:r>
            <a:r>
              <a:rPr i="1"/>
              <a:t> </a:t>
            </a:r>
            <a:r>
              <a:rPr i="1"/>
              <a:t>on</a:t>
            </a:r>
            <a:r>
              <a:rPr i="1"/>
              <a:t> </a:t>
            </a:r>
            <a:r>
              <a:rPr i="1"/>
              <a:t>your</a:t>
            </a:r>
            <a:r>
              <a:rPr i="1"/>
              <a:t> </a:t>
            </a:r>
            <a:r>
              <a:rPr i="1"/>
              <a:t>computers,</a:t>
            </a:r>
            <a:r>
              <a:rPr i="1"/>
              <a:t> </a:t>
            </a:r>
            <a:r>
              <a:rPr i="1"/>
              <a:t>mobile</a:t>
            </a:r>
            <a:r>
              <a:rPr i="1"/>
              <a:t> </a:t>
            </a:r>
            <a:r>
              <a:rPr i="1"/>
              <a:t>phones,</a:t>
            </a:r>
            <a:r>
              <a:rPr i="1"/>
              <a:t> </a:t>
            </a:r>
            <a:r>
              <a:rPr i="1"/>
              <a:t>and</a:t>
            </a:r>
            <a:r>
              <a:rPr i="1"/>
              <a:t> </a:t>
            </a:r>
            <a:r>
              <a:rPr i="1"/>
              <a:t>tablets.</a:t>
            </a:r>
            <a:r>
              <a:rPr i="1"/>
              <a:t> </a:t>
            </a:r>
            <a:r>
              <a:rPr i="1"/>
              <a:t>Since</a:t>
            </a:r>
            <a:r>
              <a:rPr i="1"/>
              <a:t> </a:t>
            </a:r>
            <a:r>
              <a:rPr i="1"/>
              <a:t>I</a:t>
            </a:r>
            <a:r>
              <a:rPr i="1"/>
              <a:t> </a:t>
            </a:r>
            <a:r>
              <a:rPr i="1"/>
              <a:t>often</a:t>
            </a:r>
            <a:r>
              <a:rPr i="1"/>
              <a:t> </a:t>
            </a:r>
            <a:r>
              <a:rPr i="1"/>
              <a:t>go</a:t>
            </a:r>
            <a:r>
              <a:rPr i="1"/>
              <a:t> </a:t>
            </a:r>
            <a:r>
              <a:rPr i="1"/>
              <a:t>with</a:t>
            </a:r>
            <a:r>
              <a:rPr i="1"/>
              <a:t> </a:t>
            </a:r>
            <a:r>
              <a:rPr i="1"/>
              <a:t>you,</a:t>
            </a:r>
            <a:r>
              <a:rPr i="1"/>
              <a:t> </a:t>
            </a:r>
            <a:r>
              <a:rPr i="1"/>
              <a:t>I</a:t>
            </a:r>
            <a:r>
              <a:rPr i="1"/>
              <a:t> </a:t>
            </a:r>
            <a:r>
              <a:rPr i="1"/>
              <a:t>can</a:t>
            </a:r>
            <a:r>
              <a:rPr i="1"/>
              <a:t> </a:t>
            </a:r>
            <a:r>
              <a:rPr i="1"/>
              <a:t>record</a:t>
            </a:r>
            <a:r>
              <a:rPr i="1"/>
              <a:t> </a:t>
            </a:r>
            <a:r>
              <a:rPr i="1"/>
              <a:t>your</a:t>
            </a:r>
            <a:r>
              <a:rPr i="1"/>
              <a:t> </a:t>
            </a:r>
            <a:r>
              <a:rPr i="1"/>
              <a:t>location</a:t>
            </a:r>
            <a:r>
              <a:rPr i="1"/>
              <a:t> </a:t>
            </a:r>
            <a:r>
              <a:rPr i="1"/>
              <a:t>all</a:t>
            </a:r>
            <a:r>
              <a:rPr i="1"/>
              <a:t> </a:t>
            </a:r>
            <a:r>
              <a:rPr i="1"/>
              <a:t>the</a:t>
            </a:r>
            <a:r>
              <a:rPr i="1"/>
              <a:t> </a:t>
            </a:r>
            <a:r>
              <a:rPr i="1"/>
              <a:t>time,</a:t>
            </a:r>
            <a:r>
              <a:rPr i="1"/>
              <a:t> </a:t>
            </a:r>
            <a:r>
              <a:rPr i="1"/>
              <a:t>even</a:t>
            </a:r>
            <a:r>
              <a:rPr i="1"/>
              <a:t> </a:t>
            </a:r>
            <a:r>
              <a:rPr i="1"/>
              <a:t>when</a:t>
            </a:r>
            <a:r>
              <a:rPr i="1"/>
              <a:t> </a:t>
            </a:r>
            <a:r>
              <a:rPr i="1"/>
              <a:t>you’re</a:t>
            </a:r>
            <a:r>
              <a:rPr i="1"/>
              <a:t> </a:t>
            </a:r>
            <a:r>
              <a:rPr i="1"/>
              <a:t>not</a:t>
            </a:r>
            <a:r>
              <a:rPr i="1"/>
              <a:t> </a:t>
            </a:r>
            <a:r>
              <a:rPr i="1"/>
              <a:t>connected</a:t>
            </a:r>
            <a:r>
              <a:rPr i="1"/>
              <a:t> </a:t>
            </a:r>
            <a:r>
              <a:rPr i="1"/>
              <a:t>to</a:t>
            </a:r>
            <a:r>
              <a:rPr i="1"/>
              <a:t> </a:t>
            </a:r>
            <a:r>
              <a:rPr i="1"/>
              <a:t>the</a:t>
            </a:r>
            <a:r>
              <a:rPr i="1"/>
              <a:t> </a:t>
            </a:r>
            <a:r>
              <a:rPr i="1"/>
              <a:t>Internet.</a:t>
            </a:r>
            <a:r>
              <a:rPr i="1"/>
              <a:t> </a:t>
            </a:r>
            <a:r>
              <a:rPr i="1"/>
              <a:t>I</a:t>
            </a:r>
            <a:r>
              <a:rPr i="1"/>
              <a:t> </a:t>
            </a:r>
            <a:r>
              <a:rPr i="1"/>
              <a:t>can</a:t>
            </a:r>
            <a:r>
              <a:rPr i="1"/>
              <a:t> </a:t>
            </a:r>
            <a:r>
              <a:rPr i="1"/>
              <a:t>can</a:t>
            </a:r>
            <a:r>
              <a:rPr i="1"/>
              <a:t> </a:t>
            </a:r>
            <a:r>
              <a:rPr i="1"/>
              <a:t>reveal</a:t>
            </a:r>
            <a:r>
              <a:rPr i="1"/>
              <a:t> </a:t>
            </a:r>
            <a:r>
              <a:rPr i="1"/>
              <a:t>not</a:t>
            </a:r>
            <a:r>
              <a:rPr i="1"/>
              <a:t> </a:t>
            </a:r>
            <a:r>
              <a:rPr i="1"/>
              <a:t>just</a:t>
            </a:r>
            <a:r>
              <a:rPr i="1"/>
              <a:t> </a:t>
            </a:r>
            <a:r>
              <a:rPr i="1"/>
              <a:t>where</a:t>
            </a:r>
            <a:r>
              <a:rPr i="1"/>
              <a:t> </a:t>
            </a:r>
            <a:r>
              <a:rPr i="1"/>
              <a:t>you</a:t>
            </a:r>
            <a:r>
              <a:rPr i="1"/>
              <a:t> </a:t>
            </a:r>
            <a:r>
              <a:rPr i="1"/>
              <a:t>live</a:t>
            </a:r>
            <a:r>
              <a:rPr i="1"/>
              <a:t> </a:t>
            </a:r>
            <a:r>
              <a:rPr i="1"/>
              <a:t>and</a:t>
            </a:r>
            <a:r>
              <a:rPr i="1"/>
              <a:t> </a:t>
            </a:r>
            <a:r>
              <a:rPr i="1"/>
              <a:t>work,</a:t>
            </a:r>
            <a:r>
              <a:rPr i="1"/>
              <a:t> </a:t>
            </a:r>
            <a:r>
              <a:rPr i="1"/>
              <a:t>but</a:t>
            </a:r>
            <a:r>
              <a:rPr i="1"/>
              <a:t> </a:t>
            </a:r>
            <a:r>
              <a:rPr i="1"/>
              <a:t>also</a:t>
            </a:r>
            <a:r>
              <a:rPr i="1"/>
              <a:t> </a:t>
            </a:r>
            <a:r>
              <a:rPr i="1"/>
              <a:t>where</a:t>
            </a:r>
            <a:r>
              <a:rPr i="1"/>
              <a:t> </a:t>
            </a:r>
            <a:r>
              <a:rPr i="1"/>
              <a:t>you</a:t>
            </a:r>
            <a:r>
              <a:rPr i="1"/>
              <a:t> </a:t>
            </a:r>
            <a:r>
              <a:rPr i="1"/>
              <a:t>visit.</a:t>
            </a:r>
            <a:r>
              <a:rPr i="1"/>
              <a:t> </a:t>
            </a:r>
            <a:r>
              <a:rPr i="1"/>
              <a:t>I</a:t>
            </a:r>
            <a:r>
              <a:rPr i="1"/>
              <a:t> </a:t>
            </a:r>
            <a:r>
              <a:rPr i="1"/>
              <a:t>can</a:t>
            </a:r>
            <a:r>
              <a:rPr i="1"/>
              <a:t> </a:t>
            </a:r>
            <a:r>
              <a:rPr i="1"/>
              <a:t>make</a:t>
            </a:r>
            <a:r>
              <a:rPr i="1"/>
              <a:t> </a:t>
            </a:r>
            <a:r>
              <a:rPr i="1"/>
              <a:t>your</a:t>
            </a:r>
            <a:r>
              <a:rPr i="1"/>
              <a:t> </a:t>
            </a:r>
            <a:r>
              <a:rPr i="1"/>
              <a:t>daily</a:t>
            </a:r>
            <a:r>
              <a:rPr i="1"/>
              <a:t> </a:t>
            </a:r>
            <a:r>
              <a:rPr i="1"/>
              <a:t>routine</a:t>
            </a:r>
            <a:r>
              <a:rPr i="1"/>
              <a:t> </a:t>
            </a:r>
            <a:r>
              <a:rPr i="1"/>
              <a:t>and</a:t>
            </a:r>
            <a:r>
              <a:rPr i="1"/>
              <a:t> </a:t>
            </a:r>
            <a:r>
              <a:rPr i="1"/>
              <a:t>any</a:t>
            </a:r>
            <a:r>
              <a:rPr i="1"/>
              <a:t> </a:t>
            </a:r>
            <a:r>
              <a:rPr i="1"/>
              <a:t>deviations</a:t>
            </a:r>
            <a:r>
              <a:rPr i="1"/>
              <a:t> </a:t>
            </a:r>
            <a:r>
              <a:rPr i="1"/>
              <a:t>from</a:t>
            </a:r>
            <a:r>
              <a:rPr i="1"/>
              <a:t> </a:t>
            </a:r>
            <a:r>
              <a:rPr i="1"/>
              <a:t>it</a:t>
            </a:r>
            <a:r>
              <a:rPr i="1"/>
              <a:t> </a:t>
            </a:r>
            <a:r>
              <a:rPr i="1"/>
              <a:t>clear.</a:t>
            </a:r>
            <a:r>
              <a:rPr i="1"/>
              <a:t> </a:t>
            </a:r>
            <a:r>
              <a:rPr i="1"/>
              <a:t>I</a:t>
            </a:r>
            <a:r>
              <a:rPr i="1"/>
              <a:t> </a:t>
            </a:r>
            <a:r>
              <a:rPr i="1"/>
              <a:t>can</a:t>
            </a:r>
            <a:r>
              <a:rPr i="1"/>
              <a:t> </a:t>
            </a:r>
            <a:r>
              <a:rPr i="1"/>
              <a:t>also</a:t>
            </a:r>
            <a:r>
              <a:rPr i="1"/>
              <a:t> </a:t>
            </a:r>
            <a:r>
              <a:rPr i="1"/>
              <a:t>be</a:t>
            </a:r>
            <a:r>
              <a:rPr i="1"/>
              <a:t> </a:t>
            </a:r>
            <a:r>
              <a:rPr i="1"/>
              <a:t>used</a:t>
            </a:r>
            <a:r>
              <a:rPr i="1"/>
              <a:t> </a:t>
            </a:r>
            <a:r>
              <a:rPr i="1"/>
              <a:t>to</a:t>
            </a:r>
            <a:r>
              <a:rPr i="1"/>
              <a:t> </a:t>
            </a:r>
            <a:r>
              <a:rPr i="1"/>
              <a:t>infer</a:t>
            </a:r>
            <a:r>
              <a:rPr i="1"/>
              <a:t> </a:t>
            </a:r>
            <a:r>
              <a:rPr i="1"/>
              <a:t>your</a:t>
            </a:r>
            <a:r>
              <a:rPr i="1"/>
              <a:t> </a:t>
            </a:r>
            <a:r>
              <a:rPr i="1"/>
              <a:t>relationships</a:t>
            </a:r>
            <a:r>
              <a:rPr i="1"/>
              <a:t> </a:t>
            </a:r>
            <a:r>
              <a:rPr i="1"/>
              <a:t>to</a:t>
            </a:r>
            <a:r>
              <a:rPr i="1"/>
              <a:t> </a:t>
            </a:r>
            <a:r>
              <a:rPr i="1"/>
              <a:t>other</a:t>
            </a:r>
            <a:r>
              <a:rPr i="1"/>
              <a:t> </a:t>
            </a:r>
            <a:r>
              <a:rPr i="1"/>
              <a:t>people.</a:t>
            </a:r>
          </a:p>
          <a:p>
            <a:pPr lvl="0" marL="0" indent="0">
              <a:buNone/>
            </a:pPr>
          </a:p>
          <a:p>
            <a:pPr lvl="2"/>
            <a:r>
              <a:rPr i="1"/>
              <a:t>Third</a:t>
            </a:r>
            <a:r>
              <a:rPr i="1"/>
              <a:t> </a:t>
            </a:r>
            <a:r>
              <a:rPr i="1"/>
              <a:t>Party</a:t>
            </a:r>
            <a:r>
              <a:rPr i="1"/>
              <a:t> </a:t>
            </a:r>
            <a:r>
              <a:rPr i="1"/>
              <a:t>Tracking:</a:t>
            </a:r>
            <a:r>
              <a:rPr i="1"/>
              <a:t> </a:t>
            </a:r>
            <a:r>
              <a:rPr i="1"/>
              <a:t>I</a:t>
            </a:r>
            <a:r>
              <a:rPr i="1"/>
              <a:t> </a:t>
            </a:r>
            <a:r>
              <a:rPr i="1"/>
              <a:t>get</a:t>
            </a:r>
            <a:r>
              <a:rPr i="1"/>
              <a:t> </a:t>
            </a:r>
            <a:r>
              <a:rPr i="1"/>
              <a:t>stored</a:t>
            </a:r>
            <a:r>
              <a:rPr i="1"/>
              <a:t> </a:t>
            </a:r>
            <a:r>
              <a:rPr i="1"/>
              <a:t>on</a:t>
            </a:r>
            <a:r>
              <a:rPr i="1"/>
              <a:t> </a:t>
            </a:r>
            <a:r>
              <a:rPr i="1"/>
              <a:t>your</a:t>
            </a:r>
            <a:r>
              <a:rPr i="1"/>
              <a:t> </a:t>
            </a:r>
            <a:r>
              <a:rPr i="1"/>
              <a:t>device</a:t>
            </a:r>
            <a:r>
              <a:rPr i="1"/>
              <a:t> </a:t>
            </a:r>
            <a:r>
              <a:rPr i="1"/>
              <a:t>when</a:t>
            </a:r>
            <a:r>
              <a:rPr i="1"/>
              <a:t> </a:t>
            </a:r>
            <a:r>
              <a:rPr i="1"/>
              <a:t>you</a:t>
            </a:r>
            <a:r>
              <a:rPr i="1"/>
              <a:t> </a:t>
            </a:r>
            <a:r>
              <a:rPr i="1"/>
              <a:t>visit</a:t>
            </a:r>
            <a:r>
              <a:rPr i="1"/>
              <a:t> </a:t>
            </a:r>
            <a:r>
              <a:rPr i="1"/>
              <a:t>a</a:t>
            </a:r>
            <a:r>
              <a:rPr i="1"/>
              <a:t> </a:t>
            </a:r>
            <a:r>
              <a:rPr i="1"/>
              <a:t>website.</a:t>
            </a:r>
            <a:r>
              <a:rPr i="1"/>
              <a:t> </a:t>
            </a:r>
            <a:r>
              <a:rPr i="1"/>
              <a:t>You</a:t>
            </a:r>
            <a:r>
              <a:rPr i="1"/>
              <a:t> </a:t>
            </a:r>
            <a:r>
              <a:rPr i="1"/>
              <a:t>often</a:t>
            </a:r>
            <a:r>
              <a:rPr i="1"/>
              <a:t> </a:t>
            </a:r>
            <a:r>
              <a:rPr i="1"/>
              <a:t>won’t</a:t>
            </a:r>
            <a:r>
              <a:rPr i="1"/>
              <a:t> </a:t>
            </a:r>
            <a:r>
              <a:rPr i="1"/>
              <a:t>know</a:t>
            </a:r>
            <a:r>
              <a:rPr i="1"/>
              <a:t> </a:t>
            </a:r>
            <a:r>
              <a:rPr i="1"/>
              <a:t>I’m</a:t>
            </a:r>
            <a:r>
              <a:rPr i="1"/>
              <a:t> </a:t>
            </a:r>
            <a:r>
              <a:rPr i="1"/>
              <a:t>there.</a:t>
            </a:r>
            <a:r>
              <a:rPr i="1"/>
              <a:t> </a:t>
            </a:r>
            <a:r>
              <a:rPr i="1"/>
              <a:t>The</a:t>
            </a:r>
            <a:r>
              <a:rPr i="1"/>
              <a:t> </a:t>
            </a:r>
            <a:r>
              <a:rPr i="1"/>
              <a:t>website</a:t>
            </a:r>
            <a:r>
              <a:rPr i="1"/>
              <a:t> </a:t>
            </a:r>
            <a:r>
              <a:rPr i="1"/>
              <a:t>decides</a:t>
            </a:r>
            <a:r>
              <a:rPr i="1"/>
              <a:t> </a:t>
            </a:r>
            <a:r>
              <a:rPr i="1"/>
              <a:t>how</a:t>
            </a:r>
            <a:r>
              <a:rPr i="1"/>
              <a:t> </a:t>
            </a:r>
            <a:r>
              <a:rPr i="1"/>
              <a:t>many</a:t>
            </a:r>
            <a:r>
              <a:rPr i="1"/>
              <a:t> </a:t>
            </a:r>
            <a:r>
              <a:rPr i="1"/>
              <a:t>of</a:t>
            </a:r>
            <a:r>
              <a:rPr i="1"/>
              <a:t> </a:t>
            </a:r>
            <a:r>
              <a:rPr i="1"/>
              <a:t>my</a:t>
            </a:r>
            <a:r>
              <a:rPr i="1"/>
              <a:t> </a:t>
            </a:r>
            <a:r>
              <a:rPr i="1"/>
              <a:t>friends</a:t>
            </a:r>
            <a:r>
              <a:rPr i="1"/>
              <a:t> </a:t>
            </a:r>
            <a:r>
              <a:rPr i="1"/>
              <a:t>are</a:t>
            </a:r>
            <a:r>
              <a:rPr i="1"/>
              <a:t> </a:t>
            </a:r>
            <a:r>
              <a:rPr i="1"/>
              <a:t>invited.</a:t>
            </a:r>
            <a:r>
              <a:rPr i="1"/>
              <a:t> </a:t>
            </a:r>
            <a:r>
              <a:rPr i="1"/>
              <a:t>I</a:t>
            </a:r>
            <a:r>
              <a:rPr i="1"/>
              <a:t> </a:t>
            </a:r>
            <a:r>
              <a:rPr i="1"/>
              <a:t>often</a:t>
            </a:r>
            <a:r>
              <a:rPr i="1"/>
              <a:t> </a:t>
            </a:r>
            <a:r>
              <a:rPr i="1"/>
              <a:t>have</a:t>
            </a:r>
            <a:r>
              <a:rPr i="1"/>
              <a:t> </a:t>
            </a:r>
            <a:r>
              <a:rPr i="1"/>
              <a:t>a</a:t>
            </a:r>
            <a:r>
              <a:rPr i="1"/>
              <a:t> </a:t>
            </a:r>
            <a:r>
              <a:rPr i="1"/>
              <a:t>lot</a:t>
            </a:r>
            <a:r>
              <a:rPr i="1"/>
              <a:t> </a:t>
            </a:r>
            <a:r>
              <a:rPr i="1"/>
              <a:t>of</a:t>
            </a:r>
            <a:r>
              <a:rPr i="1"/>
              <a:t> </a:t>
            </a:r>
            <a:r>
              <a:rPr i="1"/>
              <a:t>friends.</a:t>
            </a:r>
            <a:r>
              <a:rPr i="1"/>
              <a:t> </a:t>
            </a:r>
            <a:r>
              <a:rPr i="1"/>
              <a:t>There</a:t>
            </a:r>
            <a:r>
              <a:rPr i="1"/>
              <a:t> </a:t>
            </a:r>
            <a:r>
              <a:rPr i="1"/>
              <a:t>may</a:t>
            </a:r>
            <a:r>
              <a:rPr i="1"/>
              <a:t> </a:t>
            </a:r>
            <a:r>
              <a:rPr i="1"/>
              <a:t>be</a:t>
            </a:r>
            <a:r>
              <a:rPr i="1"/>
              <a:t> </a:t>
            </a:r>
            <a:r>
              <a:rPr i="1"/>
              <a:t>60</a:t>
            </a:r>
            <a:r>
              <a:rPr i="1"/>
              <a:t> </a:t>
            </a:r>
            <a:r>
              <a:rPr i="1"/>
              <a:t>of</a:t>
            </a:r>
            <a:r>
              <a:rPr i="1"/>
              <a:t> </a:t>
            </a:r>
            <a:r>
              <a:rPr i="1"/>
              <a:t>us</a:t>
            </a:r>
            <a:r>
              <a:rPr i="1"/>
              <a:t> </a:t>
            </a:r>
            <a:r>
              <a:rPr i="1"/>
              <a:t>or</a:t>
            </a:r>
            <a:r>
              <a:rPr i="1"/>
              <a:t> </a:t>
            </a:r>
            <a:r>
              <a:rPr i="1"/>
              <a:t>more</a:t>
            </a:r>
            <a:r>
              <a:rPr i="1"/>
              <a:t> </a:t>
            </a:r>
            <a:r>
              <a:rPr i="1"/>
              <a:t>on</a:t>
            </a:r>
            <a:r>
              <a:rPr i="1"/>
              <a:t> </a:t>
            </a:r>
            <a:r>
              <a:rPr i="1"/>
              <a:t>one</a:t>
            </a:r>
            <a:r>
              <a:rPr i="1"/>
              <a:t> </a:t>
            </a:r>
            <a:r>
              <a:rPr i="1"/>
              <a:t>page.</a:t>
            </a:r>
            <a:r>
              <a:rPr i="1"/>
              <a:t> </a:t>
            </a:r>
            <a:r>
              <a:rPr i="1"/>
              <a:t>But</a:t>
            </a:r>
            <a:r>
              <a:rPr i="1"/>
              <a:t> </a:t>
            </a:r>
            <a:r>
              <a:rPr i="1"/>
              <a:t>I’m</a:t>
            </a:r>
            <a:r>
              <a:rPr i="1"/>
              <a:t> </a:t>
            </a:r>
            <a:r>
              <a:rPr i="1"/>
              <a:t>sometimes</a:t>
            </a:r>
            <a:r>
              <a:rPr i="1"/>
              <a:t> </a:t>
            </a:r>
            <a:r>
              <a:rPr i="1"/>
              <a:t>seen</a:t>
            </a:r>
            <a:r>
              <a:rPr i="1"/>
              <a:t> </a:t>
            </a:r>
            <a:r>
              <a:rPr i="1"/>
              <a:t>alone</a:t>
            </a:r>
            <a:r>
              <a:rPr i="1"/>
              <a:t> </a:t>
            </a:r>
            <a:r>
              <a:rPr i="1"/>
              <a:t>or</a:t>
            </a:r>
            <a:r>
              <a:rPr i="1"/>
              <a:t> </a:t>
            </a:r>
            <a:r>
              <a:rPr i="1"/>
              <a:t>not</a:t>
            </a:r>
            <a:r>
              <a:rPr i="1"/>
              <a:t> </a:t>
            </a:r>
            <a:r>
              <a:rPr i="1"/>
              <a:t>seen</a:t>
            </a:r>
            <a:r>
              <a:rPr i="1"/>
              <a:t> </a:t>
            </a:r>
            <a:r>
              <a:rPr i="1"/>
              <a:t>at</a:t>
            </a:r>
            <a:r>
              <a:rPr i="1"/>
              <a:t> </a:t>
            </a:r>
            <a:r>
              <a:rPr i="1"/>
              <a:t>all.</a:t>
            </a:r>
            <a:r>
              <a:rPr i="1"/>
              <a:t> </a:t>
            </a:r>
            <a:r>
              <a:rPr i="1"/>
              <a:t>I</a:t>
            </a:r>
            <a:r>
              <a:rPr i="1"/>
              <a:t> </a:t>
            </a:r>
            <a:r>
              <a:rPr i="1"/>
              <a:t>like</a:t>
            </a:r>
            <a:r>
              <a:rPr i="1"/>
              <a:t> </a:t>
            </a:r>
            <a:r>
              <a:rPr i="1"/>
              <a:t>to</a:t>
            </a:r>
            <a:r>
              <a:rPr i="1"/>
              <a:t> </a:t>
            </a:r>
            <a:r>
              <a:rPr i="1"/>
              <a:t>track</a:t>
            </a:r>
            <a:r>
              <a:rPr i="1"/>
              <a:t> </a:t>
            </a:r>
            <a:r>
              <a:rPr i="1"/>
              <a:t>your</a:t>
            </a:r>
            <a:r>
              <a:rPr i="1"/>
              <a:t> </a:t>
            </a:r>
            <a:r>
              <a:rPr i="1"/>
              <a:t>browsing</a:t>
            </a:r>
            <a:r>
              <a:rPr i="1"/>
              <a:t> </a:t>
            </a:r>
            <a:r>
              <a:rPr i="1"/>
              <a:t>habits</a:t>
            </a:r>
            <a:r>
              <a:rPr i="1"/>
              <a:t> </a:t>
            </a:r>
            <a:r>
              <a:rPr i="1"/>
              <a:t>and</a:t>
            </a:r>
            <a:r>
              <a:rPr i="1"/>
              <a:t> </a:t>
            </a:r>
            <a:r>
              <a:rPr i="1"/>
              <a:t>tell</a:t>
            </a:r>
            <a:r>
              <a:rPr i="1"/>
              <a:t> </a:t>
            </a:r>
            <a:r>
              <a:rPr i="1"/>
              <a:t>others.</a:t>
            </a:r>
            <a:r>
              <a:rPr i="1"/>
              <a:t> </a:t>
            </a:r>
            <a:r>
              <a:rPr i="1"/>
              <a:t>I</a:t>
            </a:r>
            <a:r>
              <a:rPr i="1"/>
              <a:t> </a:t>
            </a:r>
            <a:r>
              <a:rPr i="1"/>
              <a:t>guess</a:t>
            </a:r>
            <a:r>
              <a:rPr i="1"/>
              <a:t> </a:t>
            </a:r>
            <a:r>
              <a:rPr i="1"/>
              <a:t>you</a:t>
            </a:r>
            <a:r>
              <a:rPr i="1"/>
              <a:t> </a:t>
            </a:r>
            <a:r>
              <a:rPr i="1"/>
              <a:t>could</a:t>
            </a:r>
            <a:r>
              <a:rPr i="1"/>
              <a:t> </a:t>
            </a:r>
            <a:r>
              <a:rPr i="1"/>
              <a:t>say</a:t>
            </a:r>
            <a:r>
              <a:rPr i="1"/>
              <a:t> </a:t>
            </a:r>
            <a:r>
              <a:rPr i="1"/>
              <a:t>I’m</a:t>
            </a:r>
            <a:r>
              <a:rPr i="1"/>
              <a:t> </a:t>
            </a:r>
            <a:r>
              <a:rPr i="1"/>
              <a:t>a</a:t>
            </a:r>
            <a:r>
              <a:rPr i="1"/>
              <a:t> </a:t>
            </a:r>
            <a:r>
              <a:rPr i="1"/>
              <a:t>bit</a:t>
            </a:r>
            <a:r>
              <a:rPr i="1"/>
              <a:t> </a:t>
            </a:r>
            <a:r>
              <a:rPr i="1"/>
              <a:t>of</a:t>
            </a:r>
            <a:r>
              <a:rPr i="1"/>
              <a:t> </a:t>
            </a:r>
            <a:r>
              <a:rPr i="1"/>
              <a:t>a</a:t>
            </a:r>
            <a:r>
              <a:rPr i="1"/>
              <a:t> </a:t>
            </a:r>
            <a:r>
              <a:rPr i="1"/>
              <a:t>gossip.</a:t>
            </a:r>
            <a:r>
              <a:rPr i="1"/>
              <a:t> </a:t>
            </a:r>
            <a:r>
              <a:rPr i="1"/>
              <a:t>One</a:t>
            </a:r>
            <a:r>
              <a:rPr i="1"/>
              <a:t> </a:t>
            </a:r>
            <a:r>
              <a:rPr i="1"/>
              <a:t>of</a:t>
            </a:r>
            <a:r>
              <a:rPr i="1"/>
              <a:t> </a:t>
            </a:r>
            <a:r>
              <a:rPr i="1"/>
              <a:t>my</a:t>
            </a:r>
            <a:r>
              <a:rPr i="1"/>
              <a:t> </a:t>
            </a:r>
            <a:r>
              <a:rPr i="1"/>
              <a:t>jobs</a:t>
            </a:r>
            <a:r>
              <a:rPr i="1"/>
              <a:t> </a:t>
            </a:r>
            <a:r>
              <a:rPr i="1"/>
              <a:t>is</a:t>
            </a:r>
            <a:r>
              <a:rPr i="1"/>
              <a:t> </a:t>
            </a:r>
            <a:r>
              <a:rPr i="1"/>
              <a:t>to</a:t>
            </a:r>
            <a:r>
              <a:rPr i="1"/>
              <a:t> </a:t>
            </a:r>
            <a:r>
              <a:rPr i="1"/>
              <a:t>work</a:t>
            </a:r>
            <a:r>
              <a:rPr i="1"/>
              <a:t> </a:t>
            </a:r>
            <a:r>
              <a:rPr i="1"/>
              <a:t>for</a:t>
            </a:r>
            <a:r>
              <a:rPr i="1"/>
              <a:t> </a:t>
            </a:r>
            <a:r>
              <a:rPr i="1"/>
              <a:t>companies</a:t>
            </a:r>
            <a:r>
              <a:rPr i="1"/>
              <a:t> </a:t>
            </a:r>
            <a:r>
              <a:rPr i="1"/>
              <a:t>who</a:t>
            </a:r>
            <a:r>
              <a:rPr i="1"/>
              <a:t> </a:t>
            </a:r>
            <a:r>
              <a:rPr i="1"/>
              <a:t>want</a:t>
            </a:r>
            <a:r>
              <a:rPr i="1"/>
              <a:t> </a:t>
            </a:r>
            <a:r>
              <a:rPr i="1"/>
              <a:t>to</a:t>
            </a:r>
            <a:r>
              <a:rPr i="1"/>
              <a:t> </a:t>
            </a:r>
            <a:r>
              <a:rPr i="1"/>
              <a:t>build</a:t>
            </a:r>
            <a:r>
              <a:rPr i="1"/>
              <a:t> </a:t>
            </a:r>
            <a:r>
              <a:rPr i="1"/>
              <a:t>up</a:t>
            </a:r>
            <a:r>
              <a:rPr i="1"/>
              <a:t> </a:t>
            </a:r>
            <a:r>
              <a:rPr i="1"/>
              <a:t>a</a:t>
            </a:r>
            <a:r>
              <a:rPr i="1"/>
              <a:t> </a:t>
            </a:r>
            <a:r>
              <a:rPr i="1"/>
              <a:t>profile</a:t>
            </a:r>
            <a:r>
              <a:rPr i="1"/>
              <a:t> </a:t>
            </a:r>
            <a:r>
              <a:rPr i="1"/>
              <a:t>of</a:t>
            </a:r>
            <a:r>
              <a:rPr i="1"/>
              <a:t> </a:t>
            </a:r>
            <a:r>
              <a:rPr i="1"/>
              <a:t>who</a:t>
            </a:r>
            <a:r>
              <a:rPr i="1"/>
              <a:t> </a:t>
            </a:r>
            <a:r>
              <a:rPr i="1"/>
              <a:t>you</a:t>
            </a:r>
            <a:r>
              <a:rPr i="1"/>
              <a:t> </a:t>
            </a:r>
            <a:r>
              <a:rPr i="1"/>
              <a:t>are:</a:t>
            </a:r>
            <a:r>
              <a:rPr i="1"/>
              <a:t> </a:t>
            </a:r>
            <a:r>
              <a:rPr i="1"/>
              <a:t>how</a:t>
            </a:r>
            <a:r>
              <a:rPr i="1"/>
              <a:t> </a:t>
            </a:r>
            <a:r>
              <a:rPr i="1"/>
              <a:t>old</a:t>
            </a:r>
            <a:r>
              <a:rPr i="1"/>
              <a:t> </a:t>
            </a:r>
            <a:r>
              <a:rPr i="1"/>
              <a:t>you</a:t>
            </a:r>
            <a:r>
              <a:rPr i="1"/>
              <a:t> </a:t>
            </a:r>
            <a:r>
              <a:rPr i="1"/>
              <a:t>are,</a:t>
            </a:r>
            <a:r>
              <a:rPr i="1"/>
              <a:t> </a:t>
            </a:r>
            <a:r>
              <a:rPr i="1"/>
              <a:t>where</a:t>
            </a:r>
            <a:r>
              <a:rPr i="1"/>
              <a:t> </a:t>
            </a:r>
            <a:r>
              <a:rPr i="1"/>
              <a:t>you</a:t>
            </a:r>
            <a:r>
              <a:rPr i="1"/>
              <a:t> </a:t>
            </a:r>
            <a:r>
              <a:rPr i="1"/>
              <a:t>live,</a:t>
            </a:r>
            <a:r>
              <a:rPr i="1"/>
              <a:t> </a:t>
            </a:r>
            <a:r>
              <a:rPr i="1"/>
              <a:t>what</a:t>
            </a:r>
            <a:r>
              <a:rPr i="1"/>
              <a:t> </a:t>
            </a:r>
            <a:r>
              <a:rPr i="1"/>
              <a:t>you</a:t>
            </a:r>
            <a:r>
              <a:rPr i="1"/>
              <a:t> </a:t>
            </a:r>
            <a:r>
              <a:rPr i="1"/>
              <a:t>read,</a:t>
            </a:r>
            <a:r>
              <a:rPr i="1"/>
              <a:t> </a:t>
            </a:r>
            <a:r>
              <a:rPr i="1"/>
              <a:t>and</a:t>
            </a:r>
            <a:r>
              <a:rPr i="1"/>
              <a:t> </a:t>
            </a:r>
            <a:r>
              <a:rPr i="1"/>
              <a:t>what</a:t>
            </a:r>
            <a:r>
              <a:rPr i="1"/>
              <a:t> </a:t>
            </a:r>
            <a:r>
              <a:rPr i="1"/>
              <a:t>you’re</a:t>
            </a:r>
            <a:r>
              <a:rPr i="1"/>
              <a:t> </a:t>
            </a:r>
            <a:r>
              <a:rPr i="1"/>
              <a:t>interested</a:t>
            </a:r>
            <a:r>
              <a:rPr i="1"/>
              <a:t> </a:t>
            </a:r>
            <a:r>
              <a:rPr i="1"/>
              <a:t>in.</a:t>
            </a:r>
            <a:r>
              <a:rPr i="1"/>
              <a:t> </a:t>
            </a:r>
            <a:r>
              <a:rPr i="1"/>
              <a:t>The</a:t>
            </a:r>
            <a:r>
              <a:rPr i="1"/>
              <a:t> </a:t>
            </a:r>
            <a:r>
              <a:rPr i="1"/>
              <a:t>companies</a:t>
            </a:r>
            <a:r>
              <a:rPr i="1"/>
              <a:t> </a:t>
            </a:r>
            <a:r>
              <a:rPr i="1"/>
              <a:t>I</a:t>
            </a:r>
            <a:r>
              <a:rPr i="1"/>
              <a:t> </a:t>
            </a:r>
            <a:r>
              <a:rPr i="1"/>
              <a:t>work</a:t>
            </a:r>
            <a:r>
              <a:rPr i="1"/>
              <a:t> </a:t>
            </a:r>
            <a:r>
              <a:rPr i="1"/>
              <a:t>for</a:t>
            </a:r>
            <a:r>
              <a:rPr i="1"/>
              <a:t> </a:t>
            </a:r>
            <a:r>
              <a:rPr i="1"/>
              <a:t>can</a:t>
            </a:r>
            <a:r>
              <a:rPr i="1"/>
              <a:t> </a:t>
            </a:r>
            <a:r>
              <a:rPr i="1"/>
              <a:t>package</a:t>
            </a:r>
            <a:r>
              <a:rPr i="1"/>
              <a:t> </a:t>
            </a:r>
            <a:r>
              <a:rPr i="1"/>
              <a:t>and</a:t>
            </a:r>
            <a:r>
              <a:rPr i="1"/>
              <a:t> </a:t>
            </a:r>
            <a:r>
              <a:rPr i="1"/>
              <a:t>sell</a:t>
            </a:r>
            <a:r>
              <a:rPr i="1"/>
              <a:t> </a:t>
            </a:r>
            <a:r>
              <a:rPr i="1"/>
              <a:t>this</a:t>
            </a:r>
            <a:r>
              <a:rPr i="1"/>
              <a:t> </a:t>
            </a:r>
            <a:r>
              <a:rPr i="1"/>
              <a:t>information</a:t>
            </a:r>
            <a:r>
              <a:rPr i="1"/>
              <a:t> </a:t>
            </a:r>
            <a:r>
              <a:rPr i="1"/>
              <a:t>to</a:t>
            </a:r>
            <a:r>
              <a:rPr i="1"/>
              <a:t> </a:t>
            </a:r>
            <a:r>
              <a:rPr i="1"/>
              <a:t>thers:</a:t>
            </a:r>
            <a:r>
              <a:rPr i="1"/>
              <a:t> </a:t>
            </a:r>
            <a:r>
              <a:rPr i="1"/>
              <a:t>advertisers,</a:t>
            </a:r>
            <a:r>
              <a:rPr i="1"/>
              <a:t> </a:t>
            </a:r>
            <a:r>
              <a:rPr i="1"/>
              <a:t>other</a:t>
            </a:r>
            <a:r>
              <a:rPr i="1"/>
              <a:t> </a:t>
            </a:r>
            <a:r>
              <a:rPr i="1"/>
              <a:t>companies,</a:t>
            </a:r>
            <a:r>
              <a:rPr i="1"/>
              <a:t> </a:t>
            </a:r>
            <a:r>
              <a:rPr i="1"/>
              <a:t>or</a:t>
            </a:r>
            <a:r>
              <a:rPr i="1"/>
              <a:t> </a:t>
            </a:r>
            <a:r>
              <a:rPr i="1"/>
              <a:t>governments.</a:t>
            </a:r>
            <a:r>
              <a:rPr i="1"/>
              <a:t> </a:t>
            </a:r>
            <a:r>
              <a:rPr i="1"/>
              <a:t>I’m</a:t>
            </a:r>
            <a:r>
              <a:rPr i="1"/>
              <a:t> </a:t>
            </a:r>
            <a:r>
              <a:rPr i="1"/>
              <a:t>often</a:t>
            </a:r>
            <a:r>
              <a:rPr i="1"/>
              <a:t> </a:t>
            </a:r>
            <a:r>
              <a:rPr i="1"/>
              <a:t>hidden,</a:t>
            </a:r>
            <a:r>
              <a:rPr i="1"/>
              <a:t> </a:t>
            </a:r>
            <a:r>
              <a:rPr i="1"/>
              <a:t>but</a:t>
            </a:r>
            <a:r>
              <a:rPr i="1"/>
              <a:t> </a:t>
            </a:r>
            <a:r>
              <a:rPr i="1"/>
              <a:t>when</a:t>
            </a:r>
            <a:r>
              <a:rPr i="1"/>
              <a:t> </a:t>
            </a:r>
            <a:r>
              <a:rPr i="1"/>
              <a:t>I</a:t>
            </a:r>
            <a:r>
              <a:rPr i="1"/>
              <a:t> </a:t>
            </a:r>
            <a:r>
              <a:rPr i="1"/>
              <a:t>work</a:t>
            </a:r>
            <a:r>
              <a:rPr i="1"/>
              <a:t> </a:t>
            </a:r>
            <a:r>
              <a:rPr i="1"/>
              <a:t>for</a:t>
            </a:r>
            <a:r>
              <a:rPr i="1"/>
              <a:t> </a:t>
            </a:r>
            <a:r>
              <a:rPr i="1"/>
              <a:t>well</a:t>
            </a:r>
            <a:r>
              <a:rPr i="1"/>
              <a:t> </a:t>
            </a:r>
            <a:r>
              <a:rPr i="1"/>
              <a:t>known</a:t>
            </a:r>
            <a:r>
              <a:rPr i="1"/>
              <a:t> </a:t>
            </a:r>
            <a:r>
              <a:rPr i="1"/>
              <a:t>companies,</a:t>
            </a:r>
            <a:r>
              <a:rPr i="1"/>
              <a:t> </a:t>
            </a:r>
            <a:r>
              <a:rPr i="1"/>
              <a:t>you</a:t>
            </a:r>
            <a:r>
              <a:rPr i="1"/>
              <a:t> </a:t>
            </a:r>
            <a:r>
              <a:rPr i="1"/>
              <a:t>can</a:t>
            </a:r>
            <a:r>
              <a:rPr i="1"/>
              <a:t> </a:t>
            </a:r>
            <a:r>
              <a:rPr i="1"/>
              <a:t>see</a:t>
            </a:r>
            <a:r>
              <a:rPr i="1"/>
              <a:t> </a:t>
            </a:r>
            <a:r>
              <a:rPr i="1"/>
              <a:t>me</a:t>
            </a:r>
            <a:r>
              <a:rPr i="1"/>
              <a:t> </a:t>
            </a:r>
            <a:r>
              <a:rPr i="1"/>
              <a:t>as</a:t>
            </a:r>
            <a:r>
              <a:rPr i="1"/>
              <a:t> </a:t>
            </a:r>
            <a:r>
              <a:rPr i="1"/>
              <a:t>a</a:t>
            </a:r>
            <a:r>
              <a:rPr i="1"/>
              <a:t> </a:t>
            </a:r>
            <a:r>
              <a:rPr i="1"/>
              <a:t>brightly</a:t>
            </a:r>
            <a:r>
              <a:rPr i="1"/>
              <a:t> </a:t>
            </a:r>
            <a:r>
              <a:rPr i="1"/>
              <a:t>colored</a:t>
            </a:r>
            <a:r>
              <a:rPr i="1"/>
              <a:t> </a:t>
            </a:r>
            <a:r>
              <a:rPr i="1"/>
              <a:t>button.</a:t>
            </a:r>
          </a:p>
          <a:p>
            <a:pPr lvl="0" marL="0" indent="0">
              <a:buNone/>
            </a:pPr>
          </a:p>
          <a:p>
            <a:pPr lvl="2"/>
            <a:r>
              <a:rPr i="1"/>
              <a:t>Browser</a:t>
            </a:r>
            <a:r>
              <a:rPr i="1"/>
              <a:t> </a:t>
            </a:r>
            <a:r>
              <a:rPr i="1"/>
              <a:t>Fingerprinting:</a:t>
            </a:r>
            <a:r>
              <a:rPr i="1"/>
              <a:t> </a:t>
            </a:r>
            <a:r>
              <a:rPr i="1"/>
              <a:t>I</a:t>
            </a:r>
            <a:r>
              <a:rPr i="1"/>
              <a:t> </a:t>
            </a:r>
            <a:r>
              <a:rPr i="1"/>
              <a:t>started</a:t>
            </a:r>
            <a:r>
              <a:rPr i="1"/>
              <a:t> </a:t>
            </a:r>
            <a:r>
              <a:rPr i="1"/>
              <a:t>out</a:t>
            </a:r>
            <a:r>
              <a:rPr i="1"/>
              <a:t> </a:t>
            </a:r>
            <a:r>
              <a:rPr i="1"/>
              <a:t>in</a:t>
            </a:r>
            <a:r>
              <a:rPr i="1"/>
              <a:t> </a:t>
            </a:r>
            <a:r>
              <a:rPr i="1"/>
              <a:t>banking</a:t>
            </a:r>
            <a:r>
              <a:rPr i="1"/>
              <a:t> </a:t>
            </a:r>
            <a:r>
              <a:rPr i="1"/>
              <a:t>to</a:t>
            </a:r>
            <a:r>
              <a:rPr i="1"/>
              <a:t> </a:t>
            </a:r>
            <a:r>
              <a:rPr i="1"/>
              <a:t>help</a:t>
            </a:r>
            <a:r>
              <a:rPr i="1"/>
              <a:t> </a:t>
            </a:r>
            <a:r>
              <a:rPr i="1"/>
              <a:t>prevent</a:t>
            </a:r>
            <a:r>
              <a:rPr i="1"/>
              <a:t> </a:t>
            </a:r>
            <a:r>
              <a:rPr i="1"/>
              <a:t>fraud,</a:t>
            </a:r>
            <a:r>
              <a:rPr i="1"/>
              <a:t> </a:t>
            </a:r>
            <a:r>
              <a:rPr i="1"/>
              <a:t>but</a:t>
            </a:r>
            <a:r>
              <a:rPr i="1"/>
              <a:t> </a:t>
            </a:r>
            <a:r>
              <a:rPr i="1"/>
              <a:t>now</a:t>
            </a:r>
            <a:r>
              <a:rPr i="1"/>
              <a:t> </a:t>
            </a:r>
            <a:r>
              <a:rPr i="1"/>
              <a:t>I</a:t>
            </a:r>
            <a:r>
              <a:rPr i="1"/>
              <a:t> </a:t>
            </a:r>
            <a:r>
              <a:rPr i="1"/>
              <a:t>work</a:t>
            </a:r>
            <a:r>
              <a:rPr i="1"/>
              <a:t> </a:t>
            </a:r>
            <a:r>
              <a:rPr i="1"/>
              <a:t>in</a:t>
            </a:r>
            <a:r>
              <a:rPr i="1"/>
              <a:t> </a:t>
            </a:r>
            <a:r>
              <a:rPr i="1"/>
              <a:t>lots</a:t>
            </a:r>
            <a:r>
              <a:rPr i="1"/>
              <a:t> </a:t>
            </a:r>
            <a:r>
              <a:rPr i="1"/>
              <a:t>of</a:t>
            </a:r>
            <a:r>
              <a:rPr i="1"/>
              <a:t> </a:t>
            </a:r>
            <a:r>
              <a:rPr i="1"/>
              <a:t>areas.</a:t>
            </a:r>
            <a:r>
              <a:rPr i="1"/>
              <a:t> </a:t>
            </a:r>
            <a:r>
              <a:rPr i="1"/>
              <a:t>My</a:t>
            </a:r>
            <a:r>
              <a:rPr i="1"/>
              <a:t> </a:t>
            </a:r>
            <a:r>
              <a:rPr i="1"/>
              <a:t>friends</a:t>
            </a:r>
            <a:r>
              <a:rPr i="1"/>
              <a:t> </a:t>
            </a:r>
            <a:r>
              <a:rPr i="1"/>
              <a:t>tell</a:t>
            </a:r>
            <a:r>
              <a:rPr i="1"/>
              <a:t> </a:t>
            </a:r>
            <a:r>
              <a:rPr i="1"/>
              <a:t>me</a:t>
            </a:r>
            <a:r>
              <a:rPr i="1"/>
              <a:t> </a:t>
            </a:r>
            <a:r>
              <a:rPr i="1"/>
              <a:t>things</a:t>
            </a:r>
            <a:r>
              <a:rPr i="1"/>
              <a:t> </a:t>
            </a:r>
            <a:r>
              <a:rPr i="1"/>
              <a:t>about</a:t>
            </a:r>
            <a:r>
              <a:rPr i="1"/>
              <a:t> </a:t>
            </a:r>
            <a:r>
              <a:rPr i="1"/>
              <a:t>you,</a:t>
            </a:r>
            <a:r>
              <a:rPr i="1"/>
              <a:t> </a:t>
            </a:r>
            <a:r>
              <a:rPr i="1"/>
              <a:t>like</a:t>
            </a:r>
            <a:r>
              <a:rPr i="1"/>
              <a:t> </a:t>
            </a:r>
            <a:r>
              <a:rPr i="1"/>
              <a:t>your</a:t>
            </a:r>
            <a:r>
              <a:rPr i="1"/>
              <a:t> </a:t>
            </a:r>
            <a:r>
              <a:rPr i="1"/>
              <a:t>IP</a:t>
            </a:r>
            <a:r>
              <a:rPr i="1"/>
              <a:t> </a:t>
            </a:r>
            <a:r>
              <a:rPr i="1"/>
              <a:t>address,</a:t>
            </a:r>
            <a:r>
              <a:rPr i="1"/>
              <a:t> </a:t>
            </a:r>
            <a:r>
              <a:rPr i="1"/>
              <a:t>browser</a:t>
            </a:r>
            <a:r>
              <a:rPr i="1"/>
              <a:t> </a:t>
            </a:r>
            <a:r>
              <a:rPr i="1"/>
              <a:t>history,</a:t>
            </a:r>
            <a:r>
              <a:rPr i="1"/>
              <a:t> </a:t>
            </a:r>
            <a:r>
              <a:rPr i="1"/>
              <a:t>screen</a:t>
            </a:r>
            <a:r>
              <a:rPr i="1"/>
              <a:t> </a:t>
            </a:r>
            <a:r>
              <a:rPr i="1"/>
              <a:t>size,</a:t>
            </a:r>
            <a:r>
              <a:rPr i="1"/>
              <a:t> </a:t>
            </a:r>
            <a:r>
              <a:rPr i="1"/>
              <a:t>time-zone,</a:t>
            </a:r>
            <a:r>
              <a:rPr i="1"/>
              <a:t> </a:t>
            </a:r>
            <a:r>
              <a:rPr i="1"/>
              <a:t>plug-ins,</a:t>
            </a:r>
            <a:r>
              <a:rPr i="1"/>
              <a:t> </a:t>
            </a:r>
            <a:r>
              <a:rPr i="1"/>
              <a:t>and</a:t>
            </a:r>
            <a:r>
              <a:rPr i="1"/>
              <a:t> </a:t>
            </a:r>
            <a:r>
              <a:rPr i="1"/>
              <a:t>operating</a:t>
            </a:r>
            <a:r>
              <a:rPr i="1"/>
              <a:t> </a:t>
            </a:r>
            <a:r>
              <a:rPr i="1"/>
              <a:t>system.</a:t>
            </a:r>
            <a:r>
              <a:rPr i="1"/>
              <a:t> </a:t>
            </a:r>
            <a:r>
              <a:rPr i="1"/>
              <a:t>I</a:t>
            </a:r>
            <a:r>
              <a:rPr i="1"/>
              <a:t> </a:t>
            </a:r>
            <a:r>
              <a:rPr i="1"/>
              <a:t>pull</a:t>
            </a:r>
            <a:r>
              <a:rPr i="1"/>
              <a:t> </a:t>
            </a:r>
            <a:r>
              <a:rPr i="1"/>
              <a:t>together</a:t>
            </a:r>
            <a:r>
              <a:rPr i="1"/>
              <a:t> </a:t>
            </a:r>
            <a:r>
              <a:rPr i="1"/>
              <a:t>information</a:t>
            </a:r>
            <a:r>
              <a:rPr i="1"/>
              <a:t> </a:t>
            </a:r>
            <a:r>
              <a:rPr i="1"/>
              <a:t>that</a:t>
            </a:r>
            <a:r>
              <a:rPr i="1"/>
              <a:t> </a:t>
            </a:r>
            <a:r>
              <a:rPr i="1"/>
              <a:t>alone</a:t>
            </a:r>
            <a:r>
              <a:rPr i="1"/>
              <a:t> </a:t>
            </a:r>
            <a:r>
              <a:rPr i="1"/>
              <a:t>doesn’t</a:t>
            </a:r>
            <a:r>
              <a:rPr i="1"/>
              <a:t> </a:t>
            </a:r>
            <a:r>
              <a:rPr i="1"/>
              <a:t>seem</a:t>
            </a:r>
            <a:r>
              <a:rPr i="1"/>
              <a:t> </a:t>
            </a:r>
            <a:r>
              <a:rPr i="1"/>
              <a:t>identifying,</a:t>
            </a:r>
            <a:r>
              <a:rPr i="1"/>
              <a:t> </a:t>
            </a:r>
            <a:r>
              <a:rPr i="1"/>
              <a:t>but</a:t>
            </a:r>
            <a:r>
              <a:rPr i="1"/>
              <a:t> </a:t>
            </a:r>
            <a:r>
              <a:rPr i="1"/>
              <a:t>because</a:t>
            </a:r>
            <a:r>
              <a:rPr i="1"/>
              <a:t> </a:t>
            </a:r>
            <a:r>
              <a:rPr i="1"/>
              <a:t>I</a:t>
            </a:r>
            <a:r>
              <a:rPr i="1"/>
              <a:t> </a:t>
            </a:r>
            <a:r>
              <a:rPr i="1"/>
              <a:t>put</a:t>
            </a:r>
            <a:r>
              <a:rPr i="1"/>
              <a:t> </a:t>
            </a:r>
            <a:r>
              <a:rPr i="1"/>
              <a:t>all</a:t>
            </a:r>
            <a:r>
              <a:rPr i="1"/>
              <a:t> </a:t>
            </a:r>
            <a:r>
              <a:rPr i="1"/>
              <a:t>these</a:t>
            </a:r>
            <a:r>
              <a:rPr i="1"/>
              <a:t> </a:t>
            </a:r>
            <a:r>
              <a:rPr i="1"/>
              <a:t>things</a:t>
            </a:r>
            <a:r>
              <a:rPr i="1"/>
              <a:t> </a:t>
            </a:r>
            <a:r>
              <a:rPr i="1"/>
              <a:t>together,</a:t>
            </a:r>
            <a:r>
              <a:rPr i="1"/>
              <a:t> </a:t>
            </a:r>
            <a:r>
              <a:rPr i="1"/>
              <a:t>I</a:t>
            </a:r>
            <a:r>
              <a:rPr i="1"/>
              <a:t> </a:t>
            </a:r>
            <a:r>
              <a:rPr i="1"/>
              <a:t>can</a:t>
            </a:r>
            <a:r>
              <a:rPr i="1"/>
              <a:t> </a:t>
            </a:r>
            <a:r>
              <a:rPr i="1"/>
              <a:t>identify</a:t>
            </a:r>
            <a:r>
              <a:rPr i="1"/>
              <a:t> </a:t>
            </a:r>
            <a:r>
              <a:rPr i="1"/>
              <a:t>you</a:t>
            </a:r>
            <a:r>
              <a:rPr i="1"/>
              <a:t> </a:t>
            </a:r>
            <a:r>
              <a:rPr i="1"/>
              <a:t>across</a:t>
            </a:r>
            <a:r>
              <a:rPr i="1"/>
              <a:t> </a:t>
            </a:r>
            <a:r>
              <a:rPr i="1"/>
              <a:t>the</a:t>
            </a:r>
            <a:r>
              <a:rPr i="1"/>
              <a:t> </a:t>
            </a:r>
            <a:r>
              <a:rPr i="1"/>
              <a:t>Internet</a:t>
            </a:r>
            <a:r>
              <a:rPr i="1"/>
              <a:t> </a:t>
            </a:r>
            <a:r>
              <a:rPr i="1"/>
              <a:t>and</a:t>
            </a:r>
            <a:r>
              <a:rPr i="1"/>
              <a:t> </a:t>
            </a:r>
            <a:r>
              <a:rPr i="1"/>
              <a:t>can</a:t>
            </a:r>
            <a:r>
              <a:rPr i="1"/>
              <a:t> </a:t>
            </a:r>
            <a:r>
              <a:rPr i="1"/>
              <a:t>be</a:t>
            </a:r>
            <a:r>
              <a:rPr i="1"/>
              <a:t> </a:t>
            </a:r>
            <a:r>
              <a:rPr i="1"/>
              <a:t>used</a:t>
            </a:r>
            <a:r>
              <a:rPr i="1"/>
              <a:t> </a:t>
            </a:r>
            <a:r>
              <a:rPr i="1"/>
              <a:t>as</a:t>
            </a:r>
            <a:r>
              <a:rPr i="1"/>
              <a:t> </a:t>
            </a:r>
            <a:r>
              <a:rPr i="1"/>
              <a:t>an</a:t>
            </a:r>
            <a:r>
              <a:rPr i="1"/>
              <a:t> </a:t>
            </a:r>
            <a:r>
              <a:rPr i="1"/>
              <a:t>alternative</a:t>
            </a:r>
            <a:r>
              <a:rPr i="1"/>
              <a:t> </a:t>
            </a:r>
            <a:r>
              <a:rPr i="1"/>
              <a:t>to</a:t>
            </a:r>
            <a:r>
              <a:rPr i="1"/>
              <a:t> </a:t>
            </a:r>
            <a:r>
              <a:rPr i="1"/>
              <a:t>cookies.</a:t>
            </a:r>
            <a:r>
              <a:rPr i="1"/>
              <a:t> </a:t>
            </a:r>
            <a:r>
              <a:rPr i="1"/>
              <a:t>The</a:t>
            </a:r>
            <a:r>
              <a:rPr i="1"/>
              <a:t> </a:t>
            </a:r>
            <a:r>
              <a:rPr i="1"/>
              <a:t>more</a:t>
            </a:r>
            <a:r>
              <a:rPr i="1"/>
              <a:t> </a:t>
            </a:r>
            <a:r>
              <a:rPr i="1"/>
              <a:t>uniquely</a:t>
            </a:r>
            <a:r>
              <a:rPr i="1"/>
              <a:t> </a:t>
            </a:r>
            <a:r>
              <a:rPr i="1"/>
              <a:t>your</a:t>
            </a:r>
            <a:r>
              <a:rPr i="1"/>
              <a:t> </a:t>
            </a:r>
            <a:r>
              <a:rPr i="1"/>
              <a:t>system</a:t>
            </a:r>
            <a:r>
              <a:rPr i="1"/>
              <a:t> </a:t>
            </a:r>
            <a:r>
              <a:rPr i="1"/>
              <a:t>is</a:t>
            </a:r>
            <a:r>
              <a:rPr i="1"/>
              <a:t> </a:t>
            </a:r>
            <a:r>
              <a:rPr i="1"/>
              <a:t>configured,</a:t>
            </a:r>
            <a:r>
              <a:rPr i="1"/>
              <a:t> </a:t>
            </a:r>
            <a:r>
              <a:rPr i="1"/>
              <a:t>the</a:t>
            </a:r>
            <a:r>
              <a:rPr i="1"/>
              <a:t> </a:t>
            </a:r>
            <a:r>
              <a:rPr i="1"/>
              <a:t>easier</a:t>
            </a:r>
            <a:r>
              <a:rPr i="1"/>
              <a:t> </a:t>
            </a:r>
            <a:r>
              <a:rPr i="1"/>
              <a:t>it</a:t>
            </a:r>
            <a:r>
              <a:rPr i="1"/>
              <a:t> </a:t>
            </a:r>
            <a:r>
              <a:rPr i="1"/>
              <a:t>for</a:t>
            </a:r>
            <a:r>
              <a:rPr i="1"/>
              <a:t> </a:t>
            </a:r>
            <a:r>
              <a:rPr i="1"/>
              <a:t>me</a:t>
            </a:r>
            <a:r>
              <a:rPr i="1"/>
              <a:t> </a:t>
            </a:r>
            <a:r>
              <a:rPr i="1"/>
              <a:t>to</a:t>
            </a:r>
            <a:r>
              <a:rPr i="1"/>
              <a:t> </a:t>
            </a:r>
            <a:r>
              <a:rPr i="1"/>
              <a:t>identify</a:t>
            </a:r>
            <a:r>
              <a:rPr i="1"/>
              <a:t> </a:t>
            </a:r>
            <a:r>
              <a:rPr i="1"/>
              <a:t>you.</a:t>
            </a:r>
            <a:r>
              <a:rPr i="1"/>
              <a:t> </a:t>
            </a:r>
            <a:r>
              <a:rPr i="1"/>
              <a:t>Don’t</a:t>
            </a:r>
            <a:r>
              <a:rPr i="1"/>
              <a:t> </a:t>
            </a:r>
            <a:r>
              <a:rPr i="1"/>
              <a:t>believe</a:t>
            </a:r>
            <a:r>
              <a:rPr i="1"/>
              <a:t> </a:t>
            </a:r>
            <a:r>
              <a:rPr i="1"/>
              <a:t>me?</a:t>
            </a:r>
            <a:r>
              <a:rPr i="1"/>
              <a:t> </a:t>
            </a:r>
            <a:r>
              <a:rPr i="1"/>
              <a:t>Try</a:t>
            </a:r>
            <a:r>
              <a:rPr i="1"/>
              <a:t> </a:t>
            </a:r>
            <a:r>
              <a:rPr i="1"/>
              <a:t>Panopticlick.</a:t>
            </a:r>
            <a:r>
              <a:rPr i="1"/>
              <a:t> </a:t>
            </a:r>
            <a:r>
              <a:rPr i="1"/>
              <a:t>EFF</a:t>
            </a:r>
            <a:r>
              <a:rPr i="1"/>
              <a:t> </a:t>
            </a:r>
            <a:r>
              <a:rPr i="1"/>
              <a:t>has</a:t>
            </a:r>
            <a:r>
              <a:rPr i="1"/>
              <a:t> </a:t>
            </a:r>
            <a:r>
              <a:rPr i="1"/>
              <a:t>been</a:t>
            </a:r>
            <a:r>
              <a:rPr i="1"/>
              <a:t> </a:t>
            </a:r>
            <a:r>
              <a:rPr i="1"/>
              <a:t>measuring</a:t>
            </a:r>
            <a:r>
              <a:rPr i="1"/>
              <a:t> </a:t>
            </a:r>
            <a:r>
              <a:rPr i="1"/>
              <a:t>me</a:t>
            </a:r>
            <a:r>
              <a:rPr i="1"/>
              <a:t> </a:t>
            </a:r>
            <a:r>
              <a:rPr i="1"/>
              <a:t>since</a:t>
            </a:r>
            <a:r>
              <a:rPr i="1"/>
              <a:t> </a:t>
            </a:r>
            <a:r>
              <a:rPr i="1"/>
              <a:t>2010.</a:t>
            </a:r>
          </a:p>
          <a:p>
            <a:pPr lvl="0" marL="0" indent="0">
              <a:buNone/>
            </a:pPr>
          </a:p>
          <a:p>
            <a:pPr lvl="1"/>
            <a:r>
              <a:rPr/>
              <a:t>Set</a:t>
            </a:r>
            <a:r>
              <a:rPr/>
              <a:t> </a:t>
            </a:r>
            <a:r>
              <a:rPr/>
              <a:t>a</a:t>
            </a:r>
            <a:r>
              <a:rPr/>
              <a:t> </a:t>
            </a:r>
            <a:r>
              <a:rPr/>
              <a:t>timer</a:t>
            </a:r>
            <a:r>
              <a:rPr/>
              <a:t> </a:t>
            </a:r>
            <a:r>
              <a:rPr/>
              <a:t>to</a:t>
            </a:r>
            <a:r>
              <a:rPr/>
              <a:t> </a:t>
            </a:r>
            <a:r>
              <a:rPr/>
              <a:t>2</a:t>
            </a:r>
            <a:r>
              <a:rPr/>
              <a:t> </a:t>
            </a:r>
            <a:r>
              <a:rPr/>
              <a:t>minute</a:t>
            </a:r>
            <a:r>
              <a:rPr/>
              <a:t> </a:t>
            </a:r>
            <a:r>
              <a:rPr/>
              <a:t>intervals.</a:t>
            </a:r>
            <a:r>
              <a:rPr/>
              <a:t> </a:t>
            </a:r>
            <a:r>
              <a:rPr/>
              <a:t>Start</a:t>
            </a:r>
            <a:r>
              <a:rPr/>
              <a:t> </a:t>
            </a:r>
            <a:r>
              <a:rPr/>
              <a:t>the</a:t>
            </a:r>
            <a:r>
              <a:rPr/>
              <a:t> </a:t>
            </a:r>
            <a:r>
              <a:rPr/>
              <a:t>timer</a:t>
            </a:r>
            <a:r>
              <a:rPr/>
              <a:t> </a:t>
            </a:r>
            <a:r>
              <a:rPr/>
              <a:t>and</a:t>
            </a:r>
            <a:r>
              <a:rPr/>
              <a:t> </a:t>
            </a:r>
            <a:r>
              <a:rPr/>
              <a:t>ask</a:t>
            </a:r>
            <a:r>
              <a:rPr/>
              <a:t> </a:t>
            </a:r>
            <a:r>
              <a:rPr/>
              <a:t>everyone</a:t>
            </a:r>
            <a:r>
              <a:rPr/>
              <a:t> </a:t>
            </a:r>
            <a:r>
              <a:rPr/>
              <a:t>to</a:t>
            </a:r>
            <a:r>
              <a:rPr/>
              <a:t> </a:t>
            </a:r>
            <a:r>
              <a:rPr/>
              <a:t>find</a:t>
            </a:r>
            <a:r>
              <a:rPr/>
              <a:t> </a:t>
            </a:r>
            <a:r>
              <a:rPr/>
              <a:t>a</a:t>
            </a:r>
            <a:r>
              <a:rPr/>
              <a:t> </a:t>
            </a:r>
            <a:r>
              <a:rPr/>
              <a:t>partner.</a:t>
            </a:r>
          </a:p>
          <a:p>
            <a:pPr lvl="0" marL="0" indent="0">
              <a:buNone/>
            </a:pPr>
          </a:p>
          <a:p>
            <a:pPr lvl="0" marL="1270000" indent="0">
              <a:buNone/>
            </a:pPr>
            <a:r>
              <a:rPr sz="2000"/>
              <a:t>Tip!</a:t>
            </a:r>
            <a:r>
              <a:rPr sz="2000"/>
              <a:t> </a:t>
            </a:r>
            <a:r>
              <a:rPr sz="2000"/>
              <a:t>If</a:t>
            </a:r>
            <a:r>
              <a:rPr sz="2000"/>
              <a:t> </a:t>
            </a:r>
            <a:r>
              <a:rPr sz="2000"/>
              <a:t>there</a:t>
            </a:r>
            <a:r>
              <a:rPr sz="2000"/>
              <a:t> </a:t>
            </a:r>
            <a:r>
              <a:rPr sz="2000"/>
              <a:t>are</a:t>
            </a:r>
            <a:r>
              <a:rPr sz="2000"/>
              <a:t> </a:t>
            </a:r>
            <a:r>
              <a:rPr sz="2000"/>
              <a:t>an</a:t>
            </a:r>
            <a:r>
              <a:rPr sz="2000"/>
              <a:t> </a:t>
            </a:r>
            <a:r>
              <a:rPr sz="2000"/>
              <a:t>odd</a:t>
            </a:r>
            <a:r>
              <a:rPr sz="2000"/>
              <a:t> </a:t>
            </a:r>
            <a:r>
              <a:rPr sz="2000"/>
              <a:t>number</a:t>
            </a:r>
            <a:r>
              <a:rPr sz="2000"/>
              <a:t> </a:t>
            </a:r>
            <a:r>
              <a:rPr sz="2000"/>
              <a:t>of</a:t>
            </a:r>
            <a:r>
              <a:rPr sz="2000"/>
              <a:t> </a:t>
            </a:r>
            <a:r>
              <a:rPr sz="2000"/>
              <a:t>participants,</a:t>
            </a:r>
            <a:r>
              <a:rPr sz="2000"/>
              <a:t> </a:t>
            </a:r>
            <a:r>
              <a:rPr sz="2000"/>
              <a:t>let</a:t>
            </a:r>
            <a:r>
              <a:rPr sz="2000"/>
              <a:t> </a:t>
            </a:r>
            <a:r>
              <a:rPr sz="2000"/>
              <a:t>learners</a:t>
            </a:r>
            <a:r>
              <a:rPr sz="2000"/>
              <a:t> </a:t>
            </a:r>
            <a:r>
              <a:rPr sz="2000"/>
              <a:t>know</a:t>
            </a:r>
            <a:r>
              <a:rPr sz="2000"/>
              <a:t> </a:t>
            </a:r>
            <a:r>
              <a:rPr sz="2000"/>
              <a:t>that</a:t>
            </a:r>
            <a:r>
              <a:rPr sz="2000"/>
              <a:t> </a:t>
            </a:r>
            <a:r>
              <a:rPr sz="2000"/>
              <a:t>one</a:t>
            </a:r>
            <a:r>
              <a:rPr sz="2000"/>
              <a:t> </a:t>
            </a:r>
            <a:r>
              <a:rPr sz="2000"/>
              <a:t>group</a:t>
            </a:r>
            <a:r>
              <a:rPr sz="2000"/>
              <a:t> </a:t>
            </a:r>
            <a:r>
              <a:rPr sz="2000"/>
              <a:t>of</a:t>
            </a:r>
            <a:r>
              <a:rPr sz="2000"/>
              <a:t> </a:t>
            </a:r>
            <a:r>
              <a:rPr sz="2000"/>
              <a:t>three</a:t>
            </a:r>
            <a:r>
              <a:rPr sz="2000"/>
              <a:t> </a:t>
            </a:r>
            <a:r>
              <a:rPr sz="2000"/>
              <a:t>at</a:t>
            </a:r>
            <a:r>
              <a:rPr sz="2000"/>
              <a:t> </a:t>
            </a:r>
            <a:r>
              <a:rPr sz="2000"/>
              <a:t>a</a:t>
            </a:r>
            <a:r>
              <a:rPr sz="2000"/>
              <a:t> </a:t>
            </a:r>
            <a:r>
              <a:rPr sz="2000"/>
              <a:t>time</a:t>
            </a:r>
            <a:r>
              <a:rPr sz="2000"/>
              <a:t> </a:t>
            </a:r>
            <a:r>
              <a:rPr sz="2000"/>
              <a:t>is</a:t>
            </a:r>
            <a:r>
              <a:rPr sz="2000"/>
              <a:t> </a:t>
            </a:r>
            <a:r>
              <a:rPr sz="2000"/>
              <a:t>perfectly</a:t>
            </a:r>
            <a:r>
              <a:rPr sz="2000"/>
              <a:t> </a:t>
            </a:r>
            <a:r>
              <a:rPr sz="2000"/>
              <a:t>acceptable.</a:t>
            </a:r>
          </a:p>
          <a:p>
            <a:pPr lvl="0" marL="0" indent="0">
              <a:buNone/>
            </a:pPr>
          </a:p>
          <a:p>
            <a:pPr lvl="1"/>
            <a:r>
              <a:rPr/>
              <a:t>Tell</a:t>
            </a:r>
            <a:r>
              <a:rPr/>
              <a:t> </a:t>
            </a:r>
            <a:r>
              <a:rPr/>
              <a:t>your</a:t>
            </a:r>
            <a:r>
              <a:rPr/>
              <a:t> </a:t>
            </a:r>
            <a:r>
              <a:rPr/>
              <a:t>learners</a:t>
            </a:r>
            <a:r>
              <a:rPr/>
              <a:t> </a:t>
            </a:r>
            <a:r>
              <a:rPr/>
              <a:t>that</a:t>
            </a:r>
            <a:r>
              <a:rPr/>
              <a:t> </a:t>
            </a:r>
            <a:r>
              <a:rPr/>
              <a:t>they</a:t>
            </a:r>
            <a:r>
              <a:rPr/>
              <a:t> </a:t>
            </a:r>
            <a:r>
              <a:rPr/>
              <a:t>have</a:t>
            </a:r>
            <a:r>
              <a:rPr/>
              <a:t> </a:t>
            </a:r>
            <a:r>
              <a:rPr/>
              <a:t>two</a:t>
            </a:r>
            <a:r>
              <a:rPr/>
              <a:t> </a:t>
            </a:r>
            <a:r>
              <a:rPr/>
              <a:t>minutes</a:t>
            </a:r>
            <a:r>
              <a:rPr/>
              <a:t> </a:t>
            </a:r>
            <a:r>
              <a:rPr/>
              <a:t>to</a:t>
            </a:r>
            <a:r>
              <a:rPr/>
              <a:t> </a:t>
            </a:r>
            <a:r>
              <a:rPr/>
              <a:t>introduce</a:t>
            </a:r>
            <a:r>
              <a:rPr/>
              <a:t> </a:t>
            </a:r>
            <a:r>
              <a:rPr/>
              <a:t>themselves</a:t>
            </a:r>
            <a:r>
              <a:rPr/>
              <a:t> </a:t>
            </a:r>
            <a:r>
              <a:rPr/>
              <a:t>to</a:t>
            </a:r>
            <a:r>
              <a:rPr/>
              <a:t> </a:t>
            </a:r>
            <a:r>
              <a:rPr/>
              <a:t>each</a:t>
            </a:r>
            <a:r>
              <a:rPr/>
              <a:t> </a:t>
            </a:r>
            <a:r>
              <a:rPr/>
              <a:t>other</a:t>
            </a:r>
            <a:r>
              <a:rPr/>
              <a:t> </a:t>
            </a:r>
            <a:r>
              <a:rPr/>
              <a:t>and</a:t>
            </a:r>
            <a:r>
              <a:rPr/>
              <a:t> </a:t>
            </a:r>
            <a:r>
              <a:rPr/>
              <a:t>ask</a:t>
            </a:r>
            <a:r>
              <a:rPr/>
              <a:t> </a:t>
            </a:r>
            <a:r>
              <a:rPr/>
              <a:t>each</a:t>
            </a:r>
            <a:r>
              <a:rPr/>
              <a:t> </a:t>
            </a:r>
            <a:r>
              <a:rPr/>
              <a:t>other</a:t>
            </a:r>
            <a:r>
              <a:rPr/>
              <a:t> </a:t>
            </a:r>
            <a:r>
              <a:rPr/>
              <a:t>any</a:t>
            </a:r>
            <a:r>
              <a:rPr/>
              <a:t> </a:t>
            </a:r>
            <a:r>
              <a:rPr/>
              <a:t>of</a:t>
            </a:r>
            <a:r>
              <a:rPr/>
              <a:t> </a:t>
            </a:r>
            <a:r>
              <a:rPr/>
              <a:t>the</a:t>
            </a:r>
            <a:r>
              <a:rPr/>
              <a:t> </a:t>
            </a:r>
            <a:r>
              <a:rPr/>
              <a:t>short</a:t>
            </a:r>
            <a:r>
              <a:rPr/>
              <a:t> </a:t>
            </a:r>
            <a:r>
              <a:rPr/>
              <a:t>questions</a:t>
            </a:r>
            <a:r>
              <a:rPr/>
              <a:t> </a:t>
            </a:r>
            <a:r>
              <a:rPr/>
              <a:t>below.</a:t>
            </a:r>
            <a:r>
              <a:rPr/>
              <a:t> </a:t>
            </a:r>
            <a:r>
              <a:rPr/>
              <a:t>After</a:t>
            </a:r>
            <a:r>
              <a:rPr/>
              <a:t> </a:t>
            </a:r>
            <a:r>
              <a:rPr/>
              <a:t>the</a:t>
            </a:r>
            <a:r>
              <a:rPr/>
              <a:t> </a:t>
            </a:r>
            <a:r>
              <a:rPr/>
              <a:t>two</a:t>
            </a:r>
            <a:r>
              <a:rPr/>
              <a:t> </a:t>
            </a:r>
            <a:r>
              <a:rPr/>
              <a:t>minutes</a:t>
            </a:r>
            <a:r>
              <a:rPr/>
              <a:t> </a:t>
            </a:r>
            <a:r>
              <a:rPr/>
              <a:t>is</a:t>
            </a:r>
            <a:r>
              <a:rPr/>
              <a:t> </a:t>
            </a:r>
            <a:r>
              <a:rPr/>
              <a:t>up</a:t>
            </a:r>
            <a:r>
              <a:rPr/>
              <a:t> </a:t>
            </a:r>
            <a:r>
              <a:rPr/>
              <a:t>ask</a:t>
            </a:r>
            <a:r>
              <a:rPr/>
              <a:t> </a:t>
            </a:r>
            <a:r>
              <a:rPr/>
              <a:t>them</a:t>
            </a:r>
            <a:r>
              <a:rPr/>
              <a:t> </a:t>
            </a:r>
            <a:r>
              <a:rPr/>
              <a:t>to</a:t>
            </a:r>
            <a:r>
              <a:rPr/>
              <a:t> </a:t>
            </a:r>
            <a:r>
              <a:rPr/>
              <a:t>find</a:t>
            </a:r>
            <a:r>
              <a:rPr/>
              <a:t> </a:t>
            </a:r>
            <a:r>
              <a:rPr/>
              <a:t>another</a:t>
            </a:r>
            <a:r>
              <a:rPr/>
              <a:t> </a:t>
            </a:r>
            <a:r>
              <a:rPr/>
              <a:t>person</a:t>
            </a:r>
            <a:r>
              <a:rPr/>
              <a:t> </a:t>
            </a:r>
            <a:r>
              <a:rPr/>
              <a:t>and</a:t>
            </a:r>
            <a:r>
              <a:rPr/>
              <a:t> </a:t>
            </a:r>
            <a:r>
              <a:rPr/>
              <a:t>do</a:t>
            </a:r>
            <a:r>
              <a:rPr/>
              <a:t> </a:t>
            </a:r>
            <a:r>
              <a:rPr/>
              <a:t>the</a:t>
            </a:r>
            <a:r>
              <a:rPr/>
              <a:t> </a:t>
            </a:r>
            <a:r>
              <a:rPr/>
              <a:t>same</a:t>
            </a:r>
            <a:r>
              <a:rPr/>
              <a:t> </a:t>
            </a:r>
            <a:r>
              <a:rPr/>
              <a:t>thing.</a:t>
            </a:r>
            <a:r>
              <a:rPr/>
              <a:t> </a:t>
            </a:r>
            <a:r>
              <a:rPr/>
              <a:t>Keep</a:t>
            </a:r>
            <a:r>
              <a:rPr/>
              <a:t> </a:t>
            </a:r>
            <a:r>
              <a:rPr/>
              <a:t>going</a:t>
            </a:r>
            <a:r>
              <a:rPr/>
              <a:t> </a:t>
            </a:r>
            <a:r>
              <a:rPr/>
              <a:t>until</a:t>
            </a:r>
            <a:r>
              <a:rPr/>
              <a:t> </a:t>
            </a:r>
            <a:r>
              <a:rPr/>
              <a:t>everyone</a:t>
            </a:r>
            <a:r>
              <a:rPr/>
              <a:t> </a:t>
            </a:r>
            <a:r>
              <a:rPr/>
              <a:t>has</a:t>
            </a:r>
            <a:r>
              <a:rPr/>
              <a:t> </a:t>
            </a:r>
            <a:r>
              <a:rPr/>
              <a:t>had</a:t>
            </a:r>
            <a:r>
              <a:rPr/>
              <a:t> </a:t>
            </a:r>
            <a:r>
              <a:rPr/>
              <a:t>a</a:t>
            </a:r>
            <a:r>
              <a:rPr/>
              <a:t> </a:t>
            </a:r>
            <a:r>
              <a:rPr/>
              <a:t>chance</a:t>
            </a:r>
            <a:r>
              <a:rPr/>
              <a:t> </a:t>
            </a:r>
            <a:r>
              <a:rPr/>
              <a:t>to</a:t>
            </a:r>
            <a:r>
              <a:rPr/>
              <a:t> </a:t>
            </a:r>
            <a:r>
              <a:rPr/>
              <a:t>meet</a:t>
            </a:r>
            <a:r>
              <a:rPr/>
              <a:t> </a:t>
            </a:r>
            <a:r>
              <a:rPr/>
              <a:t>each</a:t>
            </a:r>
            <a:r>
              <a:rPr/>
              <a:t> </a:t>
            </a:r>
            <a:r>
              <a:rPr/>
              <a:t>other.</a:t>
            </a:r>
          </a:p>
          <a:p>
            <a:pPr lvl="0" marL="0" indent="0">
              <a:buNone/>
            </a:pPr>
          </a:p>
          <a:p>
            <a:pPr lvl="2"/>
            <a:r>
              <a:rPr/>
              <a:t>What</a:t>
            </a:r>
            <a:r>
              <a:rPr/>
              <a:t> </a:t>
            </a:r>
            <a:r>
              <a:rPr/>
              <a:t>do</a:t>
            </a:r>
            <a:r>
              <a:rPr/>
              <a:t> </a:t>
            </a:r>
            <a:r>
              <a:rPr/>
              <a:t>you</a:t>
            </a:r>
            <a:r>
              <a:rPr/>
              <a:t> </a:t>
            </a:r>
            <a:r>
              <a:rPr/>
              <a:t>do?</a:t>
            </a:r>
          </a:p>
          <a:p>
            <a:pPr lvl="0" marL="0" indent="0">
              <a:buNone/>
            </a:pPr>
          </a:p>
          <a:p>
            <a:pPr lvl="2"/>
            <a:r>
              <a:rPr/>
              <a:t>What</a:t>
            </a:r>
            <a:r>
              <a:rPr/>
              <a:t> </a:t>
            </a:r>
            <a:r>
              <a:rPr/>
              <a:t>are</a:t>
            </a:r>
            <a:r>
              <a:rPr/>
              <a:t> </a:t>
            </a:r>
            <a:r>
              <a:rPr/>
              <a:t>your</a:t>
            </a:r>
            <a:r>
              <a:rPr/>
              <a:t> </a:t>
            </a:r>
            <a:r>
              <a:rPr/>
              <a:t>friends</a:t>
            </a:r>
            <a:r>
              <a:rPr/>
              <a:t> </a:t>
            </a:r>
            <a:r>
              <a:rPr/>
              <a:t>like?</a:t>
            </a:r>
          </a:p>
          <a:p>
            <a:pPr lvl="0" marL="0" indent="0">
              <a:buNone/>
            </a:pPr>
          </a:p>
          <a:p>
            <a:pPr lvl="2"/>
            <a:r>
              <a:rPr/>
              <a:t>How</a:t>
            </a:r>
            <a:r>
              <a:rPr/>
              <a:t> </a:t>
            </a:r>
            <a:r>
              <a:rPr/>
              <a:t>do</a:t>
            </a:r>
            <a:r>
              <a:rPr/>
              <a:t> </a:t>
            </a:r>
            <a:r>
              <a:rPr/>
              <a:t>we</a:t>
            </a:r>
            <a:r>
              <a:rPr/>
              <a:t> </a:t>
            </a:r>
            <a:r>
              <a:rPr/>
              <a:t>connect?</a:t>
            </a:r>
          </a:p>
          <a:p>
            <a:pPr lvl="0" marL="0" indent="0">
              <a:buNone/>
            </a:pPr>
          </a:p>
          <a:p>
            <a:pPr lvl="2"/>
            <a:r>
              <a:rPr/>
              <a:t>How</a:t>
            </a:r>
            <a:r>
              <a:rPr/>
              <a:t> </a:t>
            </a:r>
            <a:r>
              <a:rPr/>
              <a:t>old</a:t>
            </a:r>
            <a:r>
              <a:rPr/>
              <a:t> </a:t>
            </a:r>
            <a:r>
              <a:rPr/>
              <a:t>are</a:t>
            </a:r>
            <a:r>
              <a:rPr/>
              <a:t> </a:t>
            </a:r>
            <a:r>
              <a:rPr/>
              <a:t>you?</a:t>
            </a:r>
          </a:p>
          <a:p>
            <a:pPr lvl="0" marL="0" indent="0">
              <a:buNone/>
            </a:pPr>
          </a:p>
          <a:p>
            <a:pPr lvl="2"/>
            <a:r>
              <a:rPr/>
              <a:t>Where</a:t>
            </a:r>
            <a:r>
              <a:rPr/>
              <a:t> </a:t>
            </a:r>
            <a:r>
              <a:rPr/>
              <a:t>are</a:t>
            </a:r>
            <a:r>
              <a:rPr/>
              <a:t> </a:t>
            </a:r>
            <a:r>
              <a:rPr/>
              <a:t>you</a:t>
            </a:r>
            <a:r>
              <a:rPr/>
              <a:t> </a:t>
            </a:r>
            <a:r>
              <a:rPr/>
              <a:t>from?</a:t>
            </a:r>
          </a:p>
          <a:p>
            <a:pPr lvl="0" marL="0" indent="0">
              <a:buNone/>
            </a:pPr>
          </a:p>
          <a:p>
            <a:pPr lvl="1"/>
            <a:r>
              <a:rPr/>
              <a:t>After</a:t>
            </a:r>
            <a:r>
              <a:rPr/>
              <a:t> </a:t>
            </a:r>
            <a:r>
              <a:rPr/>
              <a:t>ten</a:t>
            </a:r>
            <a:r>
              <a:rPr/>
              <a:t> </a:t>
            </a:r>
            <a:r>
              <a:rPr/>
              <a:t>minutes,</a:t>
            </a:r>
            <a:r>
              <a:rPr/>
              <a:t> </a:t>
            </a:r>
            <a:r>
              <a:rPr/>
              <a:t>call</a:t>
            </a:r>
            <a:r>
              <a:rPr/>
              <a:t> </a:t>
            </a:r>
            <a:r>
              <a:rPr/>
              <a:t>your</a:t>
            </a:r>
            <a:r>
              <a:rPr/>
              <a:t> </a:t>
            </a:r>
            <a:r>
              <a:rPr/>
              <a:t>learners</a:t>
            </a:r>
            <a:r>
              <a:rPr/>
              <a:t> </a:t>
            </a:r>
            <a:r>
              <a:rPr/>
              <a:t>back</a:t>
            </a:r>
            <a:r>
              <a:rPr/>
              <a:t> </a:t>
            </a:r>
            <a:r>
              <a:rPr/>
              <a:t>to</a:t>
            </a:r>
            <a:r>
              <a:rPr/>
              <a:t> </a:t>
            </a:r>
            <a:r>
              <a:rPr/>
              <a:t>the</a:t>
            </a:r>
            <a:r>
              <a:rPr/>
              <a:t> </a:t>
            </a:r>
            <a:r>
              <a:rPr/>
              <a:t>big</a:t>
            </a:r>
            <a:r>
              <a:rPr/>
              <a:t> </a:t>
            </a:r>
            <a:r>
              <a:rPr/>
              <a:t>group.</a:t>
            </a:r>
          </a:p>
          <a:p>
            <a:pPr lvl="0" marL="0" indent="0">
              <a:buNone/>
            </a:pPr>
          </a:p>
          <a:p>
            <a:pPr lvl="1"/>
            <a:r>
              <a:rPr/>
              <a:t>Have</a:t>
            </a:r>
            <a:r>
              <a:rPr/>
              <a:t> </a:t>
            </a:r>
            <a:r>
              <a:rPr/>
              <a:t>a</a:t>
            </a:r>
            <a:r>
              <a:rPr/>
              <a:t> </a:t>
            </a:r>
            <a:r>
              <a:rPr/>
              <a:t>discussion</a:t>
            </a:r>
            <a:r>
              <a:rPr/>
              <a:t> </a:t>
            </a:r>
            <a:r>
              <a:rPr/>
              <a:t>with</a:t>
            </a:r>
            <a:r>
              <a:rPr/>
              <a:t> </a:t>
            </a:r>
            <a:r>
              <a:rPr/>
              <a:t>your</a:t>
            </a:r>
            <a:r>
              <a:rPr/>
              <a:t> </a:t>
            </a:r>
            <a:r>
              <a:rPr/>
              <a:t>learners:</a:t>
            </a:r>
          </a:p>
          <a:p>
            <a:pPr lvl="0" marL="0" indent="0">
              <a:buNone/>
            </a:pPr>
          </a:p>
          <a:p>
            <a:pPr lvl="2"/>
            <a:r>
              <a:rPr/>
              <a:t>What</a:t>
            </a:r>
            <a:r>
              <a:rPr/>
              <a:t> </a:t>
            </a:r>
            <a:r>
              <a:rPr/>
              <a:t>surprised</a:t>
            </a:r>
            <a:r>
              <a:rPr/>
              <a:t> </a:t>
            </a:r>
            <a:r>
              <a:rPr/>
              <a:t>you</a:t>
            </a:r>
            <a:r>
              <a:rPr/>
              <a:t> </a:t>
            </a:r>
            <a:r>
              <a:rPr/>
              <a:t>the</a:t>
            </a:r>
            <a:r>
              <a:rPr/>
              <a:t> </a:t>
            </a:r>
            <a:r>
              <a:rPr/>
              <a:t>most</a:t>
            </a:r>
            <a:r>
              <a:rPr/>
              <a:t> </a:t>
            </a:r>
            <a:r>
              <a:rPr/>
              <a:t>when</a:t>
            </a:r>
            <a:r>
              <a:rPr/>
              <a:t> </a:t>
            </a:r>
            <a:r>
              <a:rPr/>
              <a:t>it</a:t>
            </a:r>
            <a:r>
              <a:rPr/>
              <a:t> </a:t>
            </a:r>
            <a:r>
              <a:rPr/>
              <a:t>comes</a:t>
            </a:r>
            <a:r>
              <a:rPr/>
              <a:t> </a:t>
            </a:r>
            <a:r>
              <a:rPr/>
              <a:t>to</a:t>
            </a:r>
            <a:r>
              <a:rPr/>
              <a:t> </a:t>
            </a:r>
            <a:r>
              <a:rPr/>
              <a:t>these</a:t>
            </a:r>
            <a:r>
              <a:rPr/>
              <a:t> </a:t>
            </a:r>
            <a:r>
              <a:rPr/>
              <a:t>online</a:t>
            </a:r>
            <a:r>
              <a:rPr/>
              <a:t> </a:t>
            </a:r>
            <a:r>
              <a:rPr/>
              <a:t>trackers?</a:t>
            </a:r>
          </a:p>
          <a:p>
            <a:pPr lvl="0" marL="0" indent="0">
              <a:buNone/>
            </a:pPr>
          </a:p>
          <a:p>
            <a:pPr lvl="2"/>
            <a:r>
              <a:rPr/>
              <a:t>When</a:t>
            </a:r>
            <a:r>
              <a:rPr/>
              <a:t> </a:t>
            </a:r>
            <a:r>
              <a:rPr/>
              <a:t>learning</a:t>
            </a:r>
            <a:r>
              <a:rPr/>
              <a:t> </a:t>
            </a:r>
            <a:r>
              <a:rPr/>
              <a:t>about</a:t>
            </a:r>
            <a:r>
              <a:rPr/>
              <a:t> </a:t>
            </a:r>
            <a:r>
              <a:rPr/>
              <a:t>a</a:t>
            </a:r>
            <a:r>
              <a:rPr/>
              <a:t> </a:t>
            </a:r>
            <a:r>
              <a:rPr/>
              <a:t>new</a:t>
            </a:r>
            <a:r>
              <a:rPr/>
              <a:t> </a:t>
            </a:r>
            <a:r>
              <a:rPr/>
              <a:t>type</a:t>
            </a:r>
            <a:r>
              <a:rPr/>
              <a:t> </a:t>
            </a:r>
            <a:r>
              <a:rPr/>
              <a:t>of</a:t>
            </a:r>
            <a:r>
              <a:rPr/>
              <a:t> </a:t>
            </a:r>
            <a:r>
              <a:rPr/>
              <a:t>tracker,</a:t>
            </a:r>
            <a:r>
              <a:rPr/>
              <a:t> </a:t>
            </a:r>
            <a:r>
              <a:rPr/>
              <a:t>could</a:t>
            </a:r>
            <a:r>
              <a:rPr/>
              <a:t> </a:t>
            </a:r>
            <a:r>
              <a:rPr/>
              <a:t>you</a:t>
            </a:r>
            <a:r>
              <a:rPr/>
              <a:t> </a:t>
            </a:r>
            <a:r>
              <a:rPr/>
              <a:t>see</a:t>
            </a:r>
            <a:r>
              <a:rPr/>
              <a:t> </a:t>
            </a:r>
            <a:r>
              <a:rPr/>
              <a:t>who</a:t>
            </a:r>
            <a:r>
              <a:rPr/>
              <a:t> </a:t>
            </a:r>
            <a:r>
              <a:rPr/>
              <a:t>might</a:t>
            </a:r>
            <a:r>
              <a:rPr/>
              <a:t> </a:t>
            </a:r>
            <a:r>
              <a:rPr/>
              <a:t>be</a:t>
            </a:r>
            <a:r>
              <a:rPr/>
              <a:t> </a:t>
            </a:r>
            <a:r>
              <a:rPr/>
              <a:t>benefitting</a:t>
            </a:r>
            <a:r>
              <a:rPr/>
              <a:t> </a:t>
            </a:r>
            <a:r>
              <a:rPr/>
              <a:t>from</a:t>
            </a:r>
            <a:r>
              <a:rPr/>
              <a:t> </a:t>
            </a:r>
            <a:r>
              <a:rPr/>
              <a:t>the</a:t>
            </a:r>
            <a:r>
              <a:rPr/>
              <a:t> </a:t>
            </a:r>
            <a:r>
              <a:rPr/>
              <a:t>information</a:t>
            </a:r>
            <a:r>
              <a:rPr/>
              <a:t> </a:t>
            </a:r>
            <a:r>
              <a:rPr/>
              <a:t>that</a:t>
            </a:r>
            <a:r>
              <a:rPr/>
              <a:t> </a:t>
            </a:r>
            <a:r>
              <a:rPr/>
              <a:t>is</a:t>
            </a:r>
            <a:r>
              <a:rPr/>
              <a:t> </a:t>
            </a:r>
            <a:r>
              <a:rPr/>
              <a:t>being</a:t>
            </a:r>
            <a:r>
              <a:rPr/>
              <a:t> </a:t>
            </a:r>
            <a:r>
              <a:rPr/>
              <a:t>picked</a:t>
            </a:r>
            <a:r>
              <a:rPr/>
              <a:t> </a:t>
            </a:r>
            <a:r>
              <a:rPr/>
              <a:t>up</a:t>
            </a:r>
            <a:r>
              <a:rPr/>
              <a:t> </a:t>
            </a:r>
            <a:r>
              <a:rPr/>
              <a:t>about</a:t>
            </a:r>
            <a:r>
              <a:rPr/>
              <a:t> </a:t>
            </a:r>
            <a:r>
              <a:rPr/>
              <a:t>your</a:t>
            </a:r>
            <a:r>
              <a:rPr/>
              <a:t> </a:t>
            </a:r>
            <a:r>
              <a:rPr/>
              <a:t>browsing</a:t>
            </a:r>
            <a:r>
              <a:rPr/>
              <a:t> </a:t>
            </a:r>
            <a:r>
              <a:rPr/>
              <a:t>habits?</a:t>
            </a:r>
          </a:p>
          <a:p>
            <a:pPr lvl="0" marL="0" indent="0">
              <a:buNone/>
            </a:pPr>
          </a:p>
          <a:p>
            <a:pPr lvl="2"/>
            <a:r>
              <a:rPr/>
              <a:t>Are</a:t>
            </a:r>
            <a:r>
              <a:rPr/>
              <a:t> </a:t>
            </a:r>
            <a:r>
              <a:rPr/>
              <a:t>you</a:t>
            </a:r>
            <a:r>
              <a:rPr/>
              <a:t> </a:t>
            </a:r>
            <a:r>
              <a:rPr/>
              <a:t>concerned</a:t>
            </a:r>
            <a:r>
              <a:rPr/>
              <a:t> </a:t>
            </a:r>
            <a:r>
              <a:rPr/>
              <a:t>about</a:t>
            </a:r>
            <a:r>
              <a:rPr/>
              <a:t> </a:t>
            </a:r>
            <a:r>
              <a:rPr/>
              <a:t>the</a:t>
            </a:r>
            <a:r>
              <a:rPr/>
              <a:t> </a:t>
            </a:r>
            <a:r>
              <a:rPr/>
              <a:t>type</a:t>
            </a:r>
            <a:r>
              <a:rPr/>
              <a:t> </a:t>
            </a:r>
            <a:r>
              <a:rPr/>
              <a:t>of</a:t>
            </a:r>
            <a:r>
              <a:rPr/>
              <a:t> </a:t>
            </a:r>
            <a:r>
              <a:rPr/>
              <a:t>information</a:t>
            </a:r>
            <a:r>
              <a:rPr/>
              <a:t> </a:t>
            </a:r>
            <a:r>
              <a:rPr/>
              <a:t>that</a:t>
            </a:r>
            <a:r>
              <a:rPr/>
              <a:t> </a:t>
            </a:r>
            <a:r>
              <a:rPr/>
              <a:t>is</a:t>
            </a:r>
            <a:r>
              <a:rPr/>
              <a:t> </a:t>
            </a:r>
            <a:r>
              <a:rPr/>
              <a:t>being</a:t>
            </a:r>
            <a:r>
              <a:rPr/>
              <a:t> </a:t>
            </a:r>
            <a:r>
              <a:rPr/>
              <a:t>shared</a:t>
            </a:r>
            <a:r>
              <a:rPr/>
              <a:t> </a:t>
            </a:r>
            <a:r>
              <a:rPr/>
              <a:t>about</a:t>
            </a:r>
            <a:r>
              <a:rPr/>
              <a:t> </a:t>
            </a:r>
            <a:r>
              <a:rPr/>
              <a:t>you?</a:t>
            </a:r>
            <a:r>
              <a:rPr/>
              <a:t> </a:t>
            </a:r>
            <a:r>
              <a:rPr/>
              <a:t>Why</a:t>
            </a:r>
            <a:r>
              <a:rPr/>
              <a:t> </a:t>
            </a:r>
            <a:r>
              <a:rPr/>
              <a:t>or</a:t>
            </a:r>
            <a:r>
              <a:rPr/>
              <a:t> </a:t>
            </a:r>
            <a:r>
              <a:rPr/>
              <a:t>why</a:t>
            </a:r>
            <a:r>
              <a:rPr/>
              <a:t> </a:t>
            </a:r>
            <a:r>
              <a:rPr/>
              <a:t>not?</a:t>
            </a:r>
          </a:p>
          <a:p>
            <a:pPr lvl="0" marL="0" indent="0">
              <a:buNone/>
            </a:pPr>
          </a:p>
          <a:p>
            <a:pPr lvl="2"/>
            <a:r>
              <a:rPr/>
              <a:t>Now</a:t>
            </a:r>
            <a:r>
              <a:rPr/>
              <a:t> </a:t>
            </a:r>
            <a:r>
              <a:rPr/>
              <a:t>that</a:t>
            </a:r>
            <a:r>
              <a:rPr/>
              <a:t> </a:t>
            </a:r>
            <a:r>
              <a:rPr/>
              <a:t>we’ve</a:t>
            </a:r>
            <a:r>
              <a:rPr/>
              <a:t> </a:t>
            </a:r>
            <a:r>
              <a:rPr/>
              <a:t>identified</a:t>
            </a:r>
            <a:r>
              <a:rPr/>
              <a:t> </a:t>
            </a:r>
            <a:r>
              <a:rPr/>
              <a:t>the</a:t>
            </a:r>
            <a:r>
              <a:rPr/>
              <a:t> </a:t>
            </a:r>
            <a:r>
              <a:rPr/>
              <a:t>problems,</a:t>
            </a:r>
            <a:r>
              <a:rPr/>
              <a:t> </a:t>
            </a:r>
            <a:r>
              <a:rPr/>
              <a:t>let’s</a:t>
            </a:r>
            <a:r>
              <a:rPr/>
              <a:t> </a:t>
            </a:r>
            <a:r>
              <a:rPr/>
              <a:t>talk</a:t>
            </a:r>
            <a:r>
              <a:rPr/>
              <a:t> </a:t>
            </a:r>
            <a:r>
              <a:rPr/>
              <a:t>solutions!</a:t>
            </a:r>
          </a:p>
        </p:txBody>
      </p:sp>
      <p:sp>
        <p:nvSpPr>
          <p:cNvPr id="4" name="Slide Number Placeholder 3"/>
          <p:cNvSpPr>
            <a:spLocks noGrp="1"/>
          </p:cNvSpPr>
          <p:nvPr>
            <p:ph type="sldNum" sz="quarter" idx="10"/>
          </p:nvPr>
        </p:nvSpPr>
        <p:spPr/>
        <p:txBody>
          <a:bodyPr/>
          <a:lstStyle/>
          <a:p>
            <a:fld id="{18BDFEC3-8487-43E8-A154-7C12CBC1FFF2}" type="slidenum">
              <a:rPr lang="en-US"/>
              <a:t>10</a:t>
            </a:fld>
            <a:endParaRPr lang="en-US"/>
          </a:p>
        </p:txBody>
      </p:sp>
    </p:spTree>
  </p:cSld>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[45</a:t>
            </a:r>
            <a:r>
              <a:rPr/>
              <a:t> </a:t>
            </a:r>
            <a:r>
              <a:rPr/>
              <a:t>min-1</a:t>
            </a:r>
            <a:r>
              <a:rPr/>
              <a:t> </a:t>
            </a:r>
            <a:r>
              <a:rPr/>
              <a:t>hour]</a:t>
            </a:r>
          </a:p>
          <a:p>
            <a:pPr lvl="0" marL="0" indent="0">
              <a:buNone/>
            </a:pPr>
          </a:p>
          <a:p>
            <a:pPr lvl="0" marL="0" indent="0">
              <a:buNone/>
            </a:pPr>
            <a:r>
              <a:rPr/>
              <a:t>[20</a:t>
            </a:r>
            <a:r>
              <a:rPr/>
              <a:t> </a:t>
            </a:r>
            <a:r>
              <a:rPr/>
              <a:t>minutes]</a:t>
            </a:r>
          </a:p>
          <a:p>
            <a:pPr lvl="0" marL="0" indent="0">
              <a:buNone/>
            </a:pPr>
          </a:p>
          <a:p>
            <a:pPr lvl="1"/>
            <a:r>
              <a:rPr/>
              <a:t>Tell</a:t>
            </a:r>
            <a:r>
              <a:rPr/>
              <a:t> </a:t>
            </a:r>
            <a:r>
              <a:rPr/>
              <a:t>learners:</a:t>
            </a:r>
            <a:r>
              <a:rPr/>
              <a:t> </a:t>
            </a:r>
            <a:r>
              <a:rPr/>
              <a:t>your</a:t>
            </a:r>
            <a:r>
              <a:rPr/>
              <a:t> </a:t>
            </a:r>
            <a:r>
              <a:rPr/>
              <a:t>browser</a:t>
            </a:r>
            <a:r>
              <a:rPr/>
              <a:t> </a:t>
            </a:r>
            <a:r>
              <a:rPr/>
              <a:t>is</a:t>
            </a:r>
            <a:r>
              <a:rPr/>
              <a:t> </a:t>
            </a:r>
            <a:r>
              <a:rPr/>
              <a:t>your</a:t>
            </a:r>
            <a:r>
              <a:rPr/>
              <a:t> </a:t>
            </a:r>
            <a:r>
              <a:rPr/>
              <a:t>portal</a:t>
            </a:r>
            <a:r>
              <a:rPr/>
              <a:t> </a:t>
            </a:r>
            <a:r>
              <a:rPr/>
              <a:t>to</a:t>
            </a:r>
            <a:r>
              <a:rPr/>
              <a:t> </a:t>
            </a:r>
            <a:r>
              <a:rPr/>
              <a:t>the</a:t>
            </a:r>
            <a:r>
              <a:rPr/>
              <a:t> </a:t>
            </a:r>
            <a:r>
              <a:rPr/>
              <a:t>internet.</a:t>
            </a:r>
            <a:r>
              <a:rPr/>
              <a:t> </a:t>
            </a:r>
            <a:r>
              <a:rPr/>
              <a:t>It’s</a:t>
            </a:r>
            <a:r>
              <a:rPr/>
              <a:t> </a:t>
            </a:r>
            <a:r>
              <a:rPr/>
              <a:t>where</a:t>
            </a:r>
            <a:r>
              <a:rPr/>
              <a:t> </a:t>
            </a:r>
            <a:r>
              <a:rPr/>
              <a:t>your</a:t>
            </a:r>
            <a:r>
              <a:rPr/>
              <a:t> </a:t>
            </a:r>
            <a:r>
              <a:rPr/>
              <a:t>steps</a:t>
            </a:r>
            <a:r>
              <a:rPr/>
              <a:t> </a:t>
            </a:r>
            <a:r>
              <a:rPr/>
              <a:t>to</a:t>
            </a:r>
            <a:r>
              <a:rPr/>
              <a:t> </a:t>
            </a:r>
            <a:r>
              <a:rPr/>
              <a:t>address</a:t>
            </a:r>
            <a:r>
              <a:rPr/>
              <a:t> </a:t>
            </a:r>
            <a:r>
              <a:rPr/>
              <a:t>your</a:t>
            </a:r>
            <a:r>
              <a:rPr/>
              <a:t> </a:t>
            </a:r>
            <a:r>
              <a:rPr/>
              <a:t>personal</a:t>
            </a:r>
            <a:r>
              <a:rPr/>
              <a:t> </a:t>
            </a:r>
            <a:r>
              <a:rPr/>
              <a:t>privacy</a:t>
            </a:r>
            <a:r>
              <a:rPr/>
              <a:t> </a:t>
            </a:r>
            <a:r>
              <a:rPr/>
              <a:t>begin.</a:t>
            </a:r>
            <a:r>
              <a:rPr/>
              <a:t> </a:t>
            </a:r>
            <a:r>
              <a:rPr/>
              <a:t>We’re</a:t>
            </a:r>
            <a:r>
              <a:rPr/>
              <a:t> </a:t>
            </a:r>
            <a:r>
              <a:rPr/>
              <a:t>going</a:t>
            </a:r>
            <a:r>
              <a:rPr/>
              <a:t> </a:t>
            </a:r>
            <a:r>
              <a:rPr/>
              <a:t>to</a:t>
            </a:r>
            <a:r>
              <a:rPr/>
              <a:t> </a:t>
            </a:r>
            <a:r>
              <a:rPr/>
              <a:t>take</a:t>
            </a:r>
            <a:r>
              <a:rPr/>
              <a:t> </a:t>
            </a:r>
            <a:r>
              <a:rPr/>
              <a:t>some</a:t>
            </a:r>
            <a:r>
              <a:rPr/>
              <a:t> </a:t>
            </a:r>
            <a:r>
              <a:rPr/>
              <a:t>steps</a:t>
            </a:r>
            <a:r>
              <a:rPr/>
              <a:t> </a:t>
            </a:r>
            <a:r>
              <a:rPr/>
              <a:t>today</a:t>
            </a:r>
            <a:r>
              <a:rPr/>
              <a:t> </a:t>
            </a:r>
            <a:r>
              <a:rPr/>
              <a:t>to</a:t>
            </a:r>
            <a:r>
              <a:rPr/>
              <a:t> </a:t>
            </a:r>
            <a:r>
              <a:rPr/>
              <a:t>clear</a:t>
            </a:r>
            <a:r>
              <a:rPr/>
              <a:t> </a:t>
            </a:r>
            <a:r>
              <a:rPr/>
              <a:t>up</a:t>
            </a:r>
            <a:r>
              <a:rPr/>
              <a:t> </a:t>
            </a:r>
            <a:r>
              <a:rPr/>
              <a:t>our</a:t>
            </a:r>
            <a:r>
              <a:rPr/>
              <a:t> </a:t>
            </a:r>
            <a:r>
              <a:rPr/>
              <a:t>browser</a:t>
            </a:r>
            <a:r>
              <a:rPr/>
              <a:t> </a:t>
            </a:r>
            <a:r>
              <a:rPr/>
              <a:t>settings.</a:t>
            </a:r>
          </a:p>
          <a:p>
            <a:pPr lvl="0" marL="0" indent="0">
              <a:buNone/>
            </a:pPr>
          </a:p>
          <a:p>
            <a:pPr lvl="1"/>
            <a:r>
              <a:rPr/>
              <a:t>Say</a:t>
            </a:r>
            <a:r>
              <a:rPr/>
              <a:t> </a:t>
            </a:r>
            <a:r>
              <a:rPr/>
              <a:t>to</a:t>
            </a:r>
            <a:r>
              <a:rPr/>
              <a:t> </a:t>
            </a:r>
            <a:r>
              <a:rPr/>
              <a:t>learners:</a:t>
            </a:r>
            <a:r>
              <a:rPr/>
              <a:t> </a:t>
            </a:r>
            <a:r>
              <a:rPr/>
              <a:t>By</a:t>
            </a:r>
            <a:r>
              <a:rPr/>
              <a:t> </a:t>
            </a:r>
            <a:r>
              <a:rPr/>
              <a:t>show</a:t>
            </a:r>
            <a:r>
              <a:rPr/>
              <a:t> </a:t>
            </a:r>
            <a:r>
              <a:rPr/>
              <a:t>of</a:t>
            </a:r>
            <a:r>
              <a:rPr/>
              <a:t> </a:t>
            </a:r>
            <a:r>
              <a:rPr/>
              <a:t>hands,</a:t>
            </a:r>
            <a:r>
              <a:rPr/>
              <a:t> </a:t>
            </a:r>
            <a:r>
              <a:rPr/>
              <a:t>please</a:t>
            </a:r>
            <a:r>
              <a:rPr/>
              <a:t> </a:t>
            </a:r>
            <a:r>
              <a:rPr/>
              <a:t>share</a:t>
            </a:r>
            <a:r>
              <a:rPr/>
              <a:t> </a:t>
            </a:r>
            <a:r>
              <a:rPr/>
              <a:t>which</a:t>
            </a:r>
            <a:r>
              <a:rPr/>
              <a:t> </a:t>
            </a:r>
            <a:r>
              <a:rPr/>
              <a:t>browser</a:t>
            </a:r>
            <a:r>
              <a:rPr/>
              <a:t> </a:t>
            </a:r>
            <a:r>
              <a:rPr/>
              <a:t>you</a:t>
            </a:r>
            <a:r>
              <a:rPr/>
              <a:t> </a:t>
            </a:r>
            <a:r>
              <a:rPr/>
              <a:t>use.</a:t>
            </a:r>
            <a:r>
              <a:rPr/>
              <a:t> </a:t>
            </a:r>
            <a:r>
              <a:rPr/>
              <a:t>We</a:t>
            </a:r>
            <a:r>
              <a:rPr/>
              <a:t> </a:t>
            </a:r>
            <a:r>
              <a:rPr/>
              <a:t>will</a:t>
            </a:r>
            <a:r>
              <a:rPr/>
              <a:t> </a:t>
            </a:r>
            <a:r>
              <a:rPr/>
              <a:t>be</a:t>
            </a:r>
            <a:r>
              <a:rPr/>
              <a:t> </a:t>
            </a:r>
            <a:r>
              <a:rPr/>
              <a:t>getting</a:t>
            </a:r>
            <a:r>
              <a:rPr/>
              <a:t> </a:t>
            </a:r>
            <a:r>
              <a:rPr/>
              <a:t>into</a:t>
            </a:r>
            <a:r>
              <a:rPr/>
              <a:t> </a:t>
            </a:r>
            <a:r>
              <a:rPr/>
              <a:t>groups</a:t>
            </a:r>
            <a:r>
              <a:rPr/>
              <a:t> </a:t>
            </a:r>
            <a:r>
              <a:rPr/>
              <a:t>according</a:t>
            </a:r>
            <a:r>
              <a:rPr/>
              <a:t> </a:t>
            </a:r>
            <a:r>
              <a:rPr/>
              <a:t>to</a:t>
            </a:r>
            <a:r>
              <a:rPr/>
              <a:t> </a:t>
            </a:r>
            <a:r>
              <a:rPr/>
              <a:t>the</a:t>
            </a:r>
            <a:r>
              <a:rPr/>
              <a:t> </a:t>
            </a:r>
            <a:r>
              <a:rPr/>
              <a:t>browsers</a:t>
            </a:r>
            <a:r>
              <a:rPr/>
              <a:t> </a:t>
            </a:r>
            <a:r>
              <a:rPr/>
              <a:t>we</a:t>
            </a:r>
            <a:r>
              <a:rPr/>
              <a:t> </a:t>
            </a:r>
            <a:r>
              <a:rPr/>
              <a:t>commonly</a:t>
            </a:r>
            <a:r>
              <a:rPr/>
              <a:t> </a:t>
            </a:r>
            <a:r>
              <a:rPr/>
              <a:t>use</a:t>
            </a:r>
            <a:r>
              <a:rPr/>
              <a:t> </a:t>
            </a:r>
            <a:r>
              <a:rPr/>
              <a:t>to</a:t>
            </a:r>
            <a:r>
              <a:rPr/>
              <a:t> </a:t>
            </a:r>
            <a:r>
              <a:rPr/>
              <a:t>see</a:t>
            </a:r>
            <a:r>
              <a:rPr/>
              <a:t> </a:t>
            </a:r>
            <a:r>
              <a:rPr/>
              <a:t>what</a:t>
            </a:r>
            <a:r>
              <a:rPr/>
              <a:t> </a:t>
            </a:r>
            <a:r>
              <a:rPr/>
              <a:t>we</a:t>
            </a:r>
            <a:r>
              <a:rPr/>
              <a:t> </a:t>
            </a:r>
            <a:r>
              <a:rPr/>
              <a:t>can</a:t>
            </a:r>
            <a:r>
              <a:rPr/>
              <a:t> </a:t>
            </a:r>
            <a:r>
              <a:rPr/>
              <a:t>do</a:t>
            </a:r>
            <a:r>
              <a:rPr/>
              <a:t> </a:t>
            </a:r>
            <a:r>
              <a:rPr/>
              <a:t>today</a:t>
            </a:r>
            <a:r>
              <a:rPr/>
              <a:t> </a:t>
            </a:r>
            <a:r>
              <a:rPr/>
              <a:t>to</a:t>
            </a:r>
            <a:r>
              <a:rPr/>
              <a:t> </a:t>
            </a:r>
            <a:r>
              <a:rPr/>
              <a:t>make</a:t>
            </a:r>
            <a:r>
              <a:rPr/>
              <a:t> </a:t>
            </a:r>
            <a:r>
              <a:rPr/>
              <a:t>them</a:t>
            </a:r>
            <a:r>
              <a:rPr/>
              <a:t> </a:t>
            </a:r>
            <a:r>
              <a:rPr/>
              <a:t>more</a:t>
            </a:r>
            <a:r>
              <a:rPr/>
              <a:t> </a:t>
            </a:r>
            <a:r>
              <a:rPr/>
              <a:t>secure.</a:t>
            </a:r>
          </a:p>
          <a:p>
            <a:pPr lvl="0" marL="0" indent="0">
              <a:buNone/>
            </a:pPr>
          </a:p>
          <a:p>
            <a:pPr lvl="0" marL="1270000" indent="0">
              <a:buNone/>
            </a:pPr>
            <a:r>
              <a:rPr sz="2000"/>
              <a:t>Tip!</a:t>
            </a:r>
            <a:r>
              <a:rPr sz="2000"/>
              <a:t> </a:t>
            </a:r>
            <a:r>
              <a:rPr sz="2000"/>
              <a:t>This</a:t>
            </a:r>
            <a:r>
              <a:rPr sz="2000"/>
              <a:t> </a:t>
            </a:r>
            <a:r>
              <a:rPr sz="2000"/>
              <a:t>list</a:t>
            </a:r>
            <a:r>
              <a:rPr sz="2000"/>
              <a:t> </a:t>
            </a:r>
            <a:r>
              <a:rPr sz="2000"/>
              <a:t>assumes</a:t>
            </a:r>
            <a:r>
              <a:rPr sz="2000"/>
              <a:t> </a:t>
            </a:r>
            <a:r>
              <a:rPr sz="2000"/>
              <a:t>learners</a:t>
            </a:r>
            <a:r>
              <a:rPr sz="2000"/>
              <a:t> </a:t>
            </a:r>
            <a:r>
              <a:rPr sz="2000"/>
              <a:t>are</a:t>
            </a:r>
            <a:r>
              <a:rPr sz="2000"/>
              <a:t> </a:t>
            </a:r>
            <a:r>
              <a:rPr sz="2000"/>
              <a:t>able</a:t>
            </a:r>
            <a:r>
              <a:rPr sz="2000"/>
              <a:t> </a:t>
            </a:r>
            <a:r>
              <a:rPr sz="2000"/>
              <a:t>to</a:t>
            </a:r>
            <a:r>
              <a:rPr sz="2000"/>
              <a:t> </a:t>
            </a:r>
            <a:r>
              <a:rPr sz="2000"/>
              <a:t>bring</a:t>
            </a:r>
            <a:r>
              <a:rPr sz="2000"/>
              <a:t> </a:t>
            </a:r>
            <a:r>
              <a:rPr sz="2000"/>
              <a:t>their</a:t>
            </a:r>
            <a:r>
              <a:rPr sz="2000"/>
              <a:t> </a:t>
            </a:r>
            <a:r>
              <a:rPr sz="2000"/>
              <a:t>own</a:t>
            </a:r>
            <a:r>
              <a:rPr sz="2000"/>
              <a:t> </a:t>
            </a:r>
            <a:r>
              <a:rPr sz="2000"/>
              <a:t>device.</a:t>
            </a:r>
            <a:r>
              <a:rPr sz="2000"/>
              <a:t> </a:t>
            </a:r>
            <a:r>
              <a:rPr sz="2000"/>
              <a:t>This</a:t>
            </a:r>
            <a:r>
              <a:rPr sz="2000"/>
              <a:t> </a:t>
            </a:r>
            <a:r>
              <a:rPr sz="2000"/>
              <a:t>activity</a:t>
            </a:r>
            <a:r>
              <a:rPr sz="2000"/>
              <a:t> </a:t>
            </a:r>
            <a:r>
              <a:rPr sz="2000"/>
              <a:t>can</a:t>
            </a:r>
            <a:r>
              <a:rPr sz="2000"/>
              <a:t> </a:t>
            </a:r>
            <a:r>
              <a:rPr sz="2000"/>
              <a:t>be</a:t>
            </a:r>
            <a:r>
              <a:rPr sz="2000"/>
              <a:t> </a:t>
            </a:r>
            <a:r>
              <a:rPr sz="2000"/>
              <a:t>remixed</a:t>
            </a:r>
            <a:r>
              <a:rPr sz="2000"/>
              <a:t> </a:t>
            </a:r>
            <a:r>
              <a:rPr sz="2000"/>
              <a:t>for</a:t>
            </a:r>
            <a:r>
              <a:rPr sz="2000"/>
              <a:t> </a:t>
            </a:r>
            <a:r>
              <a:rPr sz="2000"/>
              <a:t>settings</a:t>
            </a:r>
            <a:r>
              <a:rPr sz="2000"/>
              <a:t> </a:t>
            </a:r>
            <a:r>
              <a:rPr sz="2000"/>
              <a:t>in</a:t>
            </a:r>
            <a:r>
              <a:rPr sz="2000"/>
              <a:t> </a:t>
            </a:r>
            <a:r>
              <a:rPr sz="2000"/>
              <a:t>which</a:t>
            </a:r>
            <a:r>
              <a:rPr sz="2000"/>
              <a:t> </a:t>
            </a:r>
            <a:r>
              <a:rPr sz="2000"/>
              <a:t>all</a:t>
            </a:r>
            <a:r>
              <a:rPr sz="2000"/>
              <a:t> </a:t>
            </a:r>
            <a:r>
              <a:rPr sz="2000"/>
              <a:t>participants</a:t>
            </a:r>
            <a:r>
              <a:rPr sz="2000"/>
              <a:t> </a:t>
            </a:r>
            <a:r>
              <a:rPr sz="2000"/>
              <a:t>are</a:t>
            </a:r>
            <a:r>
              <a:rPr sz="2000"/>
              <a:t> </a:t>
            </a:r>
            <a:r>
              <a:rPr sz="2000"/>
              <a:t>using</a:t>
            </a:r>
            <a:r>
              <a:rPr sz="2000"/>
              <a:t> </a:t>
            </a:r>
            <a:r>
              <a:rPr sz="2000"/>
              <a:t>a</a:t>
            </a:r>
            <a:r>
              <a:rPr sz="2000"/>
              <a:t> </a:t>
            </a:r>
            <a:r>
              <a:rPr sz="2000"/>
              <a:t>common</a:t>
            </a:r>
            <a:r>
              <a:rPr sz="2000"/>
              <a:t> </a:t>
            </a:r>
            <a:r>
              <a:rPr sz="2000"/>
              <a:t>browser.</a:t>
            </a:r>
          </a:p>
          <a:p>
            <a:pPr lvl="0" marL="0" indent="0">
              <a:buNone/>
            </a:pPr>
          </a:p>
          <a:p>
            <a:pPr lvl="1"/>
            <a:r>
              <a:rPr sz="2000"/>
              <a:t>Google</a:t>
            </a:r>
            <a:r>
              <a:rPr sz="2000"/>
              <a:t> </a:t>
            </a:r>
            <a:r>
              <a:rPr sz="2000"/>
              <a:t>Chrome</a:t>
            </a:r>
          </a:p>
          <a:p>
            <a:pPr lvl="0" marL="0" indent="0">
              <a:buNone/>
            </a:pPr>
          </a:p>
          <a:p>
            <a:pPr lvl="1"/>
            <a:r>
              <a:rPr sz="2000"/>
              <a:t>Mozilla</a:t>
            </a:r>
            <a:r>
              <a:rPr sz="2000"/>
              <a:t> </a:t>
            </a:r>
            <a:r>
              <a:rPr sz="2000"/>
              <a:t>Firefox</a:t>
            </a:r>
          </a:p>
          <a:p>
            <a:pPr lvl="0" marL="0" indent="0">
              <a:buNone/>
            </a:pPr>
          </a:p>
          <a:p>
            <a:pPr lvl="1"/>
            <a:r>
              <a:rPr sz="2000"/>
              <a:t>Microsoft</a:t>
            </a:r>
            <a:r>
              <a:rPr sz="2000"/>
              <a:t> </a:t>
            </a:r>
            <a:r>
              <a:rPr sz="2000"/>
              <a:t>Internet</a:t>
            </a:r>
            <a:r>
              <a:rPr sz="2000"/>
              <a:t> </a:t>
            </a:r>
            <a:r>
              <a:rPr sz="2000"/>
              <a:t>Explorer</a:t>
            </a:r>
          </a:p>
          <a:p>
            <a:pPr lvl="0" marL="0" indent="0">
              <a:buNone/>
            </a:pPr>
          </a:p>
          <a:p>
            <a:pPr lvl="1"/>
            <a:r>
              <a:rPr sz="2000"/>
              <a:t>Apple</a:t>
            </a:r>
            <a:r>
              <a:rPr sz="2000"/>
              <a:t> </a:t>
            </a:r>
            <a:r>
              <a:rPr sz="2000"/>
              <a:t>Safari</a:t>
            </a:r>
          </a:p>
          <a:p>
            <a:pPr lvl="0" marL="0" indent="0">
              <a:buNone/>
            </a:pPr>
          </a:p>
          <a:p>
            <a:pPr lvl="1"/>
            <a:r>
              <a:rPr sz="2000"/>
              <a:t>Now</a:t>
            </a:r>
            <a:r>
              <a:rPr sz="2000"/>
              <a:t> </a:t>
            </a:r>
            <a:r>
              <a:rPr sz="2000"/>
              <a:t>let’s</a:t>
            </a:r>
            <a:r>
              <a:rPr sz="2000"/>
              <a:t> </a:t>
            </a:r>
            <a:r>
              <a:rPr sz="2000"/>
              <a:t>break</a:t>
            </a:r>
            <a:r>
              <a:rPr sz="2000"/>
              <a:t> </a:t>
            </a:r>
            <a:r>
              <a:rPr sz="2000"/>
              <a:t>into</a:t>
            </a:r>
            <a:r>
              <a:rPr sz="2000"/>
              <a:t> </a:t>
            </a:r>
            <a:r>
              <a:rPr sz="2000"/>
              <a:t>groups</a:t>
            </a:r>
            <a:r>
              <a:rPr sz="2000"/>
              <a:t> </a:t>
            </a:r>
            <a:r>
              <a:rPr sz="2000"/>
              <a:t>to</a:t>
            </a:r>
            <a:r>
              <a:rPr sz="2000"/>
              <a:t> </a:t>
            </a:r>
            <a:r>
              <a:rPr sz="2000"/>
              <a:t>work</a:t>
            </a:r>
            <a:r>
              <a:rPr sz="2000"/>
              <a:t> </a:t>
            </a:r>
            <a:r>
              <a:rPr sz="2000"/>
              <a:t>on</a:t>
            </a:r>
            <a:r>
              <a:rPr sz="2000"/>
              <a:t> </a:t>
            </a:r>
            <a:r>
              <a:rPr sz="2000"/>
              <a:t>our</a:t>
            </a:r>
            <a:r>
              <a:rPr sz="2000"/>
              <a:t> </a:t>
            </a:r>
            <a:r>
              <a:rPr sz="2000"/>
              <a:t>browser</a:t>
            </a:r>
            <a:r>
              <a:rPr sz="2000"/>
              <a:t> </a:t>
            </a:r>
            <a:r>
              <a:rPr sz="2000"/>
              <a:t>settings.</a:t>
            </a:r>
            <a:r>
              <a:rPr sz="2000"/>
              <a:t> </a:t>
            </a:r>
            <a:r>
              <a:rPr sz="2000"/>
              <a:t>Tip!</a:t>
            </a:r>
            <a:r>
              <a:rPr sz="2000"/>
              <a:t> </a:t>
            </a:r>
            <a:r>
              <a:rPr sz="2000"/>
              <a:t>Point</a:t>
            </a:r>
            <a:r>
              <a:rPr sz="2000"/>
              <a:t> </a:t>
            </a:r>
            <a:r>
              <a:rPr sz="2000"/>
              <a:t>to</a:t>
            </a:r>
            <a:r>
              <a:rPr sz="2000"/>
              <a:t> </a:t>
            </a:r>
            <a:r>
              <a:rPr sz="2000"/>
              <a:t>areas</a:t>
            </a:r>
            <a:r>
              <a:rPr sz="2000"/>
              <a:t> </a:t>
            </a:r>
            <a:r>
              <a:rPr sz="2000"/>
              <a:t>of</a:t>
            </a:r>
            <a:r>
              <a:rPr sz="2000"/>
              <a:t> </a:t>
            </a:r>
            <a:r>
              <a:rPr sz="2000"/>
              <a:t>the</a:t>
            </a:r>
            <a:r>
              <a:rPr sz="2000"/>
              <a:t> </a:t>
            </a:r>
            <a:r>
              <a:rPr sz="2000"/>
              <a:t>room</a:t>
            </a:r>
            <a:r>
              <a:rPr sz="2000"/>
              <a:t> </a:t>
            </a:r>
            <a:r>
              <a:rPr sz="2000"/>
              <a:t>where</a:t>
            </a:r>
            <a:r>
              <a:rPr sz="2000"/>
              <a:t> </a:t>
            </a:r>
            <a:r>
              <a:rPr sz="2000"/>
              <a:t>your</a:t>
            </a:r>
            <a:r>
              <a:rPr sz="2000"/>
              <a:t> </a:t>
            </a:r>
            <a:r>
              <a:rPr sz="2000"/>
              <a:t>groups</a:t>
            </a:r>
            <a:r>
              <a:rPr sz="2000"/>
              <a:t> </a:t>
            </a:r>
            <a:r>
              <a:rPr sz="2000"/>
              <a:t>should</a:t>
            </a:r>
            <a:r>
              <a:rPr sz="2000"/>
              <a:t> </a:t>
            </a:r>
            <a:r>
              <a:rPr sz="2000"/>
              <a:t>sit.</a:t>
            </a:r>
          </a:p>
          <a:p>
            <a:pPr lvl="0" marL="0" indent="0">
              <a:buNone/>
            </a:pPr>
          </a:p>
          <a:p>
            <a:pPr lvl="1"/>
            <a:r>
              <a:rPr/>
              <a:t>Direct</a:t>
            </a:r>
            <a:r>
              <a:rPr/>
              <a:t> </a:t>
            </a:r>
            <a:r>
              <a:rPr/>
              <a:t>learners</a:t>
            </a:r>
            <a:r>
              <a:rPr/>
              <a:t> </a:t>
            </a:r>
            <a:r>
              <a:rPr/>
              <a:t>to</a:t>
            </a:r>
            <a:r>
              <a:rPr/>
              <a:t> </a:t>
            </a:r>
            <a:r>
              <a:rPr/>
              <a:t>online</a:t>
            </a:r>
            <a:r>
              <a:rPr/>
              <a:t> </a:t>
            </a:r>
            <a:r>
              <a:rPr/>
              <a:t>resources</a:t>
            </a:r>
            <a:r>
              <a:rPr/>
              <a:t> </a:t>
            </a:r>
            <a:r>
              <a:rPr/>
              <a:t>based</a:t>
            </a:r>
            <a:r>
              <a:rPr/>
              <a:t> </a:t>
            </a:r>
            <a:r>
              <a:rPr/>
              <a:t>on</a:t>
            </a:r>
            <a:r>
              <a:rPr/>
              <a:t> </a:t>
            </a:r>
            <a:r>
              <a:rPr/>
              <a:t>their</a:t>
            </a:r>
            <a:r>
              <a:rPr/>
              <a:t> </a:t>
            </a:r>
            <a:r>
              <a:rPr/>
              <a:t>groups:</a:t>
            </a:r>
          </a:p>
          <a:p>
            <a:pPr lvl="0" marL="0" indent="0">
              <a:buNone/>
            </a:pPr>
          </a:p>
          <a:p>
            <a:pPr lvl="2"/>
            <a:r>
              <a:rPr/>
              <a:t>Google</a:t>
            </a:r>
            <a:r>
              <a:rPr/>
              <a:t> </a:t>
            </a:r>
            <a:r>
              <a:rPr/>
              <a:t>Chrome:</a:t>
            </a:r>
            <a:r>
              <a:rPr/>
              <a:t> </a:t>
            </a:r>
            <a:r>
              <a:rPr/>
              <a:t>https://myshadow.org/how-to-increase-your-privacy-on-chrome</a:t>
            </a:r>
          </a:p>
          <a:p>
            <a:pPr lvl="0" marL="0" indent="0">
              <a:buNone/>
            </a:pPr>
          </a:p>
          <a:p>
            <a:pPr lvl="2"/>
            <a:r>
              <a:rPr/>
              <a:t>Mozilla</a:t>
            </a:r>
            <a:r>
              <a:rPr/>
              <a:t> </a:t>
            </a:r>
            <a:r>
              <a:rPr/>
              <a:t>Firefox:</a:t>
            </a:r>
            <a:r>
              <a:rPr/>
              <a:t> </a:t>
            </a:r>
            <a:r>
              <a:rPr/>
              <a:t>https://myshadow.org/how-to-increase-your-privacy-on-firefox</a:t>
            </a:r>
          </a:p>
          <a:p>
            <a:pPr lvl="0" marL="0" indent="0">
              <a:buNone/>
            </a:pPr>
          </a:p>
          <a:p>
            <a:pPr lvl="2"/>
            <a:r>
              <a:rPr/>
              <a:t>Microsoft</a:t>
            </a:r>
            <a:r>
              <a:rPr/>
              <a:t> </a:t>
            </a:r>
            <a:r>
              <a:rPr/>
              <a:t>Internet</a:t>
            </a:r>
            <a:r>
              <a:rPr/>
              <a:t> </a:t>
            </a:r>
            <a:r>
              <a:rPr/>
              <a:t>Explorer:</a:t>
            </a:r>
            <a:r>
              <a:rPr/>
              <a:t> </a:t>
            </a:r>
            <a:r>
              <a:rPr/>
              <a:t>https://support.microsoft.com/en-us/help/17479/windows-internet-explorer-11-change-security-privacy-settings</a:t>
            </a:r>
          </a:p>
          <a:p>
            <a:pPr lvl="0" marL="0" indent="0">
              <a:buNone/>
            </a:pPr>
          </a:p>
          <a:p>
            <a:pPr lvl="2"/>
            <a:r>
              <a:rPr/>
              <a:t>Apple</a:t>
            </a:r>
            <a:r>
              <a:rPr/>
              <a:t> </a:t>
            </a:r>
            <a:r>
              <a:rPr/>
              <a:t>Safari:</a:t>
            </a:r>
            <a:r>
              <a:rPr/>
              <a:t> </a:t>
            </a:r>
            <a:r>
              <a:rPr/>
              <a:t>https://support.apple.com/guide/safari/privacy-preferences-sfri35610/mac</a:t>
            </a:r>
          </a:p>
          <a:p>
            <a:pPr lvl="0" marL="0" indent="0">
              <a:buNone/>
            </a:pPr>
          </a:p>
          <a:p>
            <a:pPr lvl="1"/>
            <a:r>
              <a:rPr/>
              <a:t>Provide</a:t>
            </a:r>
            <a:r>
              <a:rPr/>
              <a:t> </a:t>
            </a:r>
            <a:r>
              <a:rPr/>
              <a:t>each</a:t>
            </a:r>
            <a:r>
              <a:rPr/>
              <a:t> </a:t>
            </a:r>
            <a:r>
              <a:rPr/>
              <a:t>group</a:t>
            </a:r>
            <a:r>
              <a:rPr/>
              <a:t> </a:t>
            </a:r>
            <a:r>
              <a:rPr/>
              <a:t>with</a:t>
            </a:r>
            <a:r>
              <a:rPr/>
              <a:t> </a:t>
            </a:r>
            <a:r>
              <a:rPr/>
              <a:t>the</a:t>
            </a:r>
            <a:r>
              <a:rPr/>
              <a:t> </a:t>
            </a:r>
            <a:r>
              <a:rPr/>
              <a:t>below</a:t>
            </a:r>
            <a:r>
              <a:rPr/>
              <a:t> </a:t>
            </a:r>
            <a:r>
              <a:rPr/>
              <a:t>Browser</a:t>
            </a:r>
            <a:r>
              <a:rPr/>
              <a:t> </a:t>
            </a:r>
            <a:r>
              <a:rPr/>
              <a:t>Privacy</a:t>
            </a:r>
            <a:r>
              <a:rPr/>
              <a:t> </a:t>
            </a:r>
            <a:r>
              <a:rPr/>
              <a:t>Checklist.</a:t>
            </a:r>
            <a:r>
              <a:rPr/>
              <a:t> </a:t>
            </a:r>
            <a:r>
              <a:rPr/>
              <a:t>Reminder</a:t>
            </a:r>
            <a:r>
              <a:rPr/>
              <a:t> </a:t>
            </a:r>
            <a:r>
              <a:rPr/>
              <a:t>users</a:t>
            </a:r>
            <a:r>
              <a:rPr/>
              <a:t> </a:t>
            </a:r>
            <a:r>
              <a:rPr/>
              <a:t>that,</a:t>
            </a:r>
            <a:r>
              <a:rPr/>
              <a:t> </a:t>
            </a:r>
            <a:r>
              <a:rPr/>
              <a:t>while</a:t>
            </a:r>
            <a:r>
              <a:rPr/>
              <a:t> </a:t>
            </a:r>
            <a:r>
              <a:rPr/>
              <a:t>they</a:t>
            </a:r>
            <a:r>
              <a:rPr/>
              <a:t> </a:t>
            </a:r>
            <a:r>
              <a:rPr/>
              <a:t>may</a:t>
            </a:r>
            <a:r>
              <a:rPr/>
              <a:t> </a:t>
            </a:r>
            <a:r>
              <a:rPr/>
              <a:t>see</a:t>
            </a:r>
            <a:r>
              <a:rPr/>
              <a:t> </a:t>
            </a:r>
            <a:r>
              <a:rPr/>
              <a:t>additional</a:t>
            </a:r>
            <a:r>
              <a:rPr/>
              <a:t> </a:t>
            </a:r>
            <a:r>
              <a:rPr/>
              <a:t>security</a:t>
            </a:r>
            <a:r>
              <a:rPr/>
              <a:t> </a:t>
            </a:r>
            <a:r>
              <a:rPr/>
              <a:t>tips</a:t>
            </a:r>
            <a:r>
              <a:rPr/>
              <a:t> </a:t>
            </a:r>
            <a:r>
              <a:rPr/>
              <a:t>on</a:t>
            </a:r>
            <a:r>
              <a:rPr/>
              <a:t> </a:t>
            </a:r>
            <a:r>
              <a:rPr/>
              <a:t>the</a:t>
            </a:r>
            <a:r>
              <a:rPr/>
              <a:t> </a:t>
            </a:r>
            <a:r>
              <a:rPr/>
              <a:t>web</a:t>
            </a:r>
            <a:r>
              <a:rPr/>
              <a:t> </a:t>
            </a:r>
            <a:r>
              <a:rPr/>
              <a:t>pages</a:t>
            </a:r>
            <a:r>
              <a:rPr/>
              <a:t> </a:t>
            </a:r>
            <a:r>
              <a:rPr/>
              <a:t>they</a:t>
            </a:r>
            <a:r>
              <a:rPr/>
              <a:t> </a:t>
            </a:r>
            <a:r>
              <a:rPr/>
              <a:t>have</a:t>
            </a:r>
            <a:r>
              <a:rPr/>
              <a:t> </a:t>
            </a:r>
            <a:r>
              <a:rPr/>
              <a:t>been</a:t>
            </a:r>
            <a:r>
              <a:rPr/>
              <a:t> </a:t>
            </a:r>
            <a:r>
              <a:rPr/>
              <a:t>assigned,</a:t>
            </a:r>
            <a:r>
              <a:rPr/>
              <a:t> </a:t>
            </a:r>
            <a:r>
              <a:rPr/>
              <a:t>they</a:t>
            </a:r>
            <a:r>
              <a:rPr/>
              <a:t> </a:t>
            </a:r>
            <a:r>
              <a:rPr/>
              <a:t>should</a:t>
            </a:r>
            <a:r>
              <a:rPr/>
              <a:t> </a:t>
            </a:r>
            <a:r>
              <a:rPr/>
              <a:t>plan</a:t>
            </a:r>
            <a:r>
              <a:rPr/>
              <a:t> </a:t>
            </a:r>
            <a:r>
              <a:rPr/>
              <a:t>to</a:t>
            </a:r>
            <a:r>
              <a:rPr/>
              <a:t> </a:t>
            </a:r>
            <a:r>
              <a:rPr/>
              <a:t>working</a:t>
            </a:r>
            <a:r>
              <a:rPr/>
              <a:t> </a:t>
            </a:r>
            <a:r>
              <a:rPr/>
              <a:t>on</a:t>
            </a:r>
            <a:r>
              <a:rPr/>
              <a:t> </a:t>
            </a:r>
            <a:r>
              <a:rPr/>
              <a:t>the</a:t>
            </a:r>
            <a:r>
              <a:rPr/>
              <a:t> </a:t>
            </a:r>
            <a:r>
              <a:rPr/>
              <a:t>worksheet</a:t>
            </a:r>
            <a:r>
              <a:rPr/>
              <a:t> </a:t>
            </a:r>
            <a:r>
              <a:rPr/>
              <a:t>only</a:t>
            </a:r>
            <a:r>
              <a:rPr/>
              <a:t> </a:t>
            </a:r>
            <a:r>
              <a:rPr/>
              <a:t>at</a:t>
            </a:r>
            <a:r>
              <a:rPr/>
              <a:t> </a:t>
            </a:r>
            <a:r>
              <a:rPr/>
              <a:t>this</a:t>
            </a:r>
            <a:r>
              <a:rPr/>
              <a:t> </a:t>
            </a:r>
            <a:r>
              <a:rPr/>
              <a:t>time,</a:t>
            </a:r>
            <a:r>
              <a:rPr/>
              <a:t> </a:t>
            </a:r>
            <a:r>
              <a:rPr/>
              <a:t>as</a:t>
            </a:r>
            <a:r>
              <a:rPr/>
              <a:t> </a:t>
            </a:r>
            <a:r>
              <a:rPr/>
              <a:t>we</a:t>
            </a:r>
            <a:r>
              <a:rPr/>
              <a:t> </a:t>
            </a:r>
            <a:r>
              <a:rPr/>
              <a:t>will</a:t>
            </a:r>
            <a:r>
              <a:rPr/>
              <a:t> </a:t>
            </a:r>
            <a:r>
              <a:rPr/>
              <a:t>be</a:t>
            </a:r>
            <a:r>
              <a:rPr/>
              <a:t> </a:t>
            </a:r>
            <a:r>
              <a:rPr/>
              <a:t>going</a:t>
            </a:r>
            <a:r>
              <a:rPr/>
              <a:t> </a:t>
            </a:r>
            <a:r>
              <a:rPr/>
              <a:t>through</a:t>
            </a:r>
            <a:r>
              <a:rPr/>
              <a:t> </a:t>
            </a:r>
            <a:r>
              <a:rPr/>
              <a:t>other</a:t>
            </a:r>
            <a:r>
              <a:rPr/>
              <a:t> </a:t>
            </a:r>
            <a:r>
              <a:rPr/>
              <a:t>steps</a:t>
            </a:r>
            <a:r>
              <a:rPr/>
              <a:t> </a:t>
            </a:r>
            <a:r>
              <a:rPr/>
              <a:t>as</a:t>
            </a:r>
            <a:r>
              <a:rPr/>
              <a:t> </a:t>
            </a:r>
            <a:r>
              <a:rPr/>
              <a:t>a</a:t>
            </a:r>
            <a:r>
              <a:rPr/>
              <a:t> </a:t>
            </a:r>
            <a:r>
              <a:rPr/>
              <a:t>group.</a:t>
            </a:r>
          </a:p>
          <a:p>
            <a:pPr lvl="0" marL="0" indent="0">
              <a:buNone/>
            </a:pPr>
          </a:p>
          <a:p>
            <a:pPr lvl="0" marL="1270000" indent="0">
              <a:buNone/>
            </a:pPr>
            <a:r>
              <a:rPr sz="2000"/>
              <a:t>Tip!</a:t>
            </a:r>
            <a:r>
              <a:rPr sz="2000"/>
              <a:t> </a:t>
            </a:r>
            <a:r>
              <a:rPr sz="2000"/>
              <a:t>Review</a:t>
            </a:r>
            <a:r>
              <a:rPr sz="2000"/>
              <a:t> </a:t>
            </a:r>
            <a:r>
              <a:rPr sz="2000"/>
              <a:t>and</a:t>
            </a:r>
            <a:r>
              <a:rPr sz="2000"/>
              <a:t> </a:t>
            </a:r>
            <a:r>
              <a:rPr sz="2000"/>
              <a:t>remix</a:t>
            </a:r>
            <a:r>
              <a:rPr sz="2000"/>
              <a:t> </a:t>
            </a:r>
            <a:r>
              <a:rPr sz="2000"/>
              <a:t>this</a:t>
            </a:r>
            <a:r>
              <a:rPr sz="2000"/>
              <a:t> </a:t>
            </a:r>
            <a:r>
              <a:rPr sz="2000"/>
              <a:t>worksheet,</a:t>
            </a:r>
            <a:r>
              <a:rPr sz="2000"/>
              <a:t> </a:t>
            </a:r>
            <a:r>
              <a:rPr sz="2000"/>
              <a:t>as</a:t>
            </a:r>
            <a:r>
              <a:rPr sz="2000"/>
              <a:t> </a:t>
            </a:r>
            <a:r>
              <a:rPr sz="2000"/>
              <a:t>settings</a:t>
            </a:r>
            <a:r>
              <a:rPr sz="2000"/>
              <a:t> </a:t>
            </a:r>
            <a:r>
              <a:rPr sz="2000"/>
              <a:t>are</a:t>
            </a:r>
            <a:r>
              <a:rPr sz="2000"/>
              <a:t> </a:t>
            </a:r>
            <a:r>
              <a:rPr sz="2000"/>
              <a:t>apt</a:t>
            </a:r>
            <a:r>
              <a:rPr sz="2000"/>
              <a:t> </a:t>
            </a:r>
            <a:r>
              <a:rPr sz="2000"/>
              <a:t>to</a:t>
            </a:r>
            <a:r>
              <a:rPr sz="2000"/>
              <a:t> </a:t>
            </a:r>
            <a:r>
              <a:rPr sz="2000"/>
              <a:t>change.</a:t>
            </a:r>
            <a:r>
              <a:rPr sz="2000"/>
              <a:t> </a:t>
            </a:r>
            <a:r>
              <a:rPr sz="2000"/>
              <a:t>Tip!</a:t>
            </a:r>
            <a:r>
              <a:rPr sz="2000"/>
              <a:t> </a:t>
            </a:r>
            <a:r>
              <a:rPr sz="2000"/>
              <a:t>Remix</a:t>
            </a:r>
            <a:r>
              <a:rPr sz="2000"/>
              <a:t> </a:t>
            </a:r>
            <a:r>
              <a:rPr sz="2000"/>
              <a:t>this</a:t>
            </a:r>
            <a:r>
              <a:rPr sz="2000"/>
              <a:t> </a:t>
            </a:r>
            <a:r>
              <a:rPr sz="2000"/>
              <a:t>worksheet</a:t>
            </a:r>
            <a:r>
              <a:rPr sz="2000"/>
              <a:t> </a:t>
            </a:r>
            <a:r>
              <a:rPr sz="2000"/>
              <a:t>to</a:t>
            </a:r>
            <a:r>
              <a:rPr sz="2000"/>
              <a:t> </a:t>
            </a:r>
            <a:r>
              <a:rPr sz="2000"/>
              <a:t>reflect</a:t>
            </a:r>
            <a:r>
              <a:rPr sz="2000"/>
              <a:t> </a:t>
            </a:r>
            <a:r>
              <a:rPr sz="2000"/>
              <a:t>settings</a:t>
            </a:r>
            <a:r>
              <a:rPr sz="2000"/>
              <a:t> </a:t>
            </a:r>
            <a:r>
              <a:rPr sz="2000"/>
              <a:t>in</a:t>
            </a:r>
            <a:r>
              <a:rPr sz="2000"/>
              <a:t> </a:t>
            </a:r>
            <a:r>
              <a:rPr sz="2000"/>
              <a:t>which</a:t>
            </a:r>
            <a:r>
              <a:rPr sz="2000"/>
              <a:t> </a:t>
            </a:r>
            <a:r>
              <a:rPr sz="2000"/>
              <a:t>everyone</a:t>
            </a:r>
            <a:r>
              <a:rPr sz="2000"/>
              <a:t> </a:t>
            </a:r>
            <a:r>
              <a:rPr sz="2000"/>
              <a:t>is</a:t>
            </a:r>
            <a:r>
              <a:rPr sz="2000"/>
              <a:t> </a:t>
            </a:r>
            <a:r>
              <a:rPr sz="2000"/>
              <a:t>using</a:t>
            </a:r>
            <a:r>
              <a:rPr sz="2000"/>
              <a:t> </a:t>
            </a:r>
            <a:r>
              <a:rPr sz="2000"/>
              <a:t>the</a:t>
            </a:r>
            <a:r>
              <a:rPr sz="2000"/>
              <a:t> </a:t>
            </a:r>
            <a:r>
              <a:rPr sz="2000"/>
              <a:t>same</a:t>
            </a:r>
            <a:r>
              <a:rPr sz="2000"/>
              <a:t> </a:t>
            </a:r>
            <a:r>
              <a:rPr sz="2000"/>
              <a:t>browser</a:t>
            </a:r>
            <a:r>
              <a:rPr sz="2000"/>
              <a:t> </a:t>
            </a:r>
            <a:r>
              <a:rPr sz="2000"/>
              <a:t>by</a:t>
            </a:r>
            <a:r>
              <a:rPr sz="2000"/>
              <a:t> </a:t>
            </a:r>
            <a:r>
              <a:rPr sz="2000"/>
              <a:t>removing</a:t>
            </a:r>
            <a:r>
              <a:rPr sz="2000"/>
              <a:t> </a:t>
            </a:r>
            <a:r>
              <a:rPr sz="2000"/>
              <a:t>the</a:t>
            </a:r>
            <a:r>
              <a:rPr sz="2000"/>
              <a:t> </a:t>
            </a:r>
            <a:r>
              <a:rPr sz="2000"/>
              <a:t>second</a:t>
            </a:r>
            <a:r>
              <a:rPr sz="2000"/>
              <a:t> </a:t>
            </a:r>
            <a:r>
              <a:rPr sz="2000"/>
              <a:t>column</a:t>
            </a:r>
            <a:r>
              <a:rPr sz="2000"/>
              <a:t> </a:t>
            </a:r>
            <a:r>
              <a:rPr sz="2000"/>
              <a:t>and</a:t>
            </a:r>
            <a:r>
              <a:rPr sz="2000"/>
              <a:t> </a:t>
            </a:r>
            <a:r>
              <a:rPr sz="2000"/>
              <a:t>adjusting</a:t>
            </a:r>
            <a:r>
              <a:rPr sz="2000"/>
              <a:t> </a:t>
            </a:r>
            <a:r>
              <a:rPr sz="2000"/>
              <a:t>tasks</a:t>
            </a:r>
            <a:r>
              <a:rPr sz="2000"/>
              <a:t> </a:t>
            </a:r>
            <a:r>
              <a:rPr sz="2000"/>
              <a:t>so</a:t>
            </a:r>
            <a:r>
              <a:rPr sz="2000"/>
              <a:t> </a:t>
            </a:r>
            <a:r>
              <a:rPr sz="2000"/>
              <a:t>that</a:t>
            </a:r>
            <a:r>
              <a:rPr sz="2000"/>
              <a:t> </a:t>
            </a:r>
            <a:r>
              <a:rPr sz="2000"/>
              <a:t>they</a:t>
            </a:r>
            <a:r>
              <a:rPr sz="2000"/>
              <a:t> </a:t>
            </a:r>
            <a:r>
              <a:rPr sz="2000"/>
              <a:t>suit</a:t>
            </a:r>
            <a:r>
              <a:rPr sz="2000"/>
              <a:t> </a:t>
            </a:r>
            <a:r>
              <a:rPr sz="2000"/>
              <a:t>the</a:t>
            </a:r>
            <a:r>
              <a:rPr sz="2000"/>
              <a:t> </a:t>
            </a:r>
            <a:r>
              <a:rPr sz="2000"/>
              <a:t>browser</a:t>
            </a:r>
            <a:r>
              <a:rPr sz="2000"/>
              <a:t> </a:t>
            </a:r>
            <a:r>
              <a:rPr sz="2000"/>
              <a:t>in</a:t>
            </a:r>
            <a:r>
              <a:rPr sz="2000"/>
              <a:t> </a:t>
            </a:r>
            <a:r>
              <a:rPr sz="2000"/>
              <a:t>question.</a:t>
            </a:r>
          </a:p>
        </p:txBody>
      </p:sp>
      <p:sp>
        <p:nvSpPr>
          <p:cNvPr id="4" name="Slide Number Placeholder 3"/>
          <p:cNvSpPr>
            <a:spLocks noGrp="1"/>
          </p:cNvSpPr>
          <p:nvPr>
            <p:ph type="sldNum" sz="quarter" idx="10"/>
          </p:nvPr>
        </p:nvSpPr>
        <p:spPr/>
        <p:txBody>
          <a:bodyPr/>
          <a:lstStyle/>
          <a:p>
            <a:fld id="{18BDFEC3-8487-43E8-A154-7C12CBC1FFF2}" type="slidenum">
              <a:rPr lang="en-US"/>
              <a:t>11</a:t>
            </a:fld>
            <a:endParaRPr lang="en-US"/>
          </a:p>
        </p:txBody>
      </p:sp>
    </p:spTree>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EB5C9-1307-BA42-ABA2-0BC069CD8E7F}" type="datetimeFigureOut">
              <a:rPr lang="en-US" smtClean="0"/>
              <a:t>4/5/2019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EB5C9-1307-BA42-ABA2-0BC069CD8E7F}" type="datetimeFigureOut">
              <a:rPr lang="en-US" smtClean="0"/>
              <a:t>4/5/2019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4/5/2019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EB5C9-1307-BA42-ABA2-0BC069CD8E7F}" type="datetimeFigureOut">
              <a:rPr lang="en-US" smtClean="0"/>
              <a:t>4/5/2019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8.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9.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0.xml" /><Relationship Id="rId3" Type="http://schemas.openxmlformats.org/officeDocument/2006/relationships/image" Target="../media/image2.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1.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2.xml" /><Relationship Id="rId3" Type="http://schemas.openxmlformats.org/officeDocument/2006/relationships/image" Target="../media/image3.png"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preshing.com/20110811/xkcd-password-generator/" TargetMode="Externa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3.xml" /><Relationship Id="rId3" Type="http://schemas.openxmlformats.org/officeDocument/2006/relationships/hyperlink" Target="https://thimbleprojects.org/mozillalearning/308795/" TargetMode="Externa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4.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mozilla.org" TargetMode="Externa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jpg"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7.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lvl="0" marL="0" indent="0">
              <a:buNone/>
            </a:pPr>
            <a:r>
              <a:rPr/>
              <a:t>Safety</a:t>
            </a:r>
            <a:r>
              <a:rPr/>
              <a:t> </a:t>
            </a:r>
            <a:r>
              <a:rPr/>
              <a:t>First</a:t>
            </a:r>
          </a:p>
        </p:txBody>
      </p:sp>
      <p:sp>
        <p:nvSpPr>
          <p:cNvPr id="3" name="Subtitle 2"/>
          <p:cNvSpPr>
            <a:spLocks noGrp="1"/>
          </p:cNvSpPr>
          <p:nvPr>
            <p:ph idx="1" type="subTitle"/>
          </p:nvPr>
        </p:nvSpPr>
        <p:spPr>
          <a:xfrm>
            <a:off x="1371600" y="3886200"/>
            <a:ext cx="6400800" cy="1752600"/>
          </a:xfrm>
        </p:spPr>
        <p:txBody>
          <a:bodyPr/>
          <a:lstStyle/>
          <a:p>
            <a:pPr lvl="0" marL="0" indent="0">
              <a:buNone/>
            </a:pPr>
            <a:br/>
            <a:b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Offline</a:t>
            </a:r>
            <a:r>
              <a:rPr/>
              <a:t> </a:t>
            </a:r>
            <a:r>
              <a:rPr/>
              <a:t>Activity:</a:t>
            </a:r>
            <a:r>
              <a:rPr/>
              <a:t> </a:t>
            </a:r>
            <a:r>
              <a:rPr/>
              <a:t>Privacy</a:t>
            </a:r>
            <a:r>
              <a:rPr/>
              <a:t> </a:t>
            </a:r>
            <a:r>
              <a:rPr/>
              <a:t>Speed</a:t>
            </a:r>
            <a:r>
              <a:rPr/>
              <a:t> </a:t>
            </a:r>
            <a:r>
              <a:rPr/>
              <a:t>Dating</a:t>
            </a:r>
          </a:p>
        </p:txBody>
      </p:sp>
      <p:sp>
        <p:nvSpPr>
          <p:cNvPr id="3" name="Content Placeholder 2"/>
          <p:cNvSpPr>
            <a:spLocks noGrp="1"/>
          </p:cNvSpPr>
          <p:nvPr>
            <p:ph idx="1"/>
          </p:nvPr>
        </p:nvSpPr>
        <p:spPr/>
        <p:txBody>
          <a:bodyPr/>
          <a:lstStyle/>
          <a:p>
            <a:pPr lvl="1"/>
            <a:r>
              <a:rPr/>
              <a:t>Ask your learners to take a little time to read the biography they were given. Share with your learners that they should adopt the “personality” of the tracker listed on their card. Once the activity begins, they will have two minutes to learn meet and get to know the others in the room.</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Part</a:t>
            </a:r>
            <a:r>
              <a:rPr/>
              <a:t> </a:t>
            </a:r>
            <a:r>
              <a:rPr/>
              <a:t>2:</a:t>
            </a:r>
            <a:r>
              <a:rPr/>
              <a:t> </a:t>
            </a:r>
            <a:r>
              <a:rPr/>
              <a:t>Your</a:t>
            </a:r>
            <a:r>
              <a:rPr/>
              <a:t> </a:t>
            </a:r>
            <a:r>
              <a:rPr/>
              <a:t>Privacy</a:t>
            </a:r>
            <a:r>
              <a:rPr/>
              <a:t> </a:t>
            </a:r>
            <a:r>
              <a:rPr/>
              <a:t>Checklist</a:t>
            </a:r>
          </a:p>
        </p:txBody>
      </p:sp>
      <p:sp>
        <p:nvSpPr>
          <p:cNvPr id="3" name="Content Placeholder 2"/>
          <p:cNvSpPr>
            <a:spLocks noGrp="1"/>
          </p:cNvSpPr>
          <p:nvPr>
            <p:ph idx="1"/>
          </p:nvPr>
        </p:nvSpPr>
        <p:spPr/>
        <p:txBody>
          <a:bodyPr/>
          <a:lstStyle/>
          <a:p>
            <a:pPr lvl="0" marL="0" indent="0">
              <a:spcBef>
                <a:spcPts val="3000"/>
              </a:spcBef>
              <a:buNone/>
            </a:pPr>
            <a:r>
              <a:rPr b="1"/>
              <a:t>Online Activity: Changing Your Privacy Settings</a:t>
            </a:r>
          </a:p>
          <a:p>
            <a:pPr lvl="1"/>
            <a:r>
              <a:rPr/>
              <a:t>Browser Privacy Checklist</a:t>
            </a:r>
          </a:p>
          <a:p>
            <a:pPr lvl="1"/>
            <a:r>
              <a:rPr/>
              <a:t>Use this checklist to guide you through the process of updating the privacy settings in your browser!</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worksheet2.png" id="0" name="Picture 1"/>
          <p:cNvPicPr>
            <a:picLocks noGrp="1" noChangeAspect="1"/>
          </p:cNvPicPr>
          <p:nvPr/>
        </p:nvPicPr>
        <p:blipFill>
          <a:blip r:embed="rId3"/>
          <a:stretch>
            <a:fillRect/>
          </a:stretch>
        </p:blipFill>
        <p:spPr bwMode="auto">
          <a:xfrm>
            <a:off x="2349500" y="1600200"/>
            <a:ext cx="44577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checklist</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spcBef>
                <a:spcPts val="3000"/>
              </a:spcBef>
              <a:buNone/>
            </a:pPr>
            <a:r>
              <a:rPr b="1"/>
              <a:t>Offline Activity: Creating Strong Passwords</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xkcd.png" id="0" name="Picture 1"/>
          <p:cNvPicPr>
            <a:picLocks noGrp="1" noChangeAspect="1"/>
          </p:cNvPicPr>
          <p:nvPr/>
        </p:nvPicPr>
        <p:blipFill>
          <a:blip r:embed="rId3"/>
          <a:stretch>
            <a:fillRect/>
          </a:stretch>
        </p:blipFill>
        <p:spPr bwMode="auto">
          <a:xfrm>
            <a:off x="2095500" y="1600200"/>
            <a:ext cx="49403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xkcd</a:t>
            </a:r>
            <a:r>
              <a:rPr/>
              <a:t> </a:t>
            </a:r>
            <a:r>
              <a:rPr/>
              <a:t>comic</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r>
              <a:rPr/>
              <a:t>try this </a:t>
            </a:r>
            <a:r>
              <a:rPr>
                <a:hlinkClick r:id="rId2"/>
              </a:rPr>
              <a:t>passphrase generator</a:t>
            </a:r>
            <a:r>
              <a:rPr/>
              <a:t>.</a:t>
            </a:r>
          </a:p>
          <a:p>
            <a:pPr lvl="0" marL="0" indent="0">
              <a:buNone/>
            </a:pPr>
            <a:r>
              <a:rPr/>
              <a:t>::: notes</a:t>
            </a:r>
          </a:p>
          <a:p>
            <a:pPr lvl="1"/>
            <a:r>
              <a:rPr/>
              <a:t>Have a discussion with your learners.</a:t>
            </a:r>
          </a:p>
          <a:p>
            <a:pPr lvl="2"/>
            <a:r>
              <a:rPr/>
              <a:t>Which passphrases are easier to remember? Why?</a:t>
            </a:r>
          </a:p>
          <a:p>
            <a:pPr lvl="2"/>
            <a:r>
              <a:rPr/>
              <a:t>Which might be easier to guess? Why?</a:t>
            </a:r>
          </a:p>
          <a:p>
            <a:pPr lvl="2"/>
            <a:r>
              <a:rPr/>
              <a:t>What other tips might you have about protecting your online accounts?</a:t>
            </a:r>
          </a:p>
          <a:p>
            <a:pPr lvl="3"/>
            <a:r>
              <a:rPr/>
              <a:t>Enabling 2-factor identification</a:t>
            </a:r>
          </a:p>
          <a:p>
            <a:pPr lvl="3"/>
            <a:r>
              <a:rPr/>
              <a:t>Using password managers</a:t>
            </a:r>
          </a:p>
          <a:p>
            <a:pPr lvl="1"/>
            <a:r>
              <a:rPr/>
              <a:t>Be sure to use different passcodes for each and every account.</a:t>
            </a:r>
          </a:p>
          <a:p>
            <a:pPr lvl="0" marL="1270000" indent="0">
              <a:buNone/>
            </a:pPr>
            <a:r>
              <a:rPr sz="2000"/>
              <a:t>Tip! There are lots of privacy tips to share. Create a handout with helpful resources, or tips and tricks. Here are a few sources you might look to: * Data Privacy Project: https://dataprivacyproject.org/curriculum/ * Glassroom: https://theglassroom.org/ * Me and My Shadow 8-Day Detox https://myshadow.org/ * Security in a Box https://tacticaltech.org/projects/security-in-a-box-key-project/ * Security Education Companion https://www.eff.org/deeplinks/2017/11/announcing-security-education-companion * Street Level Surveillance https://www.eff.org/issues/street-level-surveillance * Providence Public Library, Privacy Training Workshop for Library Patrons https://docs.google.com/presentation/d/1mkGJCHTYKyg2r2yQclRBvp23IfewRHZTMu8j2P0xDdg/edit?usp=sharing * Internet Society Your Digital Footprint Matters https://www.internetsociety.org/tutorials/your-digital-footprint-matters/ * Our Data Bodies https://www.odbproject.org/ * Library Freedom Project: https://libraryfreedomproject.org/ * San Jose Public Library Virtual Privacy Lab https://www.sjpl.org/privacy * Lebanon Public Library https://www.leblibrary.com/online-self-defense</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Hacker</a:t>
            </a:r>
            <a:r>
              <a:rPr/>
              <a:t> </a:t>
            </a:r>
            <a:r>
              <a:rPr/>
              <a:t>Cards</a:t>
            </a:r>
          </a:p>
        </p:txBody>
      </p:sp>
      <p:sp>
        <p:nvSpPr>
          <p:cNvPr id="3" name="Content Placeholder 2"/>
          <p:cNvSpPr>
            <a:spLocks noGrp="1"/>
          </p:cNvSpPr>
          <p:nvPr>
            <p:ph idx="1"/>
          </p:nvPr>
        </p:nvSpPr>
        <p:spPr/>
        <p:txBody>
          <a:bodyPr/>
          <a:lstStyle/>
          <a:p>
            <a:pPr lvl="0" marL="0" indent="0">
              <a:buNone/>
            </a:pPr>
            <a:r>
              <a:rPr>
                <a:hlinkClick r:id="rId3"/>
              </a:rPr>
              <a:t>https://thimbleprojects.org/mozillalearning/308795/</a:t>
            </a:r>
          </a:p>
          <a:p>
            <a:pPr lvl="0" marL="0" indent="0">
              <a:buNone/>
            </a:pPr>
            <a:r>
              <a:rPr/>
              <a:t>If they come across a card they’d like to discuss, ask them to raise their hand.</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Wrap-Up</a:t>
            </a:r>
            <a:r>
              <a:rPr/>
              <a:t> </a:t>
            </a:r>
            <a:r>
              <a:rPr/>
              <a:t>and</a:t>
            </a:r>
            <a:r>
              <a:rPr/>
              <a:t> </a:t>
            </a:r>
            <a:r>
              <a:rPr/>
              <a:t>Reflection</a:t>
            </a:r>
          </a:p>
        </p:txBody>
      </p:sp>
      <p:sp>
        <p:nvSpPr>
          <p:cNvPr id="3" name="Content Placeholder 2"/>
          <p:cNvSpPr>
            <a:spLocks noGrp="1"/>
          </p:cNvSpPr>
          <p:nvPr>
            <p:ph idx="1"/>
          </p:nvPr>
        </p:nvSpPr>
        <p:spPr/>
        <p:txBody>
          <a:bodyPr/>
          <a:lstStyle/>
          <a:p>
            <a:pPr lvl="1"/>
            <a:r>
              <a:rPr/>
              <a:t>What do you learn did you did not know before?</a:t>
            </a:r>
          </a:p>
          <a:p>
            <a:pPr lvl="1"/>
            <a:r>
              <a:rPr/>
              <a:t>What surprised you?</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mozilla</a:t>
            </a:r>
          </a:p>
        </p:txBody>
      </p:sp>
      <p:sp>
        <p:nvSpPr>
          <p:cNvPr id="3" name="Content Placeholder 2"/>
          <p:cNvSpPr>
            <a:spLocks noGrp="1"/>
          </p:cNvSpPr>
          <p:nvPr>
            <p:ph idx="1"/>
          </p:nvPr>
        </p:nvSpPr>
        <p:spPr/>
        <p:txBody>
          <a:bodyPr/>
          <a:lstStyle/>
          <a:p>
            <a:pPr lvl="0" marL="0" indent="0">
              <a:buNone/>
            </a:pPr>
            <a:r>
              <a:rPr/>
              <a:t>Mozilla is a global non-profit dedicated to putting you in control of your online experience and shaping the future of the web for the public good. Visit us at </a:t>
            </a:r>
            <a:r>
              <a:rPr>
                <a:hlinkClick r:id="rId2"/>
              </a:rPr>
              <a:t>mozilla.org</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security-2168233_640.jpg" id="0" name="Picture 1"/>
          <p:cNvPicPr>
            <a:picLocks noGrp="1" noChangeAspect="1"/>
          </p:cNvPicPr>
          <p:nvPr/>
        </p:nvPicPr>
        <p:blipFill>
          <a:blip r:embed="rId2"/>
          <a:stretch>
            <a:fillRect/>
          </a:stretch>
        </p:blipFill>
        <p:spPr bwMode="auto">
          <a:xfrm>
            <a:off x="1397000" y="1600200"/>
            <a:ext cx="63373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Safety</a:t>
            </a:r>
            <a:r>
              <a:rPr/>
              <a:t> </a:t>
            </a:r>
            <a:r>
              <a:rPr/>
              <a:t>First</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Learning</a:t>
            </a:r>
            <a:r>
              <a:rPr/>
              <a:t> </a:t>
            </a:r>
            <a:r>
              <a:rPr/>
              <a:t>Objectives</a:t>
            </a:r>
          </a:p>
        </p:txBody>
      </p:sp>
      <p:sp>
        <p:nvSpPr>
          <p:cNvPr id="3" name="Content Placeholder 2"/>
          <p:cNvSpPr>
            <a:spLocks noGrp="1"/>
          </p:cNvSpPr>
          <p:nvPr>
            <p:ph idx="1"/>
          </p:nvPr>
        </p:nvSpPr>
        <p:spPr/>
        <p:txBody>
          <a:bodyPr/>
          <a:lstStyle/>
          <a:p>
            <a:pPr lvl="1"/>
            <a:r>
              <a:rPr/>
              <a:t>Identify privacy choices you make everyday.</a:t>
            </a:r>
          </a:p>
          <a:p>
            <a:pPr lvl="1"/>
            <a:r>
              <a:rPr/>
              <a:t>Explain how cookies and third parties can track you online.</a:t>
            </a:r>
          </a:p>
          <a:p>
            <a:pPr lvl="1"/>
            <a:r>
              <a:rPr/>
              <a:t>Identify three ways you can limit online tracking in your browser and build better passwords.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Introduction</a:t>
            </a:r>
          </a:p>
        </p:txBody>
      </p:sp>
      <p:sp>
        <p:nvSpPr>
          <p:cNvPr id="3" name="Content Placeholder 2"/>
          <p:cNvSpPr>
            <a:spLocks noGrp="1"/>
          </p:cNvSpPr>
          <p:nvPr>
            <p:ph idx="1"/>
          </p:nvPr>
        </p:nvSpPr>
        <p:spPr/>
        <p:txBody>
          <a:bodyPr/>
          <a:lstStyle/>
          <a:p>
            <a:pPr lvl="1"/>
            <a:r>
              <a:rPr/>
              <a:t>When you hear the word “privacy,” what do you think about?</a:t>
            </a:r>
          </a:p>
          <a:p>
            <a:pPr lvl="1"/>
            <a:r>
              <a:rPr/>
              <a:t>How does the concept of privacy apply to your everyday life?</a:t>
            </a:r>
          </a:p>
          <a:p>
            <a:pPr lvl="1"/>
            <a:r>
              <a:rPr/>
              <a:t>How do the notions of privacy we just discussed work in the context of what we do on the web?</a:t>
            </a:r>
          </a:p>
          <a:p>
            <a:pPr lvl="1"/>
            <a:r>
              <a:rPr/>
              <a:t>Does privacy apply equally to your offline life and your time on the web? Why / why not?</a:t>
            </a:r>
          </a:p>
          <a:p>
            <a:pPr lvl="1"/>
            <a:r>
              <a:rPr/>
              <a:t>What are you doing already to protect your privacy?</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Part</a:t>
            </a:r>
            <a:r>
              <a:rPr/>
              <a:t> </a:t>
            </a:r>
            <a:r>
              <a:rPr/>
              <a:t>1:</a:t>
            </a:r>
            <a:r>
              <a:rPr/>
              <a:t> </a:t>
            </a:r>
            <a:r>
              <a:rPr/>
              <a:t>Defining</a:t>
            </a:r>
            <a:r>
              <a:rPr/>
              <a:t> </a:t>
            </a:r>
            <a:r>
              <a:rPr/>
              <a:t>Privacy</a:t>
            </a:r>
          </a:p>
        </p:txBody>
      </p:sp>
      <p:sp>
        <p:nvSpPr>
          <p:cNvPr id="3" name="Content Placeholder 2"/>
          <p:cNvSpPr>
            <a:spLocks noGrp="1"/>
          </p:cNvSpPr>
          <p:nvPr>
            <p:ph idx="1"/>
          </p:nvPr>
        </p:nvSpPr>
        <p:spPr/>
        <p:txBody>
          <a:bodyPr/>
          <a:lstStyle/>
          <a:p>
            <a:pPr lvl="0" marL="0" indent="0">
              <a:spcBef>
                <a:spcPts val="3000"/>
              </a:spcBef>
              <a:buNone/>
            </a:pPr>
            <a:r>
              <a:rPr b="1"/>
              <a:t>Offline Activity: Data Trails Timeline</a:t>
            </a:r>
          </a:p>
          <a:p>
            <a:pPr lvl="1"/>
            <a:r>
              <a:rPr/>
              <a:t>We’re going to do a quick recap of their day so far today.</a:t>
            </a:r>
          </a:p>
          <a:p>
            <a:pPr lvl="1"/>
            <a:r>
              <a:rPr/>
              <a:t>Think through all the things you did, from waking up to making it here to this session.</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Your</a:t>
            </a:r>
            <a:r>
              <a:rPr/>
              <a:t> </a:t>
            </a:r>
            <a:r>
              <a:rPr/>
              <a:t>Day</a:t>
            </a:r>
          </a:p>
        </p:txBody>
      </p:sp>
      <p:sp>
        <p:nvSpPr>
          <p:cNvPr id="3" name="Content Placeholder 2"/>
          <p:cNvSpPr>
            <a:spLocks noGrp="1"/>
          </p:cNvSpPr>
          <p:nvPr>
            <p:ph idx="1"/>
          </p:nvPr>
        </p:nvSpPr>
        <p:spPr/>
        <p:txBody>
          <a:bodyPr/>
          <a:lstStyle/>
          <a:p>
            <a:pPr lvl="1"/>
            <a:r>
              <a:rPr/>
              <a:t>How many of my actions today included technology?</a:t>
            </a:r>
          </a:p>
          <a:p>
            <a:pPr lvl="1"/>
            <a:r>
              <a:rPr/>
              <a:t>How many of my actions today required the use of a website?</a:t>
            </a:r>
          </a:p>
          <a:p>
            <a:pPr lvl="1"/>
            <a:r>
              <a:rPr/>
              <a:t>Who might notice how often I’m using my technology to do day-to-day tasks?</a:t>
            </a:r>
          </a:p>
          <a:p>
            <a:pPr lvl="1"/>
            <a:r>
              <a:rPr/>
              <a:t>What could they find out about my online habits?</a:t>
            </a:r>
          </a:p>
          <a:p>
            <a:pPr lvl="1"/>
            <a:r>
              <a:rPr/>
              <a:t>What could they find out about where I am in the real world?</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Reflection</a:t>
            </a:r>
          </a:p>
        </p:txBody>
      </p:sp>
      <p:sp>
        <p:nvSpPr>
          <p:cNvPr id="3" name="Content Placeholder 2"/>
          <p:cNvSpPr>
            <a:spLocks noGrp="1"/>
          </p:cNvSpPr>
          <p:nvPr>
            <p:ph idx="1"/>
          </p:nvPr>
        </p:nvSpPr>
        <p:spPr/>
        <p:txBody>
          <a:bodyPr/>
          <a:lstStyle/>
          <a:p>
            <a:pPr lvl="1"/>
            <a:r>
              <a:rPr/>
              <a:t>Did the number of tasks for which you relied on technology surprise you?</a:t>
            </a:r>
          </a:p>
          <a:p>
            <a:pPr lvl="1"/>
            <a:r>
              <a:rPr/>
              <a:t>Who do you think might be noticing your online habits?</a:t>
            </a:r>
          </a:p>
          <a:p>
            <a:pPr lvl="1"/>
            <a:r>
              <a:rPr/>
              <a:t>What do you think these entities might be able to learn about you?</a:t>
            </a:r>
          </a:p>
          <a:p>
            <a:pPr lvl="1"/>
            <a:r>
              <a:rPr/>
              <a:t>Which of this information would you like to protect?</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metadata</a:t>
            </a:r>
          </a:p>
        </p:txBody>
      </p:sp>
      <p:sp>
        <p:nvSpPr>
          <p:cNvPr id="3" name="Content Placeholder 2"/>
          <p:cNvSpPr>
            <a:spLocks noGrp="1"/>
          </p:cNvSpPr>
          <p:nvPr>
            <p:ph idx="1"/>
          </p:nvPr>
        </p:nvSpPr>
        <p:spPr/>
        <p:txBody>
          <a:bodyPr/>
          <a:lstStyle/>
          <a:p>
            <a:pPr lvl="0" marL="0" indent="0">
              <a:spcBef>
                <a:spcPts val="3000"/>
              </a:spcBef>
              <a:buNone/>
            </a:pPr>
            <a:r>
              <a:rPr b="1"/>
              <a:t>Discussion &amp; Online Activity: What Information Can Be Collected?</a:t>
            </a:r>
          </a:p>
          <a:p>
            <a:pPr lvl="0" marL="0" indent="0">
              <a:buNone/>
            </a:pPr>
            <a:r>
              <a:rPr/>
              <a:t>Metadata is data about data.</a:t>
            </a:r>
          </a:p>
          <a:p>
            <a:pPr lvl="1"/>
            <a:r>
              <a:rPr/>
              <a:t>An image file may include metadata :</a:t>
            </a:r>
          </a:p>
          <a:p>
            <a:pPr lvl="2"/>
            <a:r>
              <a:rPr/>
              <a:t>large the picture is,</a:t>
            </a:r>
          </a:p>
          <a:p>
            <a:pPr lvl="2"/>
            <a:r>
              <a:rPr/>
              <a:t>the color depth,</a:t>
            </a:r>
          </a:p>
          <a:p>
            <a:pPr lvl="2"/>
            <a:r>
              <a:rPr/>
              <a:t>the image resolution,</a:t>
            </a:r>
          </a:p>
          <a:p>
            <a:pPr lvl="2"/>
            <a:r>
              <a:rPr/>
              <a:t>when the image was created,</a:t>
            </a:r>
          </a:p>
          <a:p>
            <a:pPr lvl="2"/>
            <a:r>
              <a:rPr/>
              <a:t>location</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Communications</a:t>
            </a:r>
            <a:r>
              <a:rPr/>
              <a:t> </a:t>
            </a:r>
            <a:r>
              <a:rPr/>
              <a:t>Metadata</a:t>
            </a:r>
          </a:p>
        </p:txBody>
      </p:sp>
      <p:sp>
        <p:nvSpPr>
          <p:cNvPr id="3" name="Content Placeholder 2"/>
          <p:cNvSpPr>
            <a:spLocks noGrp="1"/>
          </p:cNvSpPr>
          <p:nvPr>
            <p:ph idx="1"/>
          </p:nvPr>
        </p:nvSpPr>
        <p:spPr/>
        <p:txBody>
          <a:bodyPr/>
          <a:lstStyle/>
          <a:p>
            <a:pPr lvl="0" marL="0" indent="0">
              <a:buNone/>
            </a:pPr>
            <a:r>
              <a:rPr/>
              <a:t>What do you think could be learned from collecting and analyzing these points of data about your communications?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Office PowerPoint</Application>
  <PresentationFormat>On-screen Show (4:3)</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Safety First</dc:title>
  <dc:creator/>
  <cp:keywords/>
  <dcterms:created xsi:type="dcterms:W3CDTF">2021-09-12T09:27:32Z</dcterms:created>
  <dcterms:modified xsi:type="dcterms:W3CDTF">2021-09-12T09:27:32Z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following">
    <vt:lpwstr>_articles/12-all-the-stickerz.md</vt:lpwstr>
  </property>
  <property fmtid="{D5CDD505-2E9C-101B-9397-08002B2CF9AE}" pid="3" name="layout">
    <vt:lpwstr>page</vt:lpwstr>
  </property>
  <property fmtid="{D5CDD505-2E9C-101B-9397-08002B2CF9AE}" pid="4" name="status">
    <vt:lpwstr>todo</vt:lpwstr>
  </property>
  <property fmtid="{D5CDD505-2E9C-101B-9397-08002B2CF9AE}" pid="5" name="toc">
    <vt:lpwstr/>
  </property>
</Properties>
</file>