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combo</a:t>
            </a:r>
            <a:r>
              <a:rPr/>
              <a:t> </a:t>
            </a:r>
            <a:r>
              <a:rPr/>
              <a:t>offline/online</a:t>
            </a:r>
            <a:r>
              <a:rPr/>
              <a:t> </a:t>
            </a:r>
            <a:r>
              <a:rPr/>
              <a:t>activity,</a:t>
            </a:r>
            <a:r>
              <a:rPr/>
              <a:t> </a:t>
            </a:r>
            <a:r>
              <a:rPr/>
              <a:t>learners</a:t>
            </a:r>
            <a:r>
              <a:rPr/>
              <a:t> </a:t>
            </a:r>
            <a:r>
              <a:rPr/>
              <a:t>explore</a:t>
            </a:r>
            <a:r>
              <a:rPr/>
              <a:t> </a:t>
            </a:r>
            <a:r>
              <a:rPr/>
              <a:t>how</a:t>
            </a:r>
            <a:r>
              <a:rPr/>
              <a:t> </a:t>
            </a:r>
            <a:r>
              <a:rPr/>
              <a:t>some</a:t>
            </a:r>
            <a:r>
              <a:rPr/>
              <a:t> </a:t>
            </a:r>
            <a:r>
              <a:rPr/>
              <a:t>digital</a:t>
            </a:r>
            <a:r>
              <a:rPr/>
              <a:t> </a:t>
            </a:r>
            <a:r>
              <a:rPr/>
              <a:t>images</a:t>
            </a:r>
            <a:r>
              <a:rPr/>
              <a:t> </a:t>
            </a:r>
            <a:r>
              <a:rPr/>
              <a:t>are</a:t>
            </a:r>
            <a:r>
              <a:rPr/>
              <a:t> </a:t>
            </a:r>
            <a:r>
              <a:rPr/>
              <a:t>made</a:t>
            </a:r>
            <a:r>
              <a:rPr/>
              <a:t> </a:t>
            </a:r>
            <a:r>
              <a:rPr/>
              <a:t>of</a:t>
            </a:r>
            <a:r>
              <a:rPr/>
              <a:t> </a:t>
            </a:r>
            <a:r>
              <a:rPr/>
              <a:t>pixels,</a:t>
            </a:r>
            <a:r>
              <a:rPr/>
              <a:t> </a:t>
            </a:r>
            <a:r>
              <a:rPr/>
              <a:t>and</a:t>
            </a:r>
            <a:r>
              <a:rPr/>
              <a:t> </a:t>
            </a:r>
            <a:r>
              <a:rPr/>
              <a:t>how</a:t>
            </a:r>
            <a:r>
              <a:rPr/>
              <a:t> </a:t>
            </a:r>
            <a:r>
              <a:rPr/>
              <a:t>those</a:t>
            </a:r>
            <a:r>
              <a:rPr/>
              <a:t> </a:t>
            </a:r>
            <a:r>
              <a:rPr/>
              <a:t>images</a:t>
            </a:r>
            <a:r>
              <a:rPr/>
              <a:t> </a:t>
            </a:r>
            <a:r>
              <a:rPr/>
              <a:t>are</a:t>
            </a:r>
            <a:r>
              <a:rPr/>
              <a:t> </a:t>
            </a:r>
            <a:r>
              <a:rPr/>
              <a:t>structured</a:t>
            </a:r>
            <a:r>
              <a:rPr/>
              <a:t> </a:t>
            </a:r>
            <a:r>
              <a:rPr/>
              <a:t>and</a:t>
            </a:r>
            <a:r>
              <a:rPr/>
              <a:t> </a:t>
            </a:r>
            <a:r>
              <a:rPr/>
              <a:t>displayed.</a:t>
            </a:r>
            <a:r>
              <a:rPr/>
              <a:t> </a:t>
            </a:r>
            <a:r>
              <a:rPr/>
              <a:t>They</a:t>
            </a:r>
            <a:r>
              <a:rPr/>
              <a:t> </a:t>
            </a:r>
            <a:r>
              <a:rPr/>
              <a:t>discuss</a:t>
            </a:r>
            <a:r>
              <a:rPr/>
              <a:t> </a:t>
            </a:r>
            <a:r>
              <a:rPr/>
              <a:t>what</a:t>
            </a:r>
            <a:r>
              <a:rPr/>
              <a:t> </a:t>
            </a:r>
            <a:r>
              <a:rPr/>
              <a:t>they’d</a:t>
            </a:r>
            <a:r>
              <a:rPr/>
              <a:t> </a:t>
            </a:r>
            <a:r>
              <a:rPr/>
              <a:t>most</a:t>
            </a:r>
            <a:r>
              <a:rPr/>
              <a:t> </a:t>
            </a:r>
            <a:r>
              <a:rPr/>
              <a:t>like</a:t>
            </a:r>
            <a:r>
              <a:rPr/>
              <a:t> </a:t>
            </a:r>
            <a:r>
              <a:rPr/>
              <a:t>to</a:t>
            </a:r>
            <a:r>
              <a:rPr/>
              <a:t> </a:t>
            </a:r>
            <a:r>
              <a:rPr/>
              <a:t>communicate</a:t>
            </a:r>
            <a:r>
              <a:rPr/>
              <a:t> </a:t>
            </a:r>
            <a:r>
              <a:rPr/>
              <a:t>online,</a:t>
            </a:r>
            <a:r>
              <a:rPr/>
              <a:t> </a:t>
            </a:r>
            <a:r>
              <a:rPr/>
              <a:t>and</a:t>
            </a:r>
            <a:r>
              <a:rPr/>
              <a:t> </a:t>
            </a:r>
            <a:r>
              <a:rPr/>
              <a:t>create</a:t>
            </a:r>
            <a:r>
              <a:rPr/>
              <a:t> </a:t>
            </a:r>
            <a:r>
              <a:rPr/>
              <a:t>their</a:t>
            </a:r>
            <a:r>
              <a:rPr/>
              <a:t> </a:t>
            </a:r>
            <a:r>
              <a:rPr/>
              <a:t>own,</a:t>
            </a:r>
            <a:r>
              <a:rPr/>
              <a:t> </a:t>
            </a:r>
            <a:r>
              <a:rPr/>
              <a:t>novel</a:t>
            </a:r>
            <a:r>
              <a:rPr/>
              <a:t> </a:t>
            </a:r>
            <a:r>
              <a:rPr/>
              <a:t>visual</a:t>
            </a:r>
            <a:r>
              <a:rPr/>
              <a:t> </a:t>
            </a:r>
            <a:r>
              <a:rPr/>
              <a:t>communication</a:t>
            </a:r>
            <a:r>
              <a:rPr/>
              <a:t> </a:t>
            </a:r>
            <a:r>
              <a:rPr/>
              <a:t>tool</a:t>
            </a:r>
            <a:r>
              <a:rPr/>
              <a:t> </a:t>
            </a:r>
            <a:r>
              <a:rPr/>
              <a:t>to</a:t>
            </a:r>
            <a:r>
              <a:rPr/>
              <a:t> </a:t>
            </a:r>
            <a:r>
              <a:rPr/>
              <a:t>do</a:t>
            </a:r>
            <a:r>
              <a:rPr/>
              <a:t> </a:t>
            </a:r>
            <a:r>
              <a:rPr/>
              <a:t>it:</a:t>
            </a:r>
            <a:r>
              <a:rPr/>
              <a:t> </a:t>
            </a:r>
            <a:r>
              <a:rPr/>
              <a:t>a</a:t>
            </a:r>
            <a:r>
              <a:rPr/>
              <a:t> </a:t>
            </a:r>
            <a:r>
              <a:rPr/>
              <a:t>pixel</a:t>
            </a:r>
            <a:r>
              <a:rPr/>
              <a:t> </a:t>
            </a:r>
            <a:r>
              <a:rPr/>
              <a:t>art</a:t>
            </a:r>
            <a:r>
              <a:rPr/>
              <a:t> </a:t>
            </a:r>
            <a:r>
              <a:rPr/>
              <a:t>image</a:t>
            </a:r>
            <a:r>
              <a:rPr/>
              <a:t> </a:t>
            </a:r>
            <a:r>
              <a:rPr/>
              <a:t>or</a:t>
            </a:r>
            <a:r>
              <a:rPr/>
              <a:t> </a:t>
            </a:r>
            <a:r>
              <a:rPr/>
              <a:t>web</a:t>
            </a:r>
            <a:r>
              <a:rPr/>
              <a:t> </a:t>
            </a:r>
            <a:r>
              <a:rPr/>
              <a:t>sticker.</a:t>
            </a:r>
            <a:r>
              <a:rPr/>
              <a:t> </a:t>
            </a:r>
            <a:r>
              <a:rPr/>
              <a:t>They</a:t>
            </a:r>
            <a:r>
              <a:rPr/>
              <a:t> </a:t>
            </a:r>
            <a:r>
              <a:rPr/>
              <a:t>create</a:t>
            </a:r>
            <a:r>
              <a:rPr/>
              <a:t> </a:t>
            </a:r>
            <a:r>
              <a:rPr/>
              <a:t>web</a:t>
            </a:r>
            <a:r>
              <a:rPr/>
              <a:t> </a:t>
            </a:r>
            <a:r>
              <a:rPr/>
              <a:t>stickers</a:t>
            </a:r>
            <a:r>
              <a:rPr/>
              <a:t> </a:t>
            </a:r>
            <a:r>
              <a:rPr/>
              <a:t>in</a:t>
            </a:r>
            <a:r>
              <a:rPr/>
              <a:t> </a:t>
            </a:r>
            <a:r>
              <a:rPr/>
              <a:t>analog</a:t>
            </a:r>
            <a:r>
              <a:rPr/>
              <a:t> </a:t>
            </a:r>
            <a:r>
              <a:rPr/>
              <a:t>form</a:t>
            </a:r>
            <a:r>
              <a:rPr/>
              <a:t> </a:t>
            </a:r>
            <a:r>
              <a:rPr/>
              <a:t>first,</a:t>
            </a:r>
            <a:r>
              <a:rPr/>
              <a:t> </a:t>
            </a:r>
            <a:r>
              <a:rPr/>
              <a:t>and</a:t>
            </a:r>
            <a:r>
              <a:rPr/>
              <a:t> </a:t>
            </a:r>
            <a:r>
              <a:rPr/>
              <a:t>then</a:t>
            </a:r>
            <a:r>
              <a:rPr/>
              <a:t> </a:t>
            </a:r>
            <a:r>
              <a:rPr/>
              <a:t>recreated</a:t>
            </a:r>
            <a:r>
              <a:rPr/>
              <a:t> </a:t>
            </a:r>
            <a:r>
              <a:rPr/>
              <a:t>them</a:t>
            </a:r>
            <a:r>
              <a:rPr/>
              <a:t> </a:t>
            </a:r>
            <a:r>
              <a:rPr/>
              <a:t>with</a:t>
            </a:r>
            <a:r>
              <a:rPr/>
              <a:t> </a:t>
            </a:r>
            <a:r>
              <a:rPr/>
              <a:t>digital</a:t>
            </a:r>
            <a:r>
              <a:rPr/>
              <a:t> </a:t>
            </a:r>
            <a:r>
              <a:rPr/>
              <a:t>tools.</a:t>
            </a:r>
            <a:r>
              <a:rPr/>
              <a:t> </a:t>
            </a:r>
            <a:r>
              <a:rPr/>
              <a:t>Learners</a:t>
            </a:r>
            <a:r>
              <a:rPr/>
              <a:t> </a:t>
            </a:r>
            <a:r>
              <a:rPr/>
              <a:t>add</a:t>
            </a:r>
            <a:r>
              <a:rPr/>
              <a:t> </a:t>
            </a:r>
            <a:r>
              <a:rPr/>
              <a:t>their</a:t>
            </a:r>
            <a:r>
              <a:rPr/>
              <a:t> </a:t>
            </a:r>
            <a:r>
              <a:rPr/>
              <a:t>stickers</a:t>
            </a:r>
            <a:r>
              <a:rPr/>
              <a:t> </a:t>
            </a:r>
            <a:r>
              <a:rPr/>
              <a:t>to</a:t>
            </a:r>
            <a:r>
              <a:rPr/>
              <a:t> </a:t>
            </a:r>
            <a:r>
              <a:rPr/>
              <a:t>their</a:t>
            </a:r>
            <a:r>
              <a:rPr/>
              <a:t> </a:t>
            </a:r>
            <a:r>
              <a:rPr/>
              <a:t>own</a:t>
            </a:r>
            <a:r>
              <a:rPr/>
              <a:t> </a:t>
            </a:r>
            <a:r>
              <a:rPr/>
              <a:t>sites</a:t>
            </a:r>
            <a:r>
              <a:rPr/>
              <a:t> </a:t>
            </a:r>
            <a:r>
              <a:rPr/>
              <a:t>(if</a:t>
            </a:r>
            <a:r>
              <a:rPr/>
              <a:t> </a:t>
            </a:r>
            <a:r>
              <a:rPr/>
              <a:t>they’ve</a:t>
            </a:r>
            <a:r>
              <a:rPr/>
              <a:t> </a:t>
            </a:r>
            <a:r>
              <a:rPr/>
              <a:t>created</a:t>
            </a:r>
            <a:r>
              <a:rPr/>
              <a:t> </a:t>
            </a:r>
            <a:r>
              <a:rPr/>
              <a:t>sites</a:t>
            </a:r>
            <a:r>
              <a:rPr/>
              <a:t> </a:t>
            </a:r>
            <a:r>
              <a:rPr/>
              <a:t>in</a:t>
            </a:r>
            <a:r>
              <a:rPr/>
              <a:t> </a:t>
            </a:r>
            <a:r>
              <a:rPr/>
              <a:t>WRITE</a:t>
            </a:r>
            <a:r>
              <a:rPr/>
              <a:t> </a:t>
            </a:r>
            <a:r>
              <a:rPr/>
              <a:t>activities),</a:t>
            </a:r>
            <a:r>
              <a:rPr/>
              <a:t> </a:t>
            </a:r>
            <a:r>
              <a:rPr/>
              <a:t>or</a:t>
            </a:r>
            <a:r>
              <a:rPr/>
              <a:t> </a:t>
            </a:r>
            <a:r>
              <a:rPr/>
              <a:t>try</a:t>
            </a:r>
            <a:r>
              <a:rPr/>
              <a:t> </a:t>
            </a:r>
            <a:r>
              <a:rPr/>
              <a:t>sending</a:t>
            </a:r>
            <a:r>
              <a:rPr/>
              <a:t> </a:t>
            </a:r>
            <a:r>
              <a:rPr/>
              <a:t>them</a:t>
            </a:r>
            <a:r>
              <a:rPr/>
              <a:t> </a:t>
            </a:r>
            <a:r>
              <a:rPr/>
              <a:t>via</a:t>
            </a:r>
            <a:r>
              <a:rPr/>
              <a:t> </a:t>
            </a:r>
            <a:r>
              <a:rPr/>
              <a:t>email</a:t>
            </a:r>
            <a:r>
              <a:rPr/>
              <a:t> </a:t>
            </a:r>
            <a:r>
              <a:rPr/>
              <a:t>or</a:t>
            </a:r>
            <a:r>
              <a:rPr/>
              <a:t> </a:t>
            </a:r>
            <a:r>
              <a:rPr/>
              <a:t>posting</a:t>
            </a:r>
            <a:r>
              <a:rPr/>
              <a:t> </a:t>
            </a:r>
            <a:r>
              <a:rPr/>
              <a:t>them</a:t>
            </a:r>
            <a:r>
              <a:rPr/>
              <a:t> </a:t>
            </a:r>
            <a:r>
              <a:rPr/>
              <a:t>on</a:t>
            </a:r>
            <a:r>
              <a:rPr/>
              <a:t> </a:t>
            </a:r>
            <a:r>
              <a:rPr/>
              <a:t>social</a:t>
            </a:r>
            <a:r>
              <a:rPr/>
              <a:t> </a:t>
            </a:r>
            <a:r>
              <a:rPr/>
              <a:t>media.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Print</a:t>
            </a:r>
            <a:r>
              <a:rPr/>
              <a:t> </a:t>
            </a:r>
            <a:r>
              <a:rPr/>
              <a:t>out</a:t>
            </a:r>
            <a:r>
              <a:rPr/>
              <a:t> </a:t>
            </a:r>
            <a:r>
              <a:rPr/>
              <a:t>pictures</a:t>
            </a:r>
            <a:r>
              <a:rPr/>
              <a:t> </a:t>
            </a:r>
            <a:r>
              <a:rPr/>
              <a:t>within</a:t>
            </a:r>
            <a:r>
              <a:rPr/>
              <a:t> </a:t>
            </a:r>
            <a:r>
              <a:rPr/>
              <a:t>this</a:t>
            </a:r>
            <a:r>
              <a:rPr/>
              <a:t> </a:t>
            </a:r>
            <a:r>
              <a:rPr/>
              <a:t>activity</a:t>
            </a:r>
            <a:r>
              <a:rPr/>
              <a:t> </a:t>
            </a:r>
            <a:r>
              <a:rPr/>
              <a:t>or</a:t>
            </a:r>
            <a:r>
              <a:rPr/>
              <a:t> </a:t>
            </a:r>
            <a:r>
              <a:rPr/>
              <a:t>pull</a:t>
            </a:r>
            <a:r>
              <a:rPr/>
              <a:t> </a:t>
            </a:r>
            <a:r>
              <a:rPr/>
              <a:t>up</a:t>
            </a:r>
            <a:r>
              <a:rPr/>
              <a:t> </a:t>
            </a:r>
            <a:r>
              <a:rPr/>
              <a:t>on</a:t>
            </a:r>
            <a:r>
              <a:rPr/>
              <a:t> </a:t>
            </a:r>
            <a:r>
              <a:rPr/>
              <a:t>computer/project</a:t>
            </a:r>
            <a:r>
              <a:rPr/>
              <a:t> </a:t>
            </a:r>
            <a:r>
              <a:rPr/>
              <a:t>setup</a:t>
            </a:r>
          </a:p>
          <a:p>
            <a:pPr lvl="0" marL="0" indent="0">
              <a:buNone/>
            </a:pPr>
          </a:p>
          <a:p>
            <a:pPr lvl="1"/>
            <a:r>
              <a:rPr/>
              <a:t>Whiteboard,</a:t>
            </a:r>
            <a:r>
              <a:rPr/>
              <a:t> </a:t>
            </a:r>
            <a:r>
              <a:rPr/>
              <a:t>flipchart,</a:t>
            </a:r>
            <a:r>
              <a:rPr/>
              <a:t> </a:t>
            </a:r>
            <a:r>
              <a:rPr/>
              <a:t>or</a:t>
            </a:r>
            <a:r>
              <a:rPr/>
              <a:t> </a:t>
            </a:r>
            <a:r>
              <a:rPr/>
              <a:t>paper</a:t>
            </a:r>
          </a:p>
          <a:p>
            <a:pPr lvl="0" marL="0" indent="0">
              <a:buNone/>
            </a:pPr>
          </a:p>
          <a:p>
            <a:pPr lvl="1"/>
            <a:r>
              <a:rPr/>
              <a:t>multi-color</a:t>
            </a:r>
            <a:r>
              <a:rPr/>
              <a:t> </a:t>
            </a:r>
            <a:r>
              <a:rPr/>
              <a:t>sticky</a:t>
            </a:r>
            <a:r>
              <a:rPr/>
              <a:t> </a:t>
            </a:r>
            <a:r>
              <a:rPr/>
              <a:t>notes</a:t>
            </a:r>
          </a:p>
          <a:p>
            <a:pPr lvl="0" marL="0" indent="0">
              <a:buNone/>
            </a:pPr>
          </a:p>
          <a:p>
            <a:pPr lvl="1"/>
            <a:r>
              <a:rPr/>
              <a:t>Pencil</a:t>
            </a:r>
            <a:r>
              <a:rPr/>
              <a:t> </a:t>
            </a:r>
            <a:r>
              <a:rPr/>
              <a:t>or</a:t>
            </a:r>
            <a:r>
              <a:rPr/>
              <a:t> </a:t>
            </a:r>
            <a:r>
              <a:rPr/>
              <a:t>pen</a:t>
            </a:r>
          </a:p>
          <a:p>
            <a:pPr lvl="0" marL="0" indent="0">
              <a:buNone/>
            </a:pPr>
          </a:p>
          <a:p>
            <a:pPr lvl="1"/>
            <a:r>
              <a:rPr/>
              <a:t>Narrow</a:t>
            </a:r>
            <a:r>
              <a:rPr/>
              <a:t> </a:t>
            </a:r>
            <a:r>
              <a:rPr/>
              <a:t>tape</a:t>
            </a:r>
            <a:r>
              <a:rPr/>
              <a:t> </a:t>
            </a:r>
            <a:r>
              <a:rPr/>
              <a:t>or</a:t>
            </a:r>
            <a:r>
              <a:rPr/>
              <a:t> </a:t>
            </a:r>
            <a:r>
              <a:rPr/>
              <a:t>string</a:t>
            </a:r>
            <a:r>
              <a:rPr/>
              <a:t> </a:t>
            </a:r>
            <a:r>
              <a:rPr/>
              <a:t>(with</a:t>
            </a:r>
            <a:r>
              <a:rPr/>
              <a:t> </a:t>
            </a:r>
            <a:r>
              <a:rPr/>
              <a:t>tape)</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Design</a:t>
            </a:r>
          </a:p>
          <a:p>
            <a:pPr lvl="0" marL="0" indent="0">
              <a:buNone/>
            </a:pPr>
          </a:p>
          <a:p>
            <a:pPr lvl="1"/>
            <a:r>
              <a:rPr/>
              <a:t>Remix</a:t>
            </a:r>
          </a:p>
          <a:p>
            <a:pPr lvl="0" marL="0" indent="0">
              <a:buNone/>
            </a:pPr>
          </a:p>
          <a:p>
            <a:pPr lvl="1"/>
            <a:r>
              <a:rPr/>
              <a:t>Share</a:t>
            </a:r>
          </a:p>
          <a:p>
            <a:pPr lvl="0" marL="0" indent="0">
              <a:buNone/>
            </a:pPr>
          </a:p>
          <a:p>
            <a:pPr lvl="1"/>
            <a:r>
              <a:rPr/>
              <a:t>Connect</a:t>
            </a:r>
          </a:p>
          <a:p>
            <a:pPr lvl="0" marL="0" indent="0">
              <a:buNone/>
            </a:pPr>
          </a:p>
          <a:p>
            <a:pPr lvl="1"/>
            <a:r>
              <a:rPr/>
              <a:t>Evaluate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teh</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a:t>
            </a:r>
            <a:r>
              <a:rPr/>
              <a:t> </a:t>
            </a:r>
            <a:r>
              <a:rPr/>
              <a:t>min]</a:t>
            </a:r>
          </a:p>
          <a:p>
            <a:pPr lvl="0" marL="0" indent="0">
              <a:buNone/>
            </a:pPr>
          </a:p>
          <a:p>
            <a:pPr lvl="1"/>
            <a:r>
              <a:rPr/>
              <a:t>Explain: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Who</a:t>
            </a:r>
            <a:r>
              <a:rPr/>
              <a:t> </a:t>
            </a:r>
            <a:r>
              <a:rPr/>
              <a:t>has</a:t>
            </a:r>
            <a:r>
              <a:rPr/>
              <a:t> </a:t>
            </a:r>
            <a:r>
              <a:rPr/>
              <a:t>heard</a:t>
            </a:r>
            <a:r>
              <a:rPr/>
              <a:t> </a:t>
            </a:r>
            <a:r>
              <a:rPr/>
              <a:t>the</a:t>
            </a:r>
            <a:r>
              <a:rPr/>
              <a:t> </a:t>
            </a:r>
            <a:r>
              <a:rPr/>
              <a:t>term</a:t>
            </a:r>
            <a:r>
              <a:rPr/>
              <a:t> </a:t>
            </a:r>
            <a:r>
              <a:rPr/>
              <a:t>“</a:t>
            </a:r>
            <a:r>
              <a:rPr/>
              <a:t>pixel</a:t>
            </a:r>
            <a:r>
              <a:rPr/>
              <a:t>”</a:t>
            </a:r>
            <a:r>
              <a:rPr/>
              <a:t> </a:t>
            </a:r>
            <a:r>
              <a:rPr/>
              <a:t>before?</a:t>
            </a:r>
            <a:r>
              <a:rPr/>
              <a:t> </a:t>
            </a:r>
            <a:r>
              <a:rPr/>
              <a:t>What’s</a:t>
            </a:r>
            <a:r>
              <a:rPr/>
              <a:t> </a:t>
            </a:r>
            <a:r>
              <a:rPr/>
              <a:t>a</a:t>
            </a:r>
            <a:r>
              <a:rPr/>
              <a:t> </a:t>
            </a:r>
            <a:r>
              <a:rPr/>
              <a:t>pixel?</a:t>
            </a:r>
            <a:r>
              <a:rPr/>
              <a:t> </a:t>
            </a:r>
            <a:r>
              <a:rPr/>
              <a:t>What</a:t>
            </a:r>
            <a:r>
              <a:rPr/>
              <a:t> </a:t>
            </a:r>
            <a:r>
              <a:rPr/>
              <a:t>do</a:t>
            </a:r>
            <a:r>
              <a:rPr/>
              <a:t> </a:t>
            </a:r>
            <a:r>
              <a:rPr/>
              <a:t>you</a:t>
            </a:r>
            <a:r>
              <a:rPr/>
              <a:t> </a:t>
            </a:r>
            <a:r>
              <a:rPr/>
              <a:t>know</a:t>
            </a:r>
            <a:r>
              <a:rPr/>
              <a:t> </a:t>
            </a:r>
            <a:r>
              <a:rPr/>
              <a:t>about</a:t>
            </a:r>
            <a:r>
              <a:rPr/>
              <a:t> </a:t>
            </a:r>
            <a:r>
              <a:rPr/>
              <a:t>them?</a:t>
            </a:r>
            <a:r>
              <a:rPr/>
              <a:t> </a:t>
            </a:r>
            <a:r>
              <a:rPr/>
              <a:t>Tip!</a:t>
            </a:r>
            <a:r>
              <a:rPr/>
              <a:t> </a:t>
            </a:r>
            <a:r>
              <a:rPr/>
              <a:t>May</a:t>
            </a:r>
            <a:r>
              <a:rPr/>
              <a:t> </a:t>
            </a:r>
            <a:r>
              <a:rPr/>
              <a:t>have</a:t>
            </a:r>
            <a:r>
              <a:rPr/>
              <a:t> </a:t>
            </a:r>
            <a:r>
              <a:rPr/>
              <a:t>to</a:t>
            </a:r>
            <a:r>
              <a:rPr/>
              <a:t> </a:t>
            </a:r>
            <a:r>
              <a:rPr/>
              <a:t>explain</a:t>
            </a:r>
            <a:r>
              <a:rPr/>
              <a:t> </a:t>
            </a:r>
            <a:r>
              <a:rPr/>
              <a:t>the</a:t>
            </a:r>
            <a:r>
              <a:rPr/>
              <a:t> </a:t>
            </a:r>
            <a:r>
              <a:rPr/>
              <a:t>difference</a:t>
            </a:r>
            <a:r>
              <a:rPr/>
              <a:t> </a:t>
            </a:r>
            <a:r>
              <a:rPr/>
              <a:t>between</a:t>
            </a:r>
            <a:r>
              <a:rPr/>
              <a:t> </a:t>
            </a:r>
            <a:r>
              <a:rPr/>
              <a:t>pixel</a:t>
            </a:r>
            <a:r>
              <a:rPr/>
              <a:t> </a:t>
            </a:r>
            <a:r>
              <a:rPr/>
              <a:t>the</a:t>
            </a:r>
            <a:r>
              <a:rPr/>
              <a:t> </a:t>
            </a:r>
            <a:r>
              <a:rPr/>
              <a:t>computing</a:t>
            </a:r>
            <a:r>
              <a:rPr/>
              <a:t> </a:t>
            </a:r>
            <a:r>
              <a:rPr/>
              <a:t>term,</a:t>
            </a:r>
            <a:r>
              <a:rPr/>
              <a:t> </a:t>
            </a:r>
            <a:r>
              <a:rPr/>
              <a:t>and</a:t>
            </a:r>
            <a:r>
              <a:rPr/>
              <a:t> </a:t>
            </a:r>
            <a:r>
              <a:rPr/>
              <a:t>Pixel</a:t>
            </a:r>
            <a:r>
              <a:rPr/>
              <a:t> </a:t>
            </a:r>
            <a:r>
              <a:rPr/>
              <a:t>the</a:t>
            </a:r>
            <a:r>
              <a:rPr/>
              <a:t> </a:t>
            </a:r>
            <a:r>
              <a:rPr/>
              <a:t>Google</a:t>
            </a:r>
            <a:r>
              <a:rPr/>
              <a:t> </a:t>
            </a:r>
            <a:r>
              <a:rPr/>
              <a:t>smartphone</a:t>
            </a:r>
            <a:r>
              <a:rPr/>
              <a:t> </a:t>
            </a:r>
            <a:r>
              <a:rPr/>
              <a:t>product.</a:t>
            </a:r>
          </a:p>
          <a:p>
            <a:pPr lvl="0" marL="0" indent="0">
              <a:buNone/>
            </a:pPr>
          </a:p>
          <a:p>
            <a:pPr lvl="1"/>
            <a:r>
              <a:rPr/>
              <a:t>Explain:</a:t>
            </a:r>
            <a:r>
              <a:rPr/>
              <a:t> </a:t>
            </a:r>
            <a:r>
              <a:rPr/>
              <a:t>The</a:t>
            </a:r>
            <a:r>
              <a:rPr/>
              <a:t> </a:t>
            </a:r>
            <a:r>
              <a:rPr/>
              <a:t>term</a:t>
            </a:r>
            <a:r>
              <a:rPr/>
              <a:t> </a:t>
            </a:r>
            <a:r>
              <a:rPr/>
              <a:t>“</a:t>
            </a:r>
            <a:r>
              <a:rPr/>
              <a:t>pixel</a:t>
            </a:r>
            <a:r>
              <a:rPr/>
              <a:t>”</a:t>
            </a:r>
            <a:r>
              <a:rPr/>
              <a:t> </a:t>
            </a:r>
            <a:r>
              <a:rPr/>
              <a:t>comes</a:t>
            </a:r>
            <a:r>
              <a:rPr/>
              <a:t> </a:t>
            </a:r>
            <a:r>
              <a:rPr/>
              <a:t>from</a:t>
            </a:r>
            <a:r>
              <a:rPr/>
              <a:t> </a:t>
            </a:r>
            <a:r>
              <a:rPr/>
              <a:t>the</a:t>
            </a:r>
            <a:r>
              <a:rPr/>
              <a:t> </a:t>
            </a:r>
            <a:r>
              <a:rPr/>
              <a:t>word</a:t>
            </a:r>
            <a:r>
              <a:rPr/>
              <a:t> </a:t>
            </a:r>
            <a:r>
              <a:rPr/>
              <a:t>Picture</a:t>
            </a:r>
            <a:r>
              <a:rPr/>
              <a:t> </a:t>
            </a:r>
            <a:r>
              <a:rPr/>
              <a:t>Element.</a:t>
            </a:r>
            <a:r>
              <a:rPr/>
              <a:t> </a:t>
            </a:r>
            <a:r>
              <a:rPr/>
              <a:t>It’s</a:t>
            </a:r>
            <a:r>
              <a:rPr/>
              <a:t> </a:t>
            </a:r>
            <a:r>
              <a:rPr/>
              <a:t>the</a:t>
            </a:r>
            <a:r>
              <a:rPr/>
              <a:t> </a:t>
            </a:r>
            <a:r>
              <a:rPr/>
              <a:t>smallest</a:t>
            </a:r>
            <a:r>
              <a:rPr/>
              <a:t> </a:t>
            </a:r>
            <a:r>
              <a:rPr/>
              <a:t>possible</a:t>
            </a:r>
            <a:r>
              <a:rPr/>
              <a:t> </a:t>
            </a:r>
            <a:r>
              <a:rPr/>
              <a:t>element,</a:t>
            </a:r>
            <a:r>
              <a:rPr/>
              <a:t> </a:t>
            </a:r>
            <a:r>
              <a:rPr/>
              <a:t>the</a:t>
            </a:r>
            <a:r>
              <a:rPr/>
              <a:t> </a:t>
            </a:r>
            <a:r>
              <a:rPr/>
              <a:t>smallest</a:t>
            </a:r>
            <a:r>
              <a:rPr/>
              <a:t> </a:t>
            </a:r>
            <a:r>
              <a:rPr/>
              <a:t>unit</a:t>
            </a:r>
            <a:r>
              <a:rPr/>
              <a:t> </a:t>
            </a:r>
            <a:r>
              <a:rPr/>
              <a:t>of</a:t>
            </a:r>
            <a:r>
              <a:rPr/>
              <a:t> </a:t>
            </a:r>
            <a:r>
              <a:rPr/>
              <a:t>information</a:t>
            </a:r>
            <a:r>
              <a:rPr/>
              <a:t> </a:t>
            </a:r>
            <a:r>
              <a:rPr/>
              <a:t>in</a:t>
            </a:r>
            <a:r>
              <a:rPr/>
              <a:t> </a:t>
            </a:r>
            <a:r>
              <a:rPr/>
              <a:t>a</a:t>
            </a:r>
            <a:r>
              <a:rPr/>
              <a:t> </a:t>
            </a:r>
            <a:r>
              <a:rPr/>
              <a:t>digital</a:t>
            </a:r>
            <a:r>
              <a:rPr/>
              <a:t> </a:t>
            </a:r>
            <a:r>
              <a:rPr/>
              <a:t>image.</a:t>
            </a:r>
          </a:p>
          <a:p>
            <a:pPr lvl="0" marL="0" indent="0">
              <a:buNone/>
            </a:pPr>
          </a:p>
          <a:p>
            <a:pPr lvl="1"/>
            <a:r>
              <a:rPr/>
              <a:t>These</a:t>
            </a:r>
            <a:r>
              <a:rPr/>
              <a:t> </a:t>
            </a:r>
            <a:r>
              <a:rPr/>
              <a:t>appear</a:t>
            </a:r>
            <a:r>
              <a:rPr/>
              <a:t> </a:t>
            </a:r>
            <a:r>
              <a:rPr/>
              <a:t>on</a:t>
            </a:r>
            <a:r>
              <a:rPr/>
              <a:t> </a:t>
            </a:r>
            <a:r>
              <a:rPr/>
              <a:t>your</a:t>
            </a:r>
            <a:r>
              <a:rPr/>
              <a:t> </a:t>
            </a:r>
            <a:r>
              <a:rPr/>
              <a:t>computer</a:t>
            </a:r>
            <a:r>
              <a:rPr/>
              <a:t> </a:t>
            </a:r>
            <a:r>
              <a:rPr/>
              <a:t>screen</a:t>
            </a:r>
            <a:r>
              <a:rPr/>
              <a:t> </a:t>
            </a:r>
            <a:r>
              <a:rPr/>
              <a:t>as</a:t>
            </a:r>
            <a:r>
              <a:rPr/>
              <a:t> </a:t>
            </a:r>
            <a:r>
              <a:rPr/>
              <a:t>white</a:t>
            </a:r>
            <a:r>
              <a:rPr/>
              <a:t> </a:t>
            </a:r>
            <a:r>
              <a:rPr/>
              <a:t>or</a:t>
            </a:r>
            <a:r>
              <a:rPr/>
              <a:t> </a:t>
            </a:r>
            <a:r>
              <a:rPr/>
              <a:t>colored</a:t>
            </a:r>
            <a:r>
              <a:rPr/>
              <a:t> </a:t>
            </a:r>
            <a:r>
              <a:rPr/>
              <a:t>dots</a:t>
            </a:r>
            <a:r>
              <a:rPr/>
              <a:t> </a:t>
            </a:r>
            <a:r>
              <a:rPr/>
              <a:t>of</a:t>
            </a:r>
            <a:r>
              <a:rPr/>
              <a:t> </a:t>
            </a:r>
            <a:r>
              <a:rPr/>
              <a:t>light,</a:t>
            </a:r>
            <a:r>
              <a:rPr/>
              <a:t> </a:t>
            </a:r>
            <a:r>
              <a:rPr/>
              <a:t>or</a:t>
            </a:r>
            <a:r>
              <a:rPr/>
              <a:t> </a:t>
            </a:r>
            <a:r>
              <a:rPr/>
              <a:t>as</a:t>
            </a:r>
            <a:r>
              <a:rPr/>
              <a:t> </a:t>
            </a:r>
            <a:r>
              <a:rPr/>
              <a:t>dots</a:t>
            </a:r>
            <a:r>
              <a:rPr/>
              <a:t> </a:t>
            </a:r>
            <a:r>
              <a:rPr/>
              <a:t>that</a:t>
            </a:r>
            <a:r>
              <a:rPr/>
              <a:t> </a:t>
            </a:r>
            <a:r>
              <a:rPr/>
              <a:t>aren’t</a:t>
            </a:r>
            <a:r>
              <a:rPr/>
              <a:t> </a:t>
            </a:r>
            <a:r>
              <a:rPr/>
              <a:t>lit</a:t>
            </a:r>
            <a:r>
              <a:rPr/>
              <a:t> </a:t>
            </a:r>
            <a:r>
              <a:rPr/>
              <a:t>and</a:t>
            </a:r>
            <a:r>
              <a:rPr/>
              <a:t> </a:t>
            </a:r>
            <a:r>
              <a:rPr/>
              <a:t>appear</a:t>
            </a:r>
            <a:r>
              <a:rPr/>
              <a:t> </a:t>
            </a:r>
            <a:r>
              <a:rPr/>
              <a:t>black.</a:t>
            </a:r>
          </a:p>
          <a:p>
            <a:pPr lvl="0" marL="0" indent="0">
              <a:buNone/>
            </a:pPr>
          </a:p>
          <a:p>
            <a:pPr lvl="1"/>
            <a:r>
              <a:rPr/>
              <a:t>Creating</a:t>
            </a:r>
            <a:r>
              <a:rPr/>
              <a:t> </a:t>
            </a:r>
            <a:r>
              <a:rPr/>
              <a:t>images</a:t>
            </a:r>
            <a:r>
              <a:rPr/>
              <a:t> </a:t>
            </a:r>
            <a:r>
              <a:rPr/>
              <a:t>with</a:t>
            </a:r>
            <a:r>
              <a:rPr/>
              <a:t> </a:t>
            </a:r>
            <a:r>
              <a:rPr/>
              <a:t>lots</a:t>
            </a:r>
            <a:r>
              <a:rPr/>
              <a:t> </a:t>
            </a:r>
            <a:r>
              <a:rPr/>
              <a:t>of</a:t>
            </a:r>
            <a:r>
              <a:rPr/>
              <a:t> </a:t>
            </a:r>
            <a:r>
              <a:rPr/>
              <a:t>tiny</a:t>
            </a:r>
            <a:r>
              <a:rPr/>
              <a:t> </a:t>
            </a:r>
            <a:r>
              <a:rPr/>
              <a:t>elements</a:t>
            </a:r>
            <a:r>
              <a:rPr/>
              <a:t> </a:t>
            </a:r>
            <a:r>
              <a:rPr/>
              <a:t>is</a:t>
            </a:r>
            <a:r>
              <a:rPr/>
              <a:t> </a:t>
            </a:r>
            <a:r>
              <a:rPr/>
              <a:t>not</a:t>
            </a:r>
            <a:r>
              <a:rPr/>
              <a:t> </a:t>
            </a:r>
            <a:r>
              <a:rPr/>
              <a:t>a</a:t>
            </a:r>
            <a:r>
              <a:rPr/>
              <a:t> </a:t>
            </a:r>
            <a:r>
              <a:rPr/>
              <a:t>new</a:t>
            </a:r>
            <a:r>
              <a:rPr/>
              <a:t> </a:t>
            </a:r>
            <a:r>
              <a:rPr/>
              <a:t>idea!</a:t>
            </a:r>
            <a:r>
              <a:rPr/>
              <a:t> </a:t>
            </a:r>
            <a:r>
              <a:rPr/>
              <a:t>Let’s</a:t>
            </a:r>
            <a:r>
              <a:rPr/>
              <a:t> </a:t>
            </a:r>
            <a:r>
              <a:rPr/>
              <a:t>look</a:t>
            </a:r>
            <a:r>
              <a:rPr/>
              <a:t> </a:t>
            </a:r>
            <a:r>
              <a:rPr/>
              <a:t>at</a:t>
            </a:r>
            <a:r>
              <a:rPr/>
              <a:t> </a:t>
            </a:r>
            <a:r>
              <a:rPr/>
              <a:t>and</a:t>
            </a:r>
            <a:r>
              <a:rPr/>
              <a:t> </a:t>
            </a:r>
            <a:r>
              <a:rPr/>
              <a:t>talk</a:t>
            </a:r>
            <a:r>
              <a:rPr/>
              <a:t> </a:t>
            </a:r>
            <a:r>
              <a:rPr/>
              <a:t>about</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what</a:t>
            </a:r>
            <a:r>
              <a:rPr/>
              <a:t> </a:t>
            </a:r>
            <a:r>
              <a:rPr/>
              <a:t>are</a:t>
            </a:r>
            <a:r>
              <a:rPr/>
              <a:t> </a:t>
            </a:r>
            <a:r>
              <a:rPr/>
              <a:t>similarities</a:t>
            </a:r>
            <a:r>
              <a:rPr/>
              <a:t> </a:t>
            </a:r>
            <a:r>
              <a:rPr/>
              <a:t>and</a:t>
            </a:r>
            <a:r>
              <a:rPr/>
              <a:t> </a:t>
            </a:r>
            <a:r>
              <a:rPr/>
              <a:t>differences</a:t>
            </a:r>
            <a:r>
              <a:rPr/>
              <a:t> </a:t>
            </a:r>
            <a:r>
              <a:rPr/>
              <a:t>in</a:t>
            </a:r>
            <a:r>
              <a:rPr/>
              <a:t> </a:t>
            </a:r>
            <a:r>
              <a:rPr/>
              <a:t>the</a:t>
            </a:r>
            <a:r>
              <a:rPr/>
              <a:t> </a:t>
            </a:r>
            <a:r>
              <a:rPr/>
              <a:t>following</a:t>
            </a:r>
            <a:r>
              <a:rPr/>
              <a:t> </a:t>
            </a:r>
            <a:r>
              <a:rPr/>
              <a:t>images?</a:t>
            </a:r>
            <a:r>
              <a:rPr/>
              <a:t> </a:t>
            </a:r>
            <a:r>
              <a:rPr/>
              <a:t>What’s</a:t>
            </a:r>
            <a:r>
              <a:rPr/>
              <a:t> </a:t>
            </a:r>
            <a:r>
              <a:rPr/>
              <a:t>the</a:t>
            </a:r>
            <a:r>
              <a:rPr/>
              <a:t> </a:t>
            </a:r>
            <a:r>
              <a:rPr/>
              <a:t>smallest</a:t>
            </a:r>
            <a:r>
              <a:rPr/>
              <a:t> </a:t>
            </a:r>
            <a:r>
              <a:rPr/>
              <a:t>element</a:t>
            </a:r>
            <a:r>
              <a:rPr/>
              <a:t> </a:t>
            </a:r>
            <a:r>
              <a:rPr/>
              <a:t>that</a:t>
            </a:r>
            <a:r>
              <a:rPr/>
              <a:t> </a:t>
            </a:r>
            <a:r>
              <a:rPr/>
              <a:t>makes</a:t>
            </a:r>
            <a:r>
              <a:rPr/>
              <a:t> </a:t>
            </a:r>
            <a:r>
              <a:rPr/>
              <a:t>up</a:t>
            </a:r>
            <a:r>
              <a:rPr/>
              <a:t> </a:t>
            </a:r>
            <a:r>
              <a:rPr/>
              <a:t>each</a:t>
            </a:r>
            <a:r>
              <a:rPr/>
              <a:t> </a:t>
            </a:r>
            <a:r>
              <a:rPr/>
              <a:t>image?</a:t>
            </a:r>
          </a:p>
          <a:p>
            <a:pPr lvl="0" marL="0" indent="0">
              <a:buNone/>
            </a:pPr>
          </a:p>
          <a:p>
            <a:pPr lvl="1"/>
            <a:r>
              <a:rPr/>
              <a:t>(could</a:t>
            </a:r>
            <a:r>
              <a:rPr/>
              <a:t> </a:t>
            </a:r>
            <a:r>
              <a:rPr/>
              <a:t>mention</a:t>
            </a:r>
            <a:r>
              <a:rPr/>
              <a:t> </a:t>
            </a:r>
            <a:r>
              <a:rPr/>
              <a:t>artist</a:t>
            </a:r>
            <a:r>
              <a:rPr/>
              <a:t> </a:t>
            </a:r>
            <a:r>
              <a:rPr/>
              <a:t>George</a:t>
            </a:r>
            <a:r>
              <a:rPr/>
              <a:t> </a:t>
            </a:r>
            <a:r>
              <a:rPr/>
              <a:t>Seurat’s</a:t>
            </a:r>
            <a:r>
              <a:rPr/>
              <a:t> </a:t>
            </a:r>
            <a:r>
              <a:rPr/>
              <a:t>blending</a:t>
            </a:r>
            <a:r>
              <a:rPr/>
              <a:t> </a:t>
            </a:r>
            <a:r>
              <a:rPr/>
              <a:t>of</a:t>
            </a:r>
            <a:r>
              <a:rPr/>
              <a:t> </a:t>
            </a:r>
            <a:r>
              <a:rPr/>
              <a:t>colors</a:t>
            </a:r>
            <a:r>
              <a:rPr/>
              <a:t> </a:t>
            </a:r>
            <a:r>
              <a:rPr/>
              <a:t>and</a:t>
            </a:r>
            <a:r>
              <a:rPr/>
              <a:t> </a:t>
            </a:r>
            <a:r>
              <a:rPr/>
              <a:t>layering</a:t>
            </a:r>
            <a:r>
              <a:rPr/>
              <a:t> </a:t>
            </a:r>
            <a:r>
              <a:rPr/>
              <a:t>of</a:t>
            </a:r>
            <a:r>
              <a:rPr/>
              <a:t> </a:t>
            </a:r>
            <a:r>
              <a:rPr/>
              <a:t>brush</a:t>
            </a:r>
            <a:r>
              <a:rPr/>
              <a:t> </a:t>
            </a:r>
            <a:r>
              <a:rPr/>
              <a:t>strokes,</a:t>
            </a:r>
            <a:r>
              <a:rPr/>
              <a:t> </a:t>
            </a:r>
            <a:r>
              <a:rPr/>
              <a:t>Chuck</a:t>
            </a:r>
            <a:r>
              <a:rPr/>
              <a:t> </a:t>
            </a:r>
            <a:r>
              <a:rPr/>
              <a:t>Close</a:t>
            </a:r>
            <a:r>
              <a:rPr/>
              <a:t> </a:t>
            </a:r>
            <a:r>
              <a:rPr/>
              <a:t>uses</a:t>
            </a:r>
            <a:r>
              <a:rPr/>
              <a:t> </a:t>
            </a:r>
            <a:r>
              <a:rPr/>
              <a:t>brush</a:t>
            </a:r>
            <a:r>
              <a:rPr/>
              <a:t> </a:t>
            </a:r>
            <a:r>
              <a:rPr/>
              <a:t>strokes</a:t>
            </a:r>
            <a:r>
              <a:rPr/>
              <a:t> </a:t>
            </a:r>
            <a:r>
              <a:rPr/>
              <a:t>but</a:t>
            </a:r>
            <a:r>
              <a:rPr/>
              <a:t> </a:t>
            </a:r>
            <a:r>
              <a:rPr/>
              <a:t>within</a:t>
            </a:r>
            <a:r>
              <a:rPr/>
              <a:t> </a:t>
            </a:r>
            <a:r>
              <a:rPr/>
              <a:t>a</a:t>
            </a:r>
            <a:r>
              <a:rPr/>
              <a:t> </a:t>
            </a:r>
            <a:r>
              <a:rPr/>
              <a:t>grid</a:t>
            </a:r>
            <a:r>
              <a:rPr/>
              <a:t> </a:t>
            </a:r>
            <a:r>
              <a:rPr/>
              <a:t>of</a:t>
            </a:r>
            <a:r>
              <a:rPr/>
              <a:t> </a:t>
            </a:r>
            <a:r>
              <a:rPr/>
              <a:t>sorts;</a:t>
            </a:r>
            <a:r>
              <a:rPr/>
              <a:t> </a:t>
            </a:r>
            <a:r>
              <a:rPr/>
              <a:t>the</a:t>
            </a:r>
            <a:r>
              <a:rPr/>
              <a:t> </a:t>
            </a:r>
            <a:r>
              <a:rPr/>
              <a:t>video</a:t>
            </a:r>
            <a:r>
              <a:rPr/>
              <a:t> </a:t>
            </a:r>
            <a:r>
              <a:rPr/>
              <a:t>game</a:t>
            </a:r>
            <a:r>
              <a:rPr/>
              <a:t> </a:t>
            </a:r>
            <a:r>
              <a:rPr/>
              <a:t>Space</a:t>
            </a:r>
            <a:r>
              <a:rPr/>
              <a:t> </a:t>
            </a:r>
            <a:r>
              <a:rPr/>
              <a:t>Invaders</a:t>
            </a:r>
            <a:r>
              <a:rPr/>
              <a:t> </a:t>
            </a:r>
            <a:r>
              <a:rPr/>
              <a:t>has</a:t>
            </a:r>
            <a:r>
              <a:rPr/>
              <a:t> </a:t>
            </a:r>
            <a:r>
              <a:rPr/>
              <a:t>no</a:t>
            </a:r>
            <a:r>
              <a:rPr/>
              <a:t> </a:t>
            </a:r>
            <a:r>
              <a:rPr/>
              <a:t>blending</a:t>
            </a:r>
            <a:r>
              <a:rPr/>
              <a:t> </a:t>
            </a:r>
            <a:r>
              <a:rPr/>
              <a:t>and</a:t>
            </a:r>
            <a:r>
              <a:rPr/>
              <a:t> </a:t>
            </a:r>
            <a:r>
              <a:rPr/>
              <a:t>layering,</a:t>
            </a:r>
            <a:r>
              <a:rPr/>
              <a:t> </a:t>
            </a:r>
            <a:r>
              <a:rPr/>
              <a:t>and</a:t>
            </a:r>
            <a:r>
              <a:rPr/>
              <a:t> </a:t>
            </a:r>
            <a:r>
              <a:rPr/>
              <a:t>you</a:t>
            </a:r>
            <a:r>
              <a:rPr/>
              <a:t> </a:t>
            </a:r>
            <a:r>
              <a:rPr/>
              <a:t>can</a:t>
            </a:r>
            <a:r>
              <a:rPr/>
              <a:t> </a:t>
            </a:r>
            <a:r>
              <a:rPr/>
              <a:t>see</a:t>
            </a:r>
            <a:r>
              <a:rPr/>
              <a:t> </a:t>
            </a:r>
            <a:r>
              <a:rPr/>
              <a:t>a</a:t>
            </a:r>
            <a:r>
              <a:rPr/>
              <a:t> </a:t>
            </a:r>
            <a:r>
              <a:rPr/>
              <a:t>strong</a:t>
            </a:r>
            <a:r>
              <a:rPr/>
              <a:t> </a:t>
            </a:r>
            <a:r>
              <a:rPr/>
              <a:t>grid)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When</a:t>
            </a:r>
            <a:r>
              <a:rPr/>
              <a:t> </a:t>
            </a:r>
            <a:r>
              <a:rPr/>
              <a:t>artists</a:t>
            </a:r>
            <a:r>
              <a:rPr/>
              <a:t> </a:t>
            </a:r>
            <a:r>
              <a:rPr/>
              <a:t>like</a:t>
            </a:r>
            <a:r>
              <a:rPr/>
              <a:t> </a:t>
            </a:r>
            <a:r>
              <a:rPr/>
              <a:t>Chuck</a:t>
            </a:r>
            <a:r>
              <a:rPr/>
              <a:t> </a:t>
            </a:r>
            <a:r>
              <a:rPr/>
              <a:t>Close</a:t>
            </a:r>
            <a:r>
              <a:rPr/>
              <a:t> </a:t>
            </a:r>
            <a:r>
              <a:rPr/>
              <a:t>and</a:t>
            </a:r>
            <a:r>
              <a:rPr/>
              <a:t> </a:t>
            </a:r>
            <a:r>
              <a:rPr/>
              <a:t>George</a:t>
            </a:r>
            <a:r>
              <a:rPr/>
              <a:t> </a:t>
            </a:r>
            <a:r>
              <a:rPr/>
              <a:t>Seurat</a:t>
            </a:r>
            <a:r>
              <a:rPr/>
              <a:t> </a:t>
            </a:r>
            <a:r>
              <a:rPr/>
              <a:t>create</a:t>
            </a:r>
            <a:r>
              <a:rPr/>
              <a:t> </a:t>
            </a:r>
            <a:r>
              <a:rPr/>
              <a:t>an</a:t>
            </a:r>
            <a:r>
              <a:rPr/>
              <a:t> </a:t>
            </a:r>
            <a:r>
              <a:rPr/>
              <a:t>image,</a:t>
            </a:r>
            <a:r>
              <a:rPr/>
              <a:t> </a:t>
            </a:r>
            <a:r>
              <a:rPr/>
              <a:t>what</a:t>
            </a:r>
            <a:r>
              <a:rPr/>
              <a:t> </a:t>
            </a:r>
            <a:r>
              <a:rPr/>
              <a:t>are</a:t>
            </a:r>
            <a:r>
              <a:rPr/>
              <a:t> </a:t>
            </a:r>
            <a:r>
              <a:rPr/>
              <a:t>they</a:t>
            </a:r>
            <a:r>
              <a:rPr/>
              <a:t> </a:t>
            </a:r>
            <a:r>
              <a:rPr/>
              <a:t>working</a:t>
            </a:r>
            <a:r>
              <a:rPr/>
              <a:t> </a:t>
            </a:r>
            <a:r>
              <a:rPr/>
              <a:t>on?</a:t>
            </a:r>
            <a:r>
              <a:rPr/>
              <a:t> </a:t>
            </a:r>
            <a:r>
              <a:rPr/>
              <a:t>What</a:t>
            </a:r>
            <a:r>
              <a:rPr/>
              <a:t> </a:t>
            </a:r>
            <a:r>
              <a:rPr/>
              <a:t>is</a:t>
            </a:r>
            <a:r>
              <a:rPr/>
              <a:t> </a:t>
            </a:r>
            <a:r>
              <a:rPr/>
              <a:t>the</a:t>
            </a:r>
            <a:r>
              <a:rPr/>
              <a:t> </a:t>
            </a:r>
            <a:r>
              <a:rPr/>
              <a:t>surface</a:t>
            </a:r>
            <a:r>
              <a:rPr/>
              <a:t> </a:t>
            </a:r>
            <a:r>
              <a:rPr/>
              <a:t>they</a:t>
            </a:r>
            <a:r>
              <a:rPr/>
              <a:t> </a:t>
            </a:r>
            <a:r>
              <a:rPr/>
              <a:t>work</a:t>
            </a:r>
            <a:r>
              <a:rPr/>
              <a:t> </a:t>
            </a:r>
            <a:r>
              <a:rPr/>
              <a:t>on?</a:t>
            </a:r>
            <a:r>
              <a:rPr/>
              <a:t> </a:t>
            </a:r>
            <a:r>
              <a:rPr/>
              <a:t>(Answers</a:t>
            </a:r>
            <a:r>
              <a:rPr/>
              <a:t> </a:t>
            </a:r>
            <a:r>
              <a:rPr/>
              <a:t>might</a:t>
            </a:r>
            <a:r>
              <a:rPr/>
              <a:t> </a:t>
            </a:r>
            <a:r>
              <a:rPr/>
              <a:t>be:</a:t>
            </a:r>
            <a:r>
              <a:rPr/>
              <a:t> </a:t>
            </a:r>
            <a:r>
              <a:rPr/>
              <a:t>paper,</a:t>
            </a:r>
            <a:r>
              <a:rPr/>
              <a:t> </a:t>
            </a:r>
            <a:r>
              <a:rPr/>
              <a:t>canvas,</a:t>
            </a:r>
            <a:r>
              <a:rPr/>
              <a:t> </a:t>
            </a:r>
            <a:r>
              <a:rPr/>
              <a:t>wood,</a:t>
            </a:r>
            <a:r>
              <a:rPr/>
              <a:t> </a:t>
            </a:r>
            <a:r>
              <a:rPr/>
              <a:t>walls</a:t>
            </a:r>
            <a:r>
              <a:rPr/>
              <a:t> </a:t>
            </a:r>
            <a:r>
              <a:rPr/>
              <a:t>for</a:t>
            </a:r>
            <a:r>
              <a:rPr/>
              <a:t> </a:t>
            </a:r>
            <a:r>
              <a:rPr/>
              <a:t>muralists</a:t>
            </a:r>
            <a:r>
              <a:rPr/>
              <a:t> </a:t>
            </a:r>
            <a:r>
              <a:rPr/>
              <a:t>etc.)</a:t>
            </a:r>
          </a:p>
          <a:p>
            <a:pPr lvl="0" marL="0" indent="0">
              <a:buNone/>
            </a:pPr>
          </a:p>
          <a:p>
            <a:pPr lvl="1"/>
            <a:r>
              <a:rPr/>
              <a:t>Point</a:t>
            </a:r>
            <a:r>
              <a:rPr/>
              <a:t> </a:t>
            </a:r>
            <a:r>
              <a:rPr/>
              <a:t>out</a:t>
            </a:r>
            <a:r>
              <a:rPr/>
              <a:t> </a:t>
            </a:r>
            <a:r>
              <a:rPr/>
              <a:t>that</a:t>
            </a:r>
            <a:r>
              <a:rPr/>
              <a:t> </a:t>
            </a:r>
            <a:r>
              <a:rPr/>
              <a:t>in</a:t>
            </a:r>
            <a:r>
              <a:rPr/>
              <a:t> </a:t>
            </a:r>
            <a:r>
              <a:rPr/>
              <a:t>the</a:t>
            </a:r>
            <a:r>
              <a:rPr/>
              <a:t> </a:t>
            </a:r>
            <a:r>
              <a:rPr/>
              <a:t>real</a:t>
            </a:r>
            <a:r>
              <a:rPr/>
              <a:t> </a:t>
            </a:r>
            <a:r>
              <a:rPr/>
              <a:t>world</a:t>
            </a:r>
            <a:r>
              <a:rPr/>
              <a:t> </a:t>
            </a:r>
            <a:r>
              <a:rPr/>
              <a:t>these</a:t>
            </a:r>
            <a:r>
              <a:rPr/>
              <a:t> </a:t>
            </a:r>
            <a:r>
              <a:rPr/>
              <a:t>items</a:t>
            </a:r>
            <a:r>
              <a:rPr/>
              <a:t> </a:t>
            </a:r>
            <a:r>
              <a:rPr/>
              <a:t>always</a:t>
            </a:r>
            <a:r>
              <a:rPr/>
              <a:t> </a:t>
            </a:r>
            <a:r>
              <a:rPr/>
              <a:t>have</a:t>
            </a:r>
            <a:r>
              <a:rPr/>
              <a:t> </a:t>
            </a:r>
            <a:r>
              <a:rPr/>
              <a:t>measurable</a:t>
            </a:r>
            <a:r>
              <a:rPr/>
              <a:t> </a:t>
            </a:r>
            <a:r>
              <a:rPr/>
              <a:t>dimensions</a:t>
            </a:r>
            <a:r>
              <a:rPr/>
              <a:t> </a:t>
            </a:r>
            <a:r>
              <a:rPr/>
              <a:t>-</a:t>
            </a:r>
            <a:r>
              <a:rPr/>
              <a:t> </a:t>
            </a:r>
            <a:r>
              <a:rPr/>
              <a:t>whether</a:t>
            </a:r>
            <a:r>
              <a:rPr/>
              <a:t> </a:t>
            </a:r>
            <a:r>
              <a:rPr/>
              <a:t>they</a:t>
            </a:r>
            <a:r>
              <a:rPr/>
              <a:t> </a:t>
            </a:r>
            <a:r>
              <a:rPr/>
              <a:t>are</a:t>
            </a:r>
            <a:r>
              <a:rPr/>
              <a:t> </a:t>
            </a:r>
            <a:r>
              <a:rPr/>
              <a:t>teeny</a:t>
            </a:r>
            <a:r>
              <a:rPr/>
              <a:t> </a:t>
            </a:r>
            <a:r>
              <a:rPr/>
              <a:t>tiny</a:t>
            </a:r>
            <a:r>
              <a:rPr/>
              <a:t> </a:t>
            </a:r>
            <a:r>
              <a:rPr/>
              <a:t>or</a:t>
            </a:r>
            <a:r>
              <a:rPr/>
              <a:t> </a:t>
            </a:r>
            <a:r>
              <a:rPr/>
              <a:t>as</a:t>
            </a:r>
            <a:r>
              <a:rPr/>
              <a:t> </a:t>
            </a:r>
            <a:r>
              <a:rPr/>
              <a:t>big</a:t>
            </a:r>
            <a:r>
              <a:rPr/>
              <a:t> </a:t>
            </a:r>
            <a:r>
              <a:rPr/>
              <a:t>as</a:t>
            </a:r>
            <a:r>
              <a:rPr/>
              <a:t> </a:t>
            </a:r>
            <a:r>
              <a:rPr/>
              <a:t>the</a:t>
            </a:r>
            <a:r>
              <a:rPr/>
              <a:t> </a:t>
            </a:r>
            <a:r>
              <a:rPr/>
              <a:t>side</a:t>
            </a:r>
            <a:r>
              <a:rPr/>
              <a:t> </a:t>
            </a:r>
            <a:r>
              <a:rPr/>
              <a:t>of</a:t>
            </a:r>
            <a:r>
              <a:rPr/>
              <a:t> </a:t>
            </a:r>
            <a:r>
              <a:rPr/>
              <a:t>a</a:t>
            </a:r>
            <a:r>
              <a:rPr/>
              <a:t> </a:t>
            </a:r>
            <a:r>
              <a:rPr/>
              <a:t>building.</a:t>
            </a:r>
          </a:p>
          <a:p>
            <a:pPr lvl="0" marL="0" indent="0">
              <a:buNone/>
            </a:pPr>
          </a:p>
          <a:p>
            <a:pPr lvl="1"/>
            <a:r>
              <a:rPr/>
              <a:t>When</a:t>
            </a:r>
            <a:r>
              <a:rPr/>
              <a:t> </a:t>
            </a:r>
            <a:r>
              <a:rPr/>
              <a:t>we</a:t>
            </a:r>
            <a:r>
              <a:rPr/>
              <a:t> </a:t>
            </a:r>
            <a:r>
              <a:rPr/>
              <a:t>look</a:t>
            </a:r>
            <a:r>
              <a:rPr/>
              <a:t> </a:t>
            </a:r>
            <a:r>
              <a:rPr/>
              <a:t>at</a:t>
            </a:r>
            <a:r>
              <a:rPr/>
              <a:t> </a:t>
            </a:r>
            <a:r>
              <a:rPr/>
              <a:t>digital</a:t>
            </a:r>
            <a:r>
              <a:rPr/>
              <a:t> </a:t>
            </a:r>
            <a:r>
              <a:rPr/>
              <a:t>images:</a:t>
            </a:r>
            <a:r>
              <a:rPr/>
              <a:t> </a:t>
            </a:r>
            <a:r>
              <a:rPr/>
              <a:t>what’s</a:t>
            </a:r>
            <a:r>
              <a:rPr/>
              <a:t> </a:t>
            </a:r>
            <a:r>
              <a:rPr/>
              <a:t>the</a:t>
            </a:r>
            <a:r>
              <a:rPr/>
              <a:t> </a:t>
            </a:r>
            <a:r>
              <a:rPr/>
              <a:t>surface?</a:t>
            </a:r>
            <a:r>
              <a:rPr/>
              <a:t> </a:t>
            </a:r>
            <a:r>
              <a:rPr/>
              <a:t>what’s</a:t>
            </a:r>
            <a:r>
              <a:rPr/>
              <a:t> </a:t>
            </a:r>
            <a:r>
              <a:rPr/>
              <a:t>the</a:t>
            </a:r>
            <a:r>
              <a:rPr/>
              <a:t> </a:t>
            </a:r>
            <a:r>
              <a:rPr/>
              <a:t>digital</a:t>
            </a:r>
            <a:r>
              <a:rPr/>
              <a:t> </a:t>
            </a:r>
            <a:r>
              <a:rPr/>
              <a:t>equivalent</a:t>
            </a:r>
            <a:r>
              <a:rPr/>
              <a:t> </a:t>
            </a:r>
            <a:r>
              <a:rPr/>
              <a:t>of</a:t>
            </a:r>
            <a:r>
              <a:rPr/>
              <a:t> </a:t>
            </a:r>
            <a:r>
              <a:rPr/>
              <a:t>a</a:t>
            </a:r>
            <a:r>
              <a:rPr/>
              <a:t> </a:t>
            </a:r>
            <a:r>
              <a:rPr/>
              <a:t>canvas</a:t>
            </a:r>
            <a:r>
              <a:rPr/>
              <a:t> </a:t>
            </a:r>
            <a:r>
              <a:rPr/>
              <a:t>or</a:t>
            </a:r>
            <a:r>
              <a:rPr/>
              <a:t> </a:t>
            </a:r>
            <a:r>
              <a:rPr/>
              <a:t>sheet</a:t>
            </a:r>
            <a:r>
              <a:rPr/>
              <a:t> </a:t>
            </a:r>
            <a:r>
              <a:rPr/>
              <a:t>of</a:t>
            </a:r>
            <a:r>
              <a:rPr/>
              <a:t> </a:t>
            </a:r>
            <a:r>
              <a:rPr/>
              <a:t>paper?</a:t>
            </a:r>
            <a:r>
              <a:rPr/>
              <a:t> </a:t>
            </a:r>
            <a:r>
              <a:rPr/>
              <a:t>(Answers:</a:t>
            </a:r>
            <a:r>
              <a:rPr/>
              <a:t> </a:t>
            </a:r>
            <a:r>
              <a:rPr/>
              <a:t>the</a:t>
            </a:r>
            <a:r>
              <a:rPr/>
              <a:t> </a:t>
            </a:r>
            <a:r>
              <a:rPr/>
              <a:t>screens</a:t>
            </a:r>
            <a:r>
              <a:rPr/>
              <a:t> </a:t>
            </a:r>
            <a:r>
              <a:rPr/>
              <a:t>of</a:t>
            </a:r>
            <a:r>
              <a:rPr/>
              <a:t> </a:t>
            </a:r>
            <a:r>
              <a:rPr/>
              <a:t>our</a:t>
            </a:r>
            <a:r>
              <a:rPr/>
              <a:t> </a:t>
            </a:r>
            <a:r>
              <a:rPr/>
              <a:t>computer</a:t>
            </a:r>
            <a:r>
              <a:rPr/>
              <a:t> </a:t>
            </a:r>
            <a:r>
              <a:rPr/>
              <a:t>monitors</a:t>
            </a:r>
            <a:r>
              <a:rPr/>
              <a:t> </a:t>
            </a:r>
            <a:r>
              <a:rPr/>
              <a:t>or</a:t>
            </a:r>
            <a:r>
              <a:rPr/>
              <a:t> </a:t>
            </a:r>
            <a:r>
              <a:rPr/>
              <a:t>phones</a:t>
            </a:r>
            <a:r>
              <a:rPr/>
              <a:t> </a:t>
            </a:r>
            <a:r>
              <a:rPr/>
              <a:t>or</a:t>
            </a:r>
            <a:r>
              <a:rPr/>
              <a:t> </a:t>
            </a:r>
            <a:r>
              <a:rPr/>
              <a:t>laptops</a:t>
            </a:r>
            <a:r>
              <a:rPr/>
              <a:t> </a:t>
            </a:r>
            <a:r>
              <a:rPr/>
              <a:t>or</a:t>
            </a:r>
            <a:r>
              <a:rPr/>
              <a:t> </a:t>
            </a:r>
            <a:r>
              <a:rPr/>
              <a:t>TVs.)</a:t>
            </a:r>
          </a:p>
          <a:p>
            <a:pPr lvl="0" marL="0" indent="0">
              <a:buNone/>
            </a:pPr>
          </a:p>
          <a:p>
            <a:pPr lvl="1"/>
            <a:r>
              <a:rPr/>
              <a:t>Point</a:t>
            </a:r>
            <a:r>
              <a:rPr/>
              <a:t> </a:t>
            </a:r>
            <a:r>
              <a:rPr/>
              <a:t>out</a:t>
            </a:r>
            <a:r>
              <a:rPr/>
              <a:t> </a:t>
            </a:r>
            <a:r>
              <a:rPr/>
              <a:t>that</a:t>
            </a:r>
            <a:r>
              <a:rPr/>
              <a:t> </a:t>
            </a:r>
            <a:r>
              <a:rPr/>
              <a:t>like</a:t>
            </a:r>
            <a:r>
              <a:rPr/>
              <a:t> </a:t>
            </a:r>
            <a:r>
              <a:rPr/>
              <a:t>paper</a:t>
            </a:r>
            <a:r>
              <a:rPr/>
              <a:t> </a:t>
            </a:r>
            <a:r>
              <a:rPr/>
              <a:t>or</a:t>
            </a:r>
            <a:r>
              <a:rPr/>
              <a:t> </a:t>
            </a:r>
            <a:r>
              <a:rPr/>
              <a:t>canvas,</a:t>
            </a:r>
            <a:r>
              <a:rPr/>
              <a:t> </a:t>
            </a:r>
            <a:r>
              <a:rPr/>
              <a:t>screens</a:t>
            </a:r>
            <a:r>
              <a:rPr/>
              <a:t> </a:t>
            </a:r>
            <a:r>
              <a:rPr/>
              <a:t>also</a:t>
            </a:r>
            <a:r>
              <a:rPr/>
              <a:t> </a:t>
            </a:r>
            <a:r>
              <a:rPr/>
              <a:t>have</a:t>
            </a:r>
            <a:r>
              <a:rPr/>
              <a:t> </a:t>
            </a:r>
            <a:r>
              <a:rPr/>
              <a:t>physical</a:t>
            </a:r>
            <a:r>
              <a:rPr/>
              <a:t> </a:t>
            </a:r>
            <a:r>
              <a:rPr/>
              <a:t>dimensions</a:t>
            </a:r>
            <a:r>
              <a:rPr/>
              <a:t> </a:t>
            </a:r>
            <a:r>
              <a:rPr/>
              <a:t>(i.e. the</a:t>
            </a:r>
            <a:r>
              <a:rPr/>
              <a:t> </a:t>
            </a:r>
            <a:r>
              <a:rPr/>
              <a:t>height</a:t>
            </a:r>
            <a:r>
              <a:rPr/>
              <a:t> </a:t>
            </a:r>
            <a:r>
              <a:rPr/>
              <a:t>and</a:t>
            </a:r>
            <a:r>
              <a:rPr/>
              <a:t> </a:t>
            </a:r>
            <a:r>
              <a:rPr/>
              <a:t>width</a:t>
            </a:r>
            <a:r>
              <a:rPr/>
              <a:t> </a:t>
            </a:r>
            <a:r>
              <a:rPr/>
              <a:t>of</a:t>
            </a:r>
            <a:r>
              <a:rPr/>
              <a:t> </a:t>
            </a:r>
            <a:r>
              <a:rPr/>
              <a:t>your</a:t>
            </a:r>
            <a:r>
              <a:rPr/>
              <a:t> </a:t>
            </a:r>
            <a:r>
              <a:rPr/>
              <a:t>smartphone</a:t>
            </a:r>
            <a:r>
              <a:rPr/>
              <a:t> </a:t>
            </a:r>
            <a:r>
              <a:rPr/>
              <a:t>or</a:t>
            </a:r>
            <a:r>
              <a:rPr/>
              <a:t> </a:t>
            </a:r>
            <a:r>
              <a:rPr/>
              <a:t>computer</a:t>
            </a:r>
            <a:r>
              <a:rPr/>
              <a:t> </a:t>
            </a:r>
            <a:r>
              <a:rPr/>
              <a:t>screen).</a:t>
            </a:r>
          </a:p>
          <a:p>
            <a:pPr lvl="0" marL="0" indent="0">
              <a:buNone/>
            </a:pPr>
          </a:p>
          <a:p>
            <a:pPr lvl="1"/>
            <a:r>
              <a:rPr/>
              <a:t>Also,</a:t>
            </a:r>
            <a:r>
              <a:rPr/>
              <a:t> </a:t>
            </a:r>
            <a:r>
              <a:rPr/>
              <a:t>screens</a:t>
            </a:r>
            <a:r>
              <a:rPr/>
              <a:t> </a:t>
            </a:r>
            <a:r>
              <a:rPr/>
              <a:t>have</a:t>
            </a:r>
            <a:r>
              <a:rPr/>
              <a:t> </a:t>
            </a:r>
            <a:r>
              <a:rPr/>
              <a:t>digital</a:t>
            </a:r>
            <a:r>
              <a:rPr/>
              <a:t> </a:t>
            </a:r>
            <a:r>
              <a:rPr/>
              <a:t>constraints.</a:t>
            </a:r>
            <a:r>
              <a:rPr/>
              <a:t> </a:t>
            </a:r>
            <a:r>
              <a:rPr/>
              <a:t>Each</a:t>
            </a:r>
            <a:r>
              <a:rPr/>
              <a:t> </a:t>
            </a:r>
            <a:r>
              <a:rPr/>
              <a:t>screen</a:t>
            </a:r>
            <a:r>
              <a:rPr/>
              <a:t> </a:t>
            </a:r>
            <a:r>
              <a:rPr/>
              <a:t>has</a:t>
            </a:r>
            <a:r>
              <a:rPr/>
              <a:t> </a:t>
            </a:r>
            <a:r>
              <a:rPr/>
              <a:t>a</a:t>
            </a:r>
            <a:r>
              <a:rPr/>
              <a:t> </a:t>
            </a:r>
            <a:r>
              <a:rPr/>
              <a:t>maximum</a:t>
            </a:r>
            <a:r>
              <a:rPr/>
              <a:t> </a:t>
            </a:r>
            <a:r>
              <a:rPr/>
              <a:t>number</a:t>
            </a:r>
            <a:r>
              <a:rPr/>
              <a:t> </a:t>
            </a:r>
            <a:r>
              <a:rPr/>
              <a:t>of</a:t>
            </a:r>
            <a:r>
              <a:rPr/>
              <a:t> </a:t>
            </a:r>
            <a:r>
              <a:rPr/>
              <a:t>pixels</a:t>
            </a:r>
            <a:r>
              <a:rPr/>
              <a:t> </a:t>
            </a:r>
            <a:r>
              <a:rPr/>
              <a:t>available</a:t>
            </a:r>
            <a:r>
              <a:rPr/>
              <a:t> </a:t>
            </a:r>
            <a:r>
              <a:rPr/>
              <a:t>to</a:t>
            </a:r>
            <a:r>
              <a:rPr/>
              <a:t> </a:t>
            </a:r>
            <a:r>
              <a:rPr/>
              <a:t>display</a:t>
            </a:r>
            <a:r>
              <a:rPr/>
              <a:t> </a:t>
            </a:r>
            <a:r>
              <a:rPr/>
              <a:t>images.</a:t>
            </a:r>
            <a:r>
              <a:rPr/>
              <a:t> </a:t>
            </a:r>
            <a:r>
              <a:rPr/>
              <a:t>This</a:t>
            </a:r>
            <a:r>
              <a:rPr/>
              <a:t> </a:t>
            </a:r>
            <a:r>
              <a:rPr/>
              <a:t>is</a:t>
            </a:r>
            <a:r>
              <a:rPr/>
              <a:t> </a:t>
            </a:r>
            <a:r>
              <a:rPr/>
              <a:t>called</a:t>
            </a:r>
            <a:r>
              <a:rPr/>
              <a:t> </a:t>
            </a:r>
            <a:r>
              <a:rPr/>
              <a:t>the</a:t>
            </a:r>
            <a:r>
              <a:rPr/>
              <a:t> </a:t>
            </a:r>
            <a:r>
              <a:rPr/>
              <a:t>screen</a:t>
            </a:r>
            <a:r>
              <a:rPr/>
              <a:t> </a:t>
            </a:r>
            <a:r>
              <a:rPr/>
              <a:t>resolution.</a:t>
            </a:r>
            <a:r>
              <a:rPr/>
              <a:t> </a:t>
            </a:r>
            <a:r>
              <a:rPr/>
              <a:t>It’s</a:t>
            </a:r>
            <a:r>
              <a:rPr/>
              <a:t> </a:t>
            </a:r>
            <a:r>
              <a:rPr/>
              <a:t>expressed</a:t>
            </a:r>
            <a:r>
              <a:rPr/>
              <a:t> </a:t>
            </a:r>
            <a:r>
              <a:rPr/>
              <a:t>in</a:t>
            </a:r>
            <a:r>
              <a:rPr/>
              <a:t> </a:t>
            </a:r>
            <a:r>
              <a:rPr/>
              <a:t>two</a:t>
            </a:r>
            <a:r>
              <a:rPr/>
              <a:t> </a:t>
            </a:r>
            <a:r>
              <a:rPr/>
              <a:t>dimensions,</a:t>
            </a:r>
            <a:r>
              <a:rPr/>
              <a:t> </a:t>
            </a:r>
            <a:r>
              <a:rPr/>
              <a:t>width</a:t>
            </a:r>
            <a:r>
              <a:rPr/>
              <a:t> </a:t>
            </a:r>
            <a:r>
              <a:rPr/>
              <a:t>and</a:t>
            </a:r>
            <a:r>
              <a:rPr/>
              <a:t> </a:t>
            </a:r>
            <a:r>
              <a:rPr/>
              <a:t>height</a:t>
            </a:r>
            <a:r>
              <a:rPr/>
              <a:t> </a:t>
            </a:r>
            <a:r>
              <a:rPr/>
              <a:t>in</a:t>
            </a:r>
            <a:r>
              <a:rPr/>
              <a:t> </a:t>
            </a:r>
            <a:r>
              <a:rPr/>
              <a:t>pixels.</a:t>
            </a:r>
            <a:r>
              <a:rPr/>
              <a:t> </a:t>
            </a:r>
            <a:r>
              <a:rPr/>
              <a:t>Examples:</a:t>
            </a:r>
          </a:p>
          <a:p>
            <a:pPr lvl="0" marL="0" indent="0">
              <a:buNone/>
            </a:pPr>
          </a:p>
          <a:p>
            <a:pPr lvl="2"/>
            <a:r>
              <a:rPr/>
              <a:t>1280</a:t>
            </a:r>
            <a:r>
              <a:rPr/>
              <a:t> </a:t>
            </a:r>
            <a:r>
              <a:rPr/>
              <a:t>x</a:t>
            </a:r>
            <a:r>
              <a:rPr/>
              <a:t> </a:t>
            </a:r>
            <a:r>
              <a:rPr/>
              <a:t>800</a:t>
            </a:r>
          </a:p>
          <a:p>
            <a:pPr lvl="0" marL="0" indent="0">
              <a:buNone/>
            </a:pPr>
          </a:p>
          <a:p>
            <a:pPr lvl="2"/>
            <a:r>
              <a:rPr/>
              <a:t>1024</a:t>
            </a:r>
            <a:r>
              <a:rPr/>
              <a:t> </a:t>
            </a:r>
            <a:r>
              <a:rPr/>
              <a:t>x</a:t>
            </a:r>
            <a:r>
              <a:rPr/>
              <a:t> </a:t>
            </a:r>
            <a:r>
              <a:rPr/>
              <a:t>640</a:t>
            </a:r>
          </a:p>
          <a:p>
            <a:pPr lvl="0" marL="0" indent="0">
              <a:buNone/>
            </a:pPr>
          </a:p>
          <a:p>
            <a:pPr lvl="1"/>
            <a:r>
              <a:rPr/>
              <a:t>Note</a:t>
            </a:r>
            <a:r>
              <a:rPr/>
              <a:t> </a:t>
            </a:r>
            <a:r>
              <a:rPr/>
              <a:t>that</a:t>
            </a:r>
            <a:r>
              <a:rPr/>
              <a:t> </a:t>
            </a:r>
            <a:r>
              <a:rPr/>
              <a:t>there’s</a:t>
            </a:r>
            <a:r>
              <a:rPr/>
              <a:t> </a:t>
            </a:r>
            <a:r>
              <a:rPr/>
              <a:t>no</a:t>
            </a:r>
            <a:r>
              <a:rPr/>
              <a:t> </a:t>
            </a:r>
            <a:r>
              <a:rPr/>
              <a:t>fixed</a:t>
            </a:r>
            <a:r>
              <a:rPr/>
              <a:t> </a:t>
            </a:r>
            <a:r>
              <a:rPr/>
              <a:t>official</a:t>
            </a:r>
            <a:r>
              <a:rPr/>
              <a:t> </a:t>
            </a:r>
            <a:r>
              <a:rPr/>
              <a:t>measurement</a:t>
            </a:r>
            <a:r>
              <a:rPr/>
              <a:t> </a:t>
            </a:r>
            <a:r>
              <a:rPr/>
              <a:t>for</a:t>
            </a:r>
            <a:r>
              <a:rPr/>
              <a:t> </a:t>
            </a:r>
            <a:r>
              <a:rPr/>
              <a:t>a</a:t>
            </a:r>
            <a:r>
              <a:rPr/>
              <a:t> </a:t>
            </a:r>
            <a:r>
              <a:rPr/>
              <a:t>pixel.</a:t>
            </a:r>
            <a:r>
              <a:rPr/>
              <a:t> </a:t>
            </a:r>
            <a:r>
              <a:rPr/>
              <a:t>It</a:t>
            </a:r>
            <a:r>
              <a:rPr/>
              <a:t> </a:t>
            </a:r>
            <a:r>
              <a:rPr/>
              <a:t>depends</a:t>
            </a:r>
            <a:r>
              <a:rPr/>
              <a:t> </a:t>
            </a:r>
            <a:r>
              <a:rPr/>
              <a:t>on</a:t>
            </a:r>
            <a:r>
              <a:rPr/>
              <a:t> </a:t>
            </a:r>
            <a:r>
              <a:rPr/>
              <a:t>the</a:t>
            </a:r>
            <a:r>
              <a:rPr/>
              <a:t> </a:t>
            </a:r>
            <a:r>
              <a:rPr/>
              <a:t>physical</a:t>
            </a:r>
            <a:r>
              <a:rPr/>
              <a:t> </a:t>
            </a:r>
            <a:r>
              <a:rPr/>
              <a:t>dimensions</a:t>
            </a:r>
            <a:r>
              <a:rPr/>
              <a:t> </a:t>
            </a:r>
            <a:r>
              <a:rPr/>
              <a:t>of</a:t>
            </a:r>
            <a:r>
              <a:rPr/>
              <a:t> </a:t>
            </a:r>
            <a:r>
              <a:rPr/>
              <a:t>the</a:t>
            </a:r>
            <a:r>
              <a:rPr/>
              <a:t> </a:t>
            </a:r>
            <a:r>
              <a:rPr/>
              <a:t>screen</a:t>
            </a:r>
            <a:r>
              <a:rPr/>
              <a:t> </a:t>
            </a:r>
            <a:r>
              <a:rPr/>
              <a:t>and</a:t>
            </a:r>
            <a:r>
              <a:rPr/>
              <a:t> </a:t>
            </a:r>
            <a:r>
              <a:rPr/>
              <a:t>the</a:t>
            </a:r>
            <a:r>
              <a:rPr/>
              <a:t> </a:t>
            </a:r>
            <a:r>
              <a:rPr/>
              <a:t>screen</a:t>
            </a:r>
            <a:r>
              <a:rPr/>
              <a:t> </a:t>
            </a:r>
            <a:r>
              <a:rPr/>
              <a:t>resolution.</a:t>
            </a:r>
          </a:p>
          <a:p>
            <a:pPr lvl="0" marL="0" indent="0">
              <a:buNone/>
            </a:pPr>
          </a:p>
          <a:p>
            <a:pPr lvl="1"/>
            <a:r>
              <a:rPr/>
              <a:t>A</a:t>
            </a:r>
            <a:r>
              <a:rPr/>
              <a:t> </a:t>
            </a:r>
            <a:r>
              <a:rPr/>
              <a:t>giant</a:t>
            </a:r>
            <a:r>
              <a:rPr/>
              <a:t> </a:t>
            </a:r>
            <a:r>
              <a:rPr/>
              <a:t>billboard</a:t>
            </a:r>
            <a:r>
              <a:rPr/>
              <a:t> </a:t>
            </a:r>
            <a:r>
              <a:rPr/>
              <a:t>in</a:t>
            </a:r>
            <a:r>
              <a:rPr/>
              <a:t> </a:t>
            </a:r>
            <a:r>
              <a:rPr/>
              <a:t>Times</a:t>
            </a:r>
            <a:r>
              <a:rPr/>
              <a:t> </a:t>
            </a:r>
            <a:r>
              <a:rPr/>
              <a:t>Square</a:t>
            </a:r>
            <a:r>
              <a:rPr/>
              <a:t> </a:t>
            </a:r>
            <a:r>
              <a:rPr/>
              <a:t>might</a:t>
            </a:r>
            <a:r>
              <a:rPr/>
              <a:t> </a:t>
            </a:r>
            <a:r>
              <a:rPr/>
              <a:t>have</a:t>
            </a:r>
            <a:r>
              <a:rPr/>
              <a:t> </a:t>
            </a:r>
            <a:r>
              <a:rPr/>
              <a:t>a</a:t>
            </a:r>
            <a:r>
              <a:rPr/>
              <a:t> </a:t>
            </a:r>
            <a:r>
              <a:rPr/>
              <a:t>pixel</a:t>
            </a:r>
            <a:r>
              <a:rPr/>
              <a:t> </a:t>
            </a:r>
            <a:r>
              <a:rPr/>
              <a:t>size</a:t>
            </a:r>
            <a:r>
              <a:rPr/>
              <a:t> </a:t>
            </a:r>
            <a:r>
              <a:rPr/>
              <a:t>of</a:t>
            </a:r>
            <a:r>
              <a:rPr/>
              <a:t> </a:t>
            </a:r>
            <a:r>
              <a:rPr/>
              <a:t>12</a:t>
            </a:r>
            <a:r>
              <a:rPr/>
              <a:t> </a:t>
            </a:r>
            <a:r>
              <a:rPr/>
              <a:t>inches</a:t>
            </a:r>
            <a:r>
              <a:rPr/>
              <a:t> </a:t>
            </a:r>
            <a:r>
              <a:rPr/>
              <a:t>by</a:t>
            </a:r>
            <a:r>
              <a:rPr/>
              <a:t> </a:t>
            </a:r>
            <a:r>
              <a:rPr/>
              <a:t>12</a:t>
            </a:r>
            <a:r>
              <a:rPr/>
              <a:t> </a:t>
            </a:r>
            <a:r>
              <a:rPr/>
              <a:t>inches,</a:t>
            </a:r>
            <a:r>
              <a:rPr/>
              <a:t> </a:t>
            </a:r>
            <a:r>
              <a:rPr/>
              <a:t>and</a:t>
            </a:r>
            <a:r>
              <a:rPr/>
              <a:t> </a:t>
            </a:r>
            <a:r>
              <a:rPr/>
              <a:t>your</a:t>
            </a:r>
            <a:r>
              <a:rPr/>
              <a:t> </a:t>
            </a:r>
            <a:r>
              <a:rPr/>
              <a:t>smartwatch</a:t>
            </a:r>
            <a:r>
              <a:rPr/>
              <a:t> </a:t>
            </a:r>
            <a:r>
              <a:rPr/>
              <a:t>will</a:t>
            </a:r>
            <a:r>
              <a:rPr/>
              <a:t> </a:t>
            </a:r>
            <a:r>
              <a:rPr/>
              <a:t>have</a:t>
            </a:r>
            <a:r>
              <a:rPr/>
              <a:t> </a:t>
            </a:r>
            <a:r>
              <a:rPr/>
              <a:t>a</a:t>
            </a:r>
            <a:r>
              <a:rPr/>
              <a:t> </a:t>
            </a:r>
            <a:r>
              <a:rPr/>
              <a:t>microscopic</a:t>
            </a:r>
            <a:r>
              <a:rPr/>
              <a:t> </a:t>
            </a:r>
            <a:r>
              <a:rPr/>
              <a:t>pixel</a:t>
            </a:r>
            <a:r>
              <a:rPr/>
              <a:t> </a:t>
            </a:r>
            <a:r>
              <a:rPr/>
              <a:t>size.</a:t>
            </a:r>
          </a:p>
          <a:p>
            <a:pPr lvl="0" marL="0" indent="0">
              <a:buNone/>
            </a:pPr>
          </a:p>
          <a:p>
            <a:pPr lvl="1"/>
            <a:r>
              <a:rPr/>
              <a:t>Explain</a:t>
            </a:r>
            <a:r>
              <a:rPr/>
              <a:t> </a:t>
            </a:r>
            <a:r>
              <a:rPr/>
              <a:t>to</a:t>
            </a:r>
            <a:r>
              <a:rPr/>
              <a:t> </a:t>
            </a:r>
            <a:r>
              <a:rPr/>
              <a:t>learners</a:t>
            </a:r>
            <a:r>
              <a:rPr/>
              <a:t> </a:t>
            </a:r>
            <a:r>
              <a:rPr/>
              <a:t>that</a:t>
            </a:r>
            <a:r>
              <a:rPr/>
              <a:t> </a:t>
            </a:r>
            <a:r>
              <a:rPr/>
              <a:t>when</a:t>
            </a:r>
            <a:r>
              <a:rPr/>
              <a:t> </a:t>
            </a:r>
            <a:r>
              <a:rPr/>
              <a:t>we</a:t>
            </a:r>
            <a:r>
              <a:rPr/>
              <a:t> </a:t>
            </a:r>
            <a:r>
              <a:rPr/>
              <a:t>use</a:t>
            </a:r>
            <a:r>
              <a:rPr/>
              <a:t> </a:t>
            </a:r>
            <a:r>
              <a:rPr/>
              <a:t>computers</a:t>
            </a:r>
            <a:r>
              <a:rPr/>
              <a:t> </a:t>
            </a:r>
            <a:r>
              <a:rPr/>
              <a:t>to</a:t>
            </a:r>
            <a:r>
              <a:rPr/>
              <a:t> </a:t>
            </a:r>
            <a:r>
              <a:rPr/>
              <a:t>create</a:t>
            </a:r>
            <a:r>
              <a:rPr/>
              <a:t> </a:t>
            </a:r>
            <a:r>
              <a:rPr/>
              <a:t>or</a:t>
            </a:r>
            <a:r>
              <a:rPr/>
              <a:t> </a:t>
            </a:r>
            <a:r>
              <a:rPr/>
              <a:t>display</a:t>
            </a:r>
            <a:r>
              <a:rPr/>
              <a:t> </a:t>
            </a:r>
            <a:r>
              <a:rPr/>
              <a:t>an</a:t>
            </a:r>
            <a:r>
              <a:rPr/>
              <a:t> </a:t>
            </a:r>
            <a:r>
              <a:rPr/>
              <a:t>image</a:t>
            </a:r>
            <a:r>
              <a:rPr/>
              <a:t> </a:t>
            </a:r>
            <a:r>
              <a:rPr/>
              <a:t>made</a:t>
            </a:r>
            <a:r>
              <a:rPr/>
              <a:t> </a:t>
            </a:r>
            <a:r>
              <a:rPr/>
              <a:t>from</a:t>
            </a:r>
            <a:r>
              <a:rPr/>
              <a:t> </a:t>
            </a:r>
            <a:r>
              <a:rPr/>
              <a:t>lots</a:t>
            </a:r>
            <a:r>
              <a:rPr/>
              <a:t> </a:t>
            </a:r>
            <a:r>
              <a:rPr/>
              <a:t>of</a:t>
            </a:r>
            <a:r>
              <a:rPr/>
              <a:t> </a:t>
            </a:r>
            <a:r>
              <a:rPr/>
              <a:t>pixels,</a:t>
            </a:r>
            <a:r>
              <a:rPr/>
              <a:t> </a:t>
            </a:r>
            <a:r>
              <a:rPr/>
              <a:t>the</a:t>
            </a:r>
            <a:r>
              <a:rPr/>
              <a:t> </a:t>
            </a:r>
            <a:r>
              <a:rPr/>
              <a:t>computer</a:t>
            </a:r>
            <a:r>
              <a:rPr/>
              <a:t> </a:t>
            </a:r>
            <a:r>
              <a:rPr/>
              <a:t>uses</a:t>
            </a:r>
            <a:r>
              <a:rPr/>
              <a:t> </a:t>
            </a:r>
            <a:r>
              <a:rPr/>
              <a:t>a</a:t>
            </a:r>
            <a:r>
              <a:rPr/>
              <a:t> </a:t>
            </a:r>
            <a:r>
              <a:rPr/>
              <a:t>grid</a:t>
            </a:r>
            <a:r>
              <a:rPr/>
              <a:t> </a:t>
            </a:r>
            <a:r>
              <a:rPr/>
              <a:t>-</a:t>
            </a:r>
            <a:r>
              <a:rPr/>
              <a:t> </a:t>
            </a:r>
            <a:r>
              <a:rPr/>
              <a:t>a</a:t>
            </a:r>
            <a:r>
              <a:rPr/>
              <a:t> </a:t>
            </a:r>
            <a:r>
              <a:rPr/>
              <a:t>matrix</a:t>
            </a:r>
            <a:r>
              <a:rPr/>
              <a:t> </a:t>
            </a:r>
            <a:r>
              <a:rPr/>
              <a:t>of</a:t>
            </a:r>
            <a:r>
              <a:rPr/>
              <a:t> </a:t>
            </a:r>
            <a:r>
              <a:rPr/>
              <a:t>pixels,</a:t>
            </a:r>
            <a:r>
              <a:rPr/>
              <a:t> </a:t>
            </a:r>
            <a:r>
              <a:rPr/>
              <a:t>called</a:t>
            </a:r>
            <a:r>
              <a:rPr/>
              <a:t> </a:t>
            </a:r>
            <a:r>
              <a:rPr/>
              <a:t>a</a:t>
            </a:r>
            <a:r>
              <a:rPr/>
              <a:t> </a:t>
            </a:r>
            <a:r>
              <a:rPr/>
              <a:t>bitmap,</a:t>
            </a:r>
            <a:r>
              <a:rPr/>
              <a:t> </a:t>
            </a:r>
            <a:r>
              <a:rPr/>
              <a:t>to</a:t>
            </a:r>
            <a:r>
              <a:rPr/>
              <a:t> </a:t>
            </a:r>
            <a:r>
              <a:rPr/>
              <a:t>organize</a:t>
            </a:r>
            <a:r>
              <a:rPr/>
              <a:t> </a:t>
            </a:r>
            <a:r>
              <a:rPr/>
              <a:t>the</a:t>
            </a:r>
            <a:r>
              <a:rPr/>
              <a:t> </a:t>
            </a:r>
            <a:r>
              <a:rPr/>
              <a:t>visual</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they’ll</a:t>
            </a:r>
            <a:r>
              <a:rPr/>
              <a:t> </a:t>
            </a:r>
            <a:r>
              <a:rPr/>
              <a:t>create</a:t>
            </a:r>
            <a:r>
              <a:rPr/>
              <a:t> </a:t>
            </a:r>
            <a:r>
              <a:rPr/>
              <a:t>some</a:t>
            </a:r>
            <a:r>
              <a:rPr/>
              <a:t> </a:t>
            </a:r>
            <a:r>
              <a:rPr/>
              <a:t>art</a:t>
            </a:r>
            <a:r>
              <a:rPr/>
              <a:t> </a:t>
            </a:r>
            <a:r>
              <a:rPr/>
              <a:t>using</a:t>
            </a:r>
            <a:r>
              <a:rPr/>
              <a:t> </a:t>
            </a:r>
            <a:r>
              <a:rPr/>
              <a:t>pixels,</a:t>
            </a:r>
            <a:r>
              <a:rPr/>
              <a:t> </a:t>
            </a:r>
            <a:r>
              <a:rPr/>
              <a:t>but</a:t>
            </a:r>
            <a:r>
              <a:rPr/>
              <a:t> </a:t>
            </a:r>
            <a:r>
              <a:rPr/>
              <a:t>in</a:t>
            </a:r>
            <a:r>
              <a:rPr/>
              <a:t> </a:t>
            </a:r>
            <a:r>
              <a:rPr/>
              <a:t>an</a:t>
            </a:r>
            <a:r>
              <a:rPr/>
              <a:t> </a:t>
            </a:r>
            <a:r>
              <a:rPr/>
              <a:t>analog</a:t>
            </a:r>
            <a:r>
              <a:rPr/>
              <a:t> </a:t>
            </a:r>
            <a:r>
              <a:rPr/>
              <a:t>way.</a:t>
            </a:r>
            <a:r>
              <a:rPr/>
              <a:t> </a:t>
            </a:r>
            <a:r>
              <a:rPr/>
              <a:t>They’ll</a:t>
            </a:r>
            <a:r>
              <a:rPr/>
              <a:t> </a:t>
            </a:r>
            <a:r>
              <a:rPr/>
              <a:t>create</a:t>
            </a:r>
            <a:r>
              <a:rPr/>
              <a:t> </a:t>
            </a:r>
            <a:r>
              <a:rPr/>
              <a:t>an</a:t>
            </a:r>
            <a:r>
              <a:rPr/>
              <a:t> </a:t>
            </a:r>
            <a:r>
              <a:rPr/>
              <a:t>image</a:t>
            </a:r>
            <a:r>
              <a:rPr/>
              <a:t> </a:t>
            </a:r>
            <a:r>
              <a:rPr/>
              <a:t>that</a:t>
            </a:r>
            <a:r>
              <a:rPr/>
              <a:t> </a:t>
            </a:r>
            <a:r>
              <a:rPr/>
              <a:t>they</a:t>
            </a:r>
            <a:r>
              <a:rPr/>
              <a:t> </a:t>
            </a:r>
            <a:r>
              <a:rPr/>
              <a:t>can</a:t>
            </a:r>
            <a:r>
              <a:rPr/>
              <a:t> </a:t>
            </a:r>
            <a:r>
              <a:rPr/>
              <a:t>later</a:t>
            </a:r>
            <a:r>
              <a:rPr/>
              <a:t> </a:t>
            </a:r>
            <a:r>
              <a:rPr/>
              <a:t>translate</a:t>
            </a:r>
            <a:r>
              <a:rPr/>
              <a:t> </a:t>
            </a:r>
            <a:r>
              <a:rPr/>
              <a:t>into</a:t>
            </a:r>
            <a:r>
              <a:rPr/>
              <a:t> </a:t>
            </a:r>
            <a:r>
              <a:rPr/>
              <a:t>digital</a:t>
            </a:r>
            <a:r>
              <a:rPr/>
              <a:t> </a:t>
            </a:r>
            <a:r>
              <a:rPr/>
              <a:t>form</a:t>
            </a:r>
            <a:r>
              <a:rPr/>
              <a:t> </a:t>
            </a:r>
            <a:r>
              <a:rPr/>
              <a:t>for</a:t>
            </a:r>
            <a:r>
              <a:rPr/>
              <a:t> </a:t>
            </a:r>
            <a:r>
              <a:rPr/>
              <a:t>use</a:t>
            </a:r>
            <a:r>
              <a:rPr/>
              <a:t> </a:t>
            </a:r>
            <a:r>
              <a:rPr/>
              <a:t>on</a:t>
            </a:r>
            <a:r>
              <a:rPr/>
              <a:t> </a:t>
            </a:r>
            <a:r>
              <a:rPr/>
              <a:t>the</a:t>
            </a:r>
            <a:r>
              <a:rPr/>
              <a:t> </a:t>
            </a:r>
            <a:r>
              <a:rPr/>
              <a:t>web.</a:t>
            </a:r>
          </a:p>
          <a:p>
            <a:pPr lvl="0" marL="0" indent="0">
              <a:buNone/>
            </a:pPr>
          </a:p>
          <a:p>
            <a:pPr lvl="1"/>
            <a:r>
              <a:rPr/>
              <a:t>Briefly</a:t>
            </a:r>
            <a:r>
              <a:rPr/>
              <a:t> </a:t>
            </a:r>
            <a:r>
              <a:rPr/>
              <a:t>discuss</a:t>
            </a:r>
            <a:r>
              <a:rPr/>
              <a:t> </a:t>
            </a:r>
            <a:r>
              <a:rPr/>
              <a:t>visual</a:t>
            </a:r>
            <a:r>
              <a:rPr/>
              <a:t> </a:t>
            </a:r>
            <a:r>
              <a:rPr/>
              <a:t>communication</a:t>
            </a:r>
            <a:r>
              <a:rPr/>
              <a:t> </a:t>
            </a:r>
            <a:r>
              <a:rPr/>
              <a:t>online:</a:t>
            </a:r>
            <a:r>
              <a:rPr/>
              <a:t> </a:t>
            </a:r>
            <a:r>
              <a:rPr/>
              <a:t>Are</a:t>
            </a:r>
            <a:r>
              <a:rPr/>
              <a:t> </a:t>
            </a:r>
            <a:r>
              <a:rPr/>
              <a:t>there</a:t>
            </a:r>
            <a:r>
              <a:rPr/>
              <a:t> </a:t>
            </a:r>
            <a:r>
              <a:rPr/>
              <a:t>ways</a:t>
            </a:r>
            <a:r>
              <a:rPr/>
              <a:t> </a:t>
            </a:r>
            <a:r>
              <a:rPr/>
              <a:t>that</a:t>
            </a:r>
            <a:r>
              <a:rPr/>
              <a:t> </a:t>
            </a:r>
            <a:r>
              <a:rPr/>
              <a:t>they</a:t>
            </a:r>
            <a:r>
              <a:rPr/>
              <a:t> </a:t>
            </a:r>
            <a:r>
              <a:rPr/>
              <a:t>already</a:t>
            </a:r>
            <a:r>
              <a:rPr/>
              <a:t> </a:t>
            </a:r>
            <a:r>
              <a:rPr/>
              <a:t>use</a:t>
            </a:r>
            <a:r>
              <a:rPr/>
              <a:t> </a:t>
            </a:r>
            <a:r>
              <a:rPr/>
              <a:t>images</a:t>
            </a:r>
            <a:r>
              <a:rPr/>
              <a:t> </a:t>
            </a:r>
            <a:r>
              <a:rPr/>
              <a:t>to</a:t>
            </a:r>
            <a:r>
              <a:rPr/>
              <a:t> </a:t>
            </a:r>
            <a:r>
              <a:rPr/>
              <a:t>communicate</a:t>
            </a:r>
            <a:r>
              <a:rPr/>
              <a:t> </a:t>
            </a:r>
            <a:r>
              <a:rPr/>
              <a:t>with</a:t>
            </a:r>
            <a:r>
              <a:rPr/>
              <a:t> </a:t>
            </a:r>
            <a:r>
              <a:rPr/>
              <a:t>others</a:t>
            </a:r>
            <a:r>
              <a:rPr/>
              <a:t> </a:t>
            </a:r>
            <a:r>
              <a:rPr/>
              <a:t>online?</a:t>
            </a:r>
            <a:r>
              <a:rPr/>
              <a:t> </a:t>
            </a:r>
            <a:r>
              <a:rPr/>
              <a:t>(answers</a:t>
            </a:r>
            <a:r>
              <a:rPr/>
              <a:t> </a:t>
            </a:r>
            <a:r>
              <a:rPr/>
              <a:t>here</a:t>
            </a:r>
            <a:r>
              <a:rPr/>
              <a:t> </a:t>
            </a:r>
            <a:r>
              <a:rPr/>
              <a:t>might</a:t>
            </a:r>
            <a:r>
              <a:rPr/>
              <a:t> </a:t>
            </a:r>
            <a:r>
              <a:rPr/>
              <a:t>be:</a:t>
            </a:r>
            <a:r>
              <a:rPr/>
              <a:t> </a:t>
            </a:r>
            <a:r>
              <a:rPr/>
              <a:t>Facebook</a:t>
            </a:r>
            <a:r>
              <a:rPr/>
              <a:t> </a:t>
            </a:r>
            <a:r>
              <a:rPr/>
              <a:t>like</a:t>
            </a:r>
            <a:r>
              <a:rPr/>
              <a:t> </a:t>
            </a:r>
            <a:r>
              <a:rPr/>
              <a:t>button,</a:t>
            </a:r>
            <a:r>
              <a:rPr/>
              <a:t> </a:t>
            </a:r>
            <a:r>
              <a:rPr/>
              <a:t>emojis,</a:t>
            </a:r>
            <a:r>
              <a:rPr/>
              <a:t> </a:t>
            </a:r>
            <a:r>
              <a:rPr/>
              <a:t>avatars,</a:t>
            </a:r>
            <a:r>
              <a:rPr/>
              <a:t> </a:t>
            </a:r>
            <a:r>
              <a:rPr/>
              <a:t>etc)</a:t>
            </a:r>
            <a:r>
              <a:rPr/>
              <a:t> </a:t>
            </a:r>
            <a:r>
              <a:rPr/>
              <a:t>What</a:t>
            </a:r>
            <a:r>
              <a:rPr/>
              <a:t> </a:t>
            </a:r>
            <a:r>
              <a:rPr/>
              <a:t>are</a:t>
            </a:r>
            <a:r>
              <a:rPr/>
              <a:t> </a:t>
            </a:r>
            <a:r>
              <a:rPr/>
              <a:t>examples?</a:t>
            </a:r>
            <a:r>
              <a:rPr/>
              <a:t> </a:t>
            </a:r>
            <a:r>
              <a:rPr/>
              <a:t>How</a:t>
            </a:r>
            <a:r>
              <a:rPr/>
              <a:t> </a:t>
            </a:r>
            <a:r>
              <a:rPr/>
              <a:t>and</a:t>
            </a:r>
            <a:r>
              <a:rPr/>
              <a:t> </a:t>
            </a:r>
            <a:r>
              <a:rPr/>
              <a:t>what</a:t>
            </a:r>
            <a:r>
              <a:rPr/>
              <a:t> </a:t>
            </a:r>
            <a:r>
              <a:rPr/>
              <a:t>do</a:t>
            </a:r>
            <a:r>
              <a:rPr/>
              <a:t> </a:t>
            </a:r>
            <a:r>
              <a:rPr/>
              <a:t>these</a:t>
            </a:r>
            <a:r>
              <a:rPr/>
              <a:t> </a:t>
            </a:r>
            <a:r>
              <a:rPr/>
              <a:t>images</a:t>
            </a:r>
            <a:r>
              <a:rPr/>
              <a:t> </a:t>
            </a:r>
            <a:r>
              <a:rPr/>
              <a:t>say?</a:t>
            </a:r>
            <a:r>
              <a:rPr/>
              <a:t> </a:t>
            </a:r>
            <a:r>
              <a:rPr/>
              <a:t>Is</a:t>
            </a:r>
            <a:r>
              <a:rPr/>
              <a:t> </a:t>
            </a:r>
            <a:r>
              <a:rPr/>
              <a:t>there</a:t>
            </a:r>
            <a:r>
              <a:rPr/>
              <a:t> </a:t>
            </a:r>
            <a:r>
              <a:rPr/>
              <a:t>something</a:t>
            </a:r>
            <a:r>
              <a:rPr/>
              <a:t> </a:t>
            </a:r>
            <a:r>
              <a:rPr/>
              <a:t>that</a:t>
            </a:r>
            <a:r>
              <a:rPr/>
              <a:t> </a:t>
            </a:r>
            <a:r>
              <a:rPr/>
              <a:t>you’ve</a:t>
            </a:r>
            <a:r>
              <a:rPr/>
              <a:t> </a:t>
            </a:r>
            <a:r>
              <a:rPr/>
              <a:t>been</a:t>
            </a:r>
            <a:r>
              <a:rPr/>
              <a:t> </a:t>
            </a:r>
            <a:r>
              <a:rPr/>
              <a:t>wanting</a:t>
            </a:r>
            <a:r>
              <a:rPr/>
              <a:t> </a:t>
            </a:r>
            <a:r>
              <a:rPr/>
              <a:t>to</a:t>
            </a:r>
            <a:r>
              <a:rPr/>
              <a:t> </a:t>
            </a:r>
            <a:r>
              <a:rPr/>
              <a:t>communicate</a:t>
            </a:r>
            <a:r>
              <a:rPr/>
              <a:t> </a:t>
            </a:r>
            <a:r>
              <a:rPr/>
              <a:t>that</a:t>
            </a:r>
            <a:r>
              <a:rPr/>
              <a:t> </a:t>
            </a:r>
            <a:r>
              <a:rPr/>
              <a:t>no</a:t>
            </a:r>
            <a:r>
              <a:rPr/>
              <a:t> </a:t>
            </a:r>
            <a:r>
              <a:rPr/>
              <a:t>image</a:t>
            </a:r>
            <a:r>
              <a:rPr/>
              <a:t> </a:t>
            </a:r>
            <a:r>
              <a:rPr/>
              <a:t>exists</a:t>
            </a:r>
            <a:r>
              <a:rPr/>
              <a:t> </a:t>
            </a:r>
            <a:r>
              <a:rPr/>
              <a:t>yet?</a:t>
            </a:r>
            <a:r>
              <a:rPr/>
              <a:t> </a:t>
            </a:r>
            <a:r>
              <a:rPr/>
              <a:t>What</a:t>
            </a:r>
            <a:r>
              <a:rPr/>
              <a:t> </a:t>
            </a:r>
            <a:r>
              <a:rPr/>
              <a:t>might</a:t>
            </a:r>
            <a:r>
              <a:rPr/>
              <a:t> </a:t>
            </a:r>
            <a:r>
              <a:rPr/>
              <a:t>that</a:t>
            </a:r>
            <a:r>
              <a:rPr/>
              <a:t> </a:t>
            </a:r>
            <a:r>
              <a:rPr/>
              <a:t>be?</a:t>
            </a:r>
            <a:r>
              <a:rPr/>
              <a:t> </a:t>
            </a:r>
            <a:r>
              <a:rPr/>
              <a:t>What</a:t>
            </a:r>
            <a:r>
              <a:rPr/>
              <a:t> </a:t>
            </a:r>
            <a:r>
              <a:rPr/>
              <a:t>kinds</a:t>
            </a:r>
            <a:r>
              <a:rPr/>
              <a:t> </a:t>
            </a:r>
            <a:r>
              <a:rPr/>
              <a:t>of</a:t>
            </a:r>
            <a:r>
              <a:rPr/>
              <a:t> </a:t>
            </a:r>
            <a:r>
              <a:rPr/>
              <a:t>communication</a:t>
            </a:r>
            <a:r>
              <a:rPr/>
              <a:t> </a:t>
            </a:r>
            <a:r>
              <a:rPr/>
              <a:t>would</a:t>
            </a:r>
            <a:r>
              <a:rPr/>
              <a:t> </a:t>
            </a:r>
            <a:r>
              <a:rPr/>
              <a:t>you</a:t>
            </a:r>
            <a:r>
              <a:rPr/>
              <a:t> </a:t>
            </a:r>
            <a:r>
              <a:rPr/>
              <a:t>like</a:t>
            </a:r>
            <a:r>
              <a:rPr/>
              <a:t> </a:t>
            </a:r>
            <a:r>
              <a:rPr/>
              <a:t>to</a:t>
            </a:r>
            <a:r>
              <a:rPr/>
              <a:t> </a:t>
            </a:r>
            <a:r>
              <a:rPr/>
              <a:t>see</a:t>
            </a:r>
            <a:r>
              <a:rPr/>
              <a:t> </a:t>
            </a:r>
            <a:r>
              <a:rPr/>
              <a:t>more</a:t>
            </a:r>
            <a:r>
              <a:rPr/>
              <a:t> </a:t>
            </a:r>
            <a:r>
              <a:rPr/>
              <a:t>or</a:t>
            </a:r>
            <a:r>
              <a:rPr/>
              <a:t> </a:t>
            </a:r>
            <a:r>
              <a:rPr/>
              <a:t>less</a:t>
            </a:r>
            <a:r>
              <a:rPr/>
              <a:t> </a:t>
            </a:r>
            <a:r>
              <a:rPr/>
              <a:t>of</a:t>
            </a:r>
            <a:r>
              <a:rPr/>
              <a:t> </a:t>
            </a:r>
            <a:r>
              <a:rPr/>
              <a:t>online?</a:t>
            </a:r>
          </a:p>
          <a:p>
            <a:pPr lvl="0" marL="0" indent="0">
              <a:buNone/>
            </a:pPr>
          </a:p>
          <a:p>
            <a:pPr lvl="1"/>
            <a:r>
              <a:rPr/>
              <a:t>Explain</a:t>
            </a:r>
            <a:r>
              <a:rPr/>
              <a:t> </a:t>
            </a:r>
            <a:r>
              <a:rPr/>
              <a:t>the</a:t>
            </a:r>
            <a:r>
              <a:rPr/>
              <a:t> </a:t>
            </a:r>
            <a:r>
              <a:rPr/>
              <a:t>activity</a:t>
            </a:r>
            <a:r>
              <a:rPr/>
              <a:t> </a:t>
            </a:r>
            <a:r>
              <a:rPr/>
              <a:t>constraints:</a:t>
            </a:r>
            <a:r>
              <a:rPr/>
              <a:t> </a:t>
            </a:r>
            <a:r>
              <a:rPr/>
              <a:t>because</a:t>
            </a:r>
            <a:r>
              <a:rPr/>
              <a:t> </a:t>
            </a:r>
            <a:r>
              <a:rPr/>
              <a:t>we</a:t>
            </a:r>
            <a:r>
              <a:rPr/>
              <a:t> </a:t>
            </a:r>
            <a:r>
              <a:rPr/>
              <a:t>don’t</a:t>
            </a:r>
            <a:r>
              <a:rPr/>
              <a:t> </a:t>
            </a:r>
            <a:r>
              <a:rPr/>
              <a:t>have</a:t>
            </a:r>
            <a:r>
              <a:rPr/>
              <a:t> </a:t>
            </a:r>
            <a:r>
              <a:rPr/>
              <a:t>all</a:t>
            </a:r>
            <a:r>
              <a:rPr/>
              <a:t> </a:t>
            </a:r>
            <a:r>
              <a:rPr/>
              <a:t>day,</a:t>
            </a:r>
            <a:r>
              <a:rPr/>
              <a:t> </a:t>
            </a:r>
            <a:r>
              <a:rPr/>
              <a:t>we’ll</a:t>
            </a:r>
            <a:r>
              <a:rPr/>
              <a:t> </a:t>
            </a:r>
            <a:r>
              <a:rPr/>
              <a:t>probably</a:t>
            </a:r>
            <a:r>
              <a:rPr/>
              <a:t> </a:t>
            </a:r>
            <a:r>
              <a:rPr/>
              <a:t>use</a:t>
            </a:r>
            <a:r>
              <a:rPr/>
              <a:t> </a:t>
            </a:r>
            <a:r>
              <a:rPr/>
              <a:t>a</a:t>
            </a:r>
            <a:r>
              <a:rPr/>
              <a:t> </a:t>
            </a:r>
            <a:r>
              <a:rPr/>
              <a:t>smaller</a:t>
            </a:r>
            <a:r>
              <a:rPr/>
              <a:t> </a:t>
            </a:r>
            <a:r>
              <a:rPr/>
              <a:t>bitmap</a:t>
            </a:r>
            <a:r>
              <a:rPr/>
              <a:t> </a:t>
            </a:r>
            <a:r>
              <a:rPr/>
              <a:t>to</a:t>
            </a:r>
            <a:r>
              <a:rPr/>
              <a:t> </a:t>
            </a:r>
            <a:r>
              <a:rPr/>
              <a:t>create</a:t>
            </a:r>
            <a:r>
              <a:rPr/>
              <a:t> </a:t>
            </a:r>
            <a:r>
              <a:rPr/>
              <a:t>a</a:t>
            </a:r>
            <a:r>
              <a:rPr/>
              <a:t> </a:t>
            </a:r>
            <a:r>
              <a:rPr/>
              <a:t>low-resolution</a:t>
            </a:r>
            <a:r>
              <a:rPr/>
              <a:t> </a:t>
            </a:r>
            <a:r>
              <a:rPr/>
              <a:t>image–</a:t>
            </a:r>
            <a:r>
              <a:rPr/>
              <a:t> </a:t>
            </a:r>
            <a:r>
              <a:rPr/>
              <a:t>something</a:t>
            </a:r>
            <a:r>
              <a:rPr/>
              <a:t> </a:t>
            </a:r>
            <a:r>
              <a:rPr/>
              <a:t>without</a:t>
            </a:r>
            <a:r>
              <a:rPr/>
              <a:t> </a:t>
            </a:r>
            <a:r>
              <a:rPr/>
              <a:t>too</a:t>
            </a:r>
            <a:r>
              <a:rPr/>
              <a:t> </a:t>
            </a:r>
            <a:r>
              <a:rPr/>
              <a:t>many</a:t>
            </a:r>
            <a:r>
              <a:rPr/>
              <a:t> </a:t>
            </a:r>
            <a:r>
              <a:rPr/>
              <a:t>pixels.</a:t>
            </a:r>
            <a:r>
              <a:rPr/>
              <a:t> </a:t>
            </a:r>
            <a:r>
              <a:rPr/>
              <a:t>Here’s</a:t>
            </a:r>
            <a:r>
              <a:rPr/>
              <a:t> </a:t>
            </a:r>
            <a:r>
              <a:rPr/>
              <a:t>a</a:t>
            </a:r>
            <a:r>
              <a:rPr/>
              <a:t> </a:t>
            </a:r>
            <a:r>
              <a:rPr/>
              <a:t>familiar</a:t>
            </a:r>
            <a:r>
              <a:rPr/>
              <a:t> </a:t>
            </a:r>
            <a:r>
              <a:rPr/>
              <a:t>example:</a:t>
            </a:r>
          </a:p>
          <a:p>
            <a:pPr lvl="0" marL="0" indent="0">
              <a:buNone/>
            </a:pPr>
          </a:p>
          <a:p>
            <a:pPr lvl="0" marL="0" indent="0">
              <a:buNone/>
            </a:pPr>
            <a:r>
              <a:rPr/>
              <a:t>mario</a:t>
            </a:r>
          </a:p>
          <a:p>
            <a:pPr lvl="0" marL="0" indent="0">
              <a:buNone/>
            </a:pPr>
          </a:p>
          <a:p>
            <a:pPr lvl="1"/>
            <a:r>
              <a:rPr/>
              <a:t>To</a:t>
            </a:r>
            <a:r>
              <a:rPr/>
              <a:t> </a:t>
            </a:r>
            <a:r>
              <a:rPr/>
              <a:t>prepare,</a:t>
            </a:r>
            <a:r>
              <a:rPr/>
              <a:t> </a:t>
            </a:r>
            <a:r>
              <a:rPr/>
              <a:t>you</a:t>
            </a:r>
            <a:r>
              <a:rPr/>
              <a:t> </a:t>
            </a:r>
            <a:r>
              <a:rPr/>
              <a:t>may</a:t>
            </a:r>
            <a:r>
              <a:rPr/>
              <a:t> </a:t>
            </a:r>
            <a:r>
              <a:rPr/>
              <a:t>can</a:t>
            </a:r>
            <a:r>
              <a:rPr/>
              <a:t> </a:t>
            </a:r>
            <a:r>
              <a:rPr/>
              <a:t>assign</a:t>
            </a:r>
            <a:r>
              <a:rPr/>
              <a:t> </a:t>
            </a:r>
            <a:r>
              <a:rPr/>
              <a:t>different</a:t>
            </a:r>
            <a:r>
              <a:rPr/>
              <a:t> </a:t>
            </a:r>
            <a:r>
              <a:rPr/>
              <a:t>bitmap</a:t>
            </a:r>
            <a:r>
              <a:rPr/>
              <a:t> </a:t>
            </a:r>
            <a:r>
              <a:rPr/>
              <a:t>sizes</a:t>
            </a:r>
            <a:r>
              <a:rPr/>
              <a:t> </a:t>
            </a:r>
            <a:r>
              <a:rPr/>
              <a:t>to</a:t>
            </a:r>
            <a:r>
              <a:rPr/>
              <a:t> </a:t>
            </a:r>
            <a:r>
              <a:rPr/>
              <a:t>different</a:t>
            </a:r>
            <a:r>
              <a:rPr/>
              <a:t> </a:t>
            </a:r>
            <a:r>
              <a:rPr/>
              <a:t>groups,</a:t>
            </a:r>
            <a:r>
              <a:rPr/>
              <a:t> </a:t>
            </a:r>
            <a:r>
              <a:rPr/>
              <a:t>or</a:t>
            </a:r>
            <a:r>
              <a:rPr/>
              <a:t> </a:t>
            </a:r>
            <a:r>
              <a:rPr/>
              <a:t>invite</a:t>
            </a:r>
            <a:r>
              <a:rPr/>
              <a:t> </a:t>
            </a:r>
            <a:r>
              <a:rPr/>
              <a:t>groups</a:t>
            </a:r>
            <a:r>
              <a:rPr/>
              <a:t> </a:t>
            </a:r>
            <a:r>
              <a:rPr/>
              <a:t>to</a:t>
            </a:r>
            <a:r>
              <a:rPr/>
              <a:t> </a:t>
            </a:r>
            <a:r>
              <a:rPr/>
              <a:t>select</a:t>
            </a:r>
            <a:r>
              <a:rPr/>
              <a:t> </a:t>
            </a:r>
            <a:r>
              <a:rPr/>
              <a:t>the</a:t>
            </a:r>
            <a:r>
              <a:rPr/>
              <a:t> </a:t>
            </a:r>
            <a:r>
              <a:rPr/>
              <a:t>size–</a:t>
            </a:r>
            <a:r>
              <a:rPr/>
              <a:t> </a:t>
            </a:r>
            <a:r>
              <a:rPr/>
              <a:t>do</a:t>
            </a:r>
            <a:r>
              <a:rPr/>
              <a:t> </a:t>
            </a:r>
            <a:r>
              <a:rPr/>
              <a:t>they</a:t>
            </a:r>
            <a:r>
              <a:rPr/>
              <a:t> </a:t>
            </a:r>
            <a:r>
              <a:rPr/>
              <a:t>want</a:t>
            </a:r>
            <a:r>
              <a:rPr/>
              <a:t> </a:t>
            </a:r>
            <a:r>
              <a:rPr/>
              <a:t>to</a:t>
            </a:r>
            <a:r>
              <a:rPr/>
              <a:t> </a:t>
            </a:r>
            <a:r>
              <a:rPr/>
              <a:t>work</a:t>
            </a:r>
            <a:r>
              <a:rPr/>
              <a:t> </a:t>
            </a:r>
            <a:r>
              <a:rPr/>
              <a:t>with</a:t>
            </a:r>
            <a:r>
              <a:rPr/>
              <a:t> </a:t>
            </a:r>
            <a:r>
              <a:rPr/>
              <a:t>5x5</a:t>
            </a:r>
            <a:r>
              <a:rPr/>
              <a:t> </a:t>
            </a:r>
            <a:r>
              <a:rPr/>
              <a:t>grid?</a:t>
            </a:r>
            <a:r>
              <a:rPr/>
              <a:t> </a:t>
            </a:r>
            <a:r>
              <a:rPr/>
              <a:t>A</a:t>
            </a:r>
            <a:r>
              <a:rPr/>
              <a:t> </a:t>
            </a:r>
            <a:r>
              <a:rPr/>
              <a:t>10x10</a:t>
            </a:r>
            <a:r>
              <a:rPr/>
              <a:t> </a:t>
            </a:r>
            <a:r>
              <a:rPr/>
              <a:t>grid?</a:t>
            </a:r>
            <a:r>
              <a:rPr/>
              <a:t> </a:t>
            </a:r>
            <a:r>
              <a:rPr/>
              <a:t>A</a:t>
            </a:r>
            <a:r>
              <a:rPr/>
              <a:t> </a:t>
            </a:r>
            <a:r>
              <a:rPr/>
              <a:t>25</a:t>
            </a:r>
            <a:r>
              <a:rPr/>
              <a:t> </a:t>
            </a:r>
            <a:r>
              <a:rPr/>
              <a:t>x</a:t>
            </a:r>
            <a:r>
              <a:rPr/>
              <a:t> </a:t>
            </a:r>
            <a:r>
              <a:rPr/>
              <a:t>25</a:t>
            </a:r>
            <a:r>
              <a:rPr/>
              <a:t> </a:t>
            </a:r>
            <a:r>
              <a:rPr/>
              <a:t>grid?</a:t>
            </a:r>
          </a:p>
          <a:p>
            <a:pPr lvl="0" marL="0" indent="0">
              <a:buNone/>
            </a:pPr>
          </a:p>
          <a:p>
            <a:pPr lvl="0" marL="1270000" indent="0">
              <a:buNone/>
            </a:pPr>
            <a:r>
              <a:rPr sz="2000"/>
              <a:t>Tip!</a:t>
            </a:r>
            <a:r>
              <a:rPr sz="2000"/>
              <a:t> </a:t>
            </a:r>
            <a:r>
              <a:rPr sz="2000"/>
              <a:t>Ask</a:t>
            </a:r>
            <a:r>
              <a:rPr sz="2000"/>
              <a:t> </a:t>
            </a:r>
            <a:r>
              <a:rPr sz="2000"/>
              <a:t>users</a:t>
            </a:r>
            <a:r>
              <a:rPr sz="2000"/>
              <a:t> </a:t>
            </a:r>
            <a:r>
              <a:rPr sz="2000"/>
              <a:t>to</a:t>
            </a:r>
            <a:r>
              <a:rPr sz="2000"/>
              <a:t> </a:t>
            </a:r>
            <a:r>
              <a:rPr sz="2000"/>
              <a:t>consider</a:t>
            </a:r>
            <a:r>
              <a:rPr sz="2000"/>
              <a:t> </a:t>
            </a:r>
            <a:r>
              <a:rPr sz="2000"/>
              <a:t>how</a:t>
            </a:r>
            <a:r>
              <a:rPr sz="2000"/>
              <a:t> </a:t>
            </a:r>
            <a:r>
              <a:rPr sz="2000"/>
              <a:t>many</a:t>
            </a:r>
            <a:r>
              <a:rPr sz="2000"/>
              <a:t> </a:t>
            </a:r>
            <a:r>
              <a:rPr sz="2000"/>
              <a:t>pixels</a:t>
            </a:r>
            <a:r>
              <a:rPr sz="2000"/>
              <a:t> </a:t>
            </a:r>
            <a:r>
              <a:rPr sz="2000"/>
              <a:t>they</a:t>
            </a:r>
            <a:r>
              <a:rPr sz="2000"/>
              <a:t> </a:t>
            </a:r>
            <a:r>
              <a:rPr sz="2000"/>
              <a:t>need</a:t>
            </a:r>
            <a:r>
              <a:rPr sz="2000"/>
              <a:t> </a:t>
            </a:r>
            <a:r>
              <a:rPr sz="2000"/>
              <a:t>to</a:t>
            </a:r>
            <a:r>
              <a:rPr sz="2000"/>
              <a:t> </a:t>
            </a:r>
            <a:r>
              <a:rPr sz="2000"/>
              <a:t>create</a:t>
            </a:r>
            <a:r>
              <a:rPr sz="2000"/>
              <a:t> </a:t>
            </a:r>
            <a:r>
              <a:rPr sz="2000"/>
              <a:t>a</a:t>
            </a:r>
            <a:r>
              <a:rPr sz="2000"/>
              <a:t> </a:t>
            </a:r>
            <a:r>
              <a:rPr sz="2000"/>
              <a:t>readable</a:t>
            </a:r>
            <a:r>
              <a:rPr sz="2000"/>
              <a:t> </a:t>
            </a:r>
            <a:r>
              <a:rPr sz="2000"/>
              <a:t>image.</a:t>
            </a:r>
            <a:r>
              <a:rPr sz="2000"/>
              <a:t> </a:t>
            </a:r>
            <a:r>
              <a:rPr sz="2000"/>
              <a:t>You</a:t>
            </a:r>
            <a:r>
              <a:rPr sz="2000"/>
              <a:t> </a:t>
            </a:r>
            <a:r>
              <a:rPr sz="2000"/>
              <a:t>can</a:t>
            </a:r>
            <a:r>
              <a:rPr sz="2000"/>
              <a:t> </a:t>
            </a:r>
            <a:r>
              <a:rPr sz="2000"/>
              <a:t>also</a:t>
            </a:r>
            <a:r>
              <a:rPr sz="2000"/>
              <a:t> </a:t>
            </a:r>
            <a:r>
              <a:rPr sz="2000"/>
              <a:t>ask</a:t>
            </a:r>
            <a:r>
              <a:rPr sz="2000"/>
              <a:t> </a:t>
            </a:r>
            <a:r>
              <a:rPr sz="2000"/>
              <a:t>them</a:t>
            </a:r>
            <a:r>
              <a:rPr sz="2000"/>
              <a:t> </a:t>
            </a:r>
            <a:r>
              <a:rPr sz="2000"/>
              <a:t>to</a:t>
            </a:r>
            <a:r>
              <a:rPr sz="2000"/>
              <a:t> </a:t>
            </a:r>
            <a:r>
              <a:rPr sz="2000"/>
              <a:t>do</a:t>
            </a:r>
            <a:r>
              <a:rPr sz="2000"/>
              <a:t> </a:t>
            </a:r>
            <a:r>
              <a:rPr sz="2000"/>
              <a:t>a</a:t>
            </a:r>
            <a:r>
              <a:rPr sz="2000"/>
              <a:t> </a:t>
            </a:r>
            <a:r>
              <a:rPr sz="2000"/>
              <a:t>bit</a:t>
            </a:r>
            <a:r>
              <a:rPr sz="2000"/>
              <a:t> </a:t>
            </a:r>
            <a:r>
              <a:rPr sz="2000"/>
              <a:t>of</a:t>
            </a:r>
            <a:r>
              <a:rPr sz="2000"/>
              <a:t> </a:t>
            </a:r>
            <a:r>
              <a:rPr sz="2000"/>
              <a:t>math–</a:t>
            </a:r>
            <a:r>
              <a:rPr sz="2000"/>
              <a:t> </a:t>
            </a:r>
            <a:r>
              <a:rPr sz="2000"/>
              <a:t>how</a:t>
            </a:r>
            <a:r>
              <a:rPr sz="2000"/>
              <a:t> </a:t>
            </a:r>
            <a:r>
              <a:rPr sz="2000"/>
              <a:t>many</a:t>
            </a:r>
            <a:r>
              <a:rPr sz="2000"/>
              <a:t> </a:t>
            </a:r>
            <a:r>
              <a:rPr sz="2000"/>
              <a:t>pixels</a:t>
            </a:r>
            <a:r>
              <a:rPr sz="2000"/>
              <a:t> </a:t>
            </a:r>
            <a:r>
              <a:rPr sz="2000"/>
              <a:t>in</a:t>
            </a:r>
            <a:r>
              <a:rPr sz="2000"/>
              <a:t> </a:t>
            </a:r>
            <a:r>
              <a:rPr sz="2000"/>
              <a:t>will</a:t>
            </a:r>
            <a:r>
              <a:rPr sz="2000"/>
              <a:t> </a:t>
            </a:r>
            <a:r>
              <a:rPr sz="2000"/>
              <a:t>they</a:t>
            </a:r>
            <a:r>
              <a:rPr sz="2000"/>
              <a:t> </a:t>
            </a:r>
            <a:r>
              <a:rPr sz="2000"/>
              <a:t>need</a:t>
            </a:r>
            <a:r>
              <a:rPr sz="2000"/>
              <a:t> </a:t>
            </a:r>
            <a:r>
              <a:rPr sz="2000"/>
              <a:t>for</a:t>
            </a:r>
            <a:r>
              <a:rPr sz="2000"/>
              <a:t> </a:t>
            </a:r>
            <a:r>
              <a:rPr sz="2000"/>
              <a:t>each</a:t>
            </a:r>
            <a:r>
              <a:rPr sz="2000"/>
              <a:t> </a:t>
            </a:r>
            <a:r>
              <a:rPr sz="2000"/>
              <a:t>option?</a:t>
            </a:r>
          </a:p>
          <a:p>
            <a:pPr lvl="0" marL="0" indent="0">
              <a:buNone/>
            </a:pPr>
          </a:p>
          <a:p>
            <a:pPr lvl="1"/>
            <a:r>
              <a:rPr/>
              <a:t>Move</a:t>
            </a:r>
            <a:r>
              <a:rPr/>
              <a:t> </a:t>
            </a:r>
            <a:r>
              <a:rPr/>
              <a:t>learners</a:t>
            </a:r>
            <a:r>
              <a:rPr/>
              <a:t> </a:t>
            </a:r>
            <a:r>
              <a:rPr/>
              <a:t>into</a:t>
            </a:r>
            <a:r>
              <a:rPr/>
              <a:t> </a:t>
            </a:r>
            <a:r>
              <a:rPr/>
              <a:t>smaller</a:t>
            </a:r>
            <a:r>
              <a:rPr/>
              <a:t> </a:t>
            </a:r>
            <a:r>
              <a:rPr/>
              <a:t>groups</a:t>
            </a:r>
            <a:r>
              <a:rPr/>
              <a:t> </a:t>
            </a:r>
            <a:r>
              <a:rPr/>
              <a:t>(i.e. 3</a:t>
            </a:r>
            <a:r>
              <a:rPr/>
              <a:t> </a:t>
            </a:r>
            <a:r>
              <a:rPr/>
              <a:t>or</a:t>
            </a:r>
            <a:r>
              <a:rPr/>
              <a:t> </a:t>
            </a:r>
            <a:r>
              <a:rPr/>
              <a:t>4)</a:t>
            </a:r>
          </a:p>
          <a:p>
            <a:pPr lvl="0" marL="0" indent="0">
              <a:buNone/>
            </a:pPr>
          </a:p>
          <a:p>
            <a:pPr lvl="1"/>
            <a:r>
              <a:rPr/>
              <a:t>Encourage</a:t>
            </a:r>
            <a:r>
              <a:rPr/>
              <a:t> </a:t>
            </a:r>
            <a:r>
              <a:rPr/>
              <a:t>learners</a:t>
            </a:r>
            <a:r>
              <a:rPr/>
              <a:t> </a:t>
            </a:r>
            <a:r>
              <a:rPr/>
              <a:t>as</a:t>
            </a:r>
            <a:r>
              <a:rPr/>
              <a:t> </a:t>
            </a:r>
            <a:r>
              <a:rPr/>
              <a:t>a</a:t>
            </a:r>
            <a:r>
              <a:rPr/>
              <a:t> </a:t>
            </a:r>
            <a:r>
              <a:rPr/>
              <a:t>group</a:t>
            </a:r>
            <a:r>
              <a:rPr/>
              <a:t> </a:t>
            </a:r>
            <a:r>
              <a:rPr/>
              <a:t>to</a:t>
            </a:r>
            <a:r>
              <a:rPr/>
              <a:t> </a:t>
            </a:r>
            <a:r>
              <a:rPr/>
              <a:t>think</a:t>
            </a:r>
            <a:r>
              <a:rPr/>
              <a:t> </a:t>
            </a:r>
            <a:r>
              <a:rPr/>
              <a:t>about</a:t>
            </a:r>
            <a:r>
              <a:rPr/>
              <a:t> </a:t>
            </a:r>
            <a:r>
              <a:rPr/>
              <a:t>what</a:t>
            </a:r>
            <a:r>
              <a:rPr/>
              <a:t> </a:t>
            </a:r>
            <a:r>
              <a:rPr/>
              <a:t>they’d</a:t>
            </a:r>
            <a:r>
              <a:rPr/>
              <a:t> </a:t>
            </a:r>
            <a:r>
              <a:rPr/>
              <a:t>like</a:t>
            </a:r>
            <a:r>
              <a:rPr/>
              <a:t> </a:t>
            </a:r>
            <a:r>
              <a:rPr/>
              <a:t>to</a:t>
            </a:r>
            <a:r>
              <a:rPr/>
              <a:t> </a:t>
            </a:r>
            <a:r>
              <a:rPr/>
              <a:t>communicate</a:t>
            </a:r>
            <a:r>
              <a:rPr/>
              <a:t> </a:t>
            </a:r>
            <a:r>
              <a:rPr/>
              <a:t>with</a:t>
            </a:r>
            <a:r>
              <a:rPr/>
              <a:t> </a:t>
            </a:r>
            <a:r>
              <a:rPr/>
              <a:t>their</a:t>
            </a:r>
            <a:r>
              <a:rPr/>
              <a:t> </a:t>
            </a:r>
            <a:r>
              <a:rPr/>
              <a:t>image</a:t>
            </a:r>
            <a:r>
              <a:rPr/>
              <a:t> </a:t>
            </a:r>
            <a:r>
              <a:rPr/>
              <a:t>(and</a:t>
            </a:r>
            <a:r>
              <a:rPr/>
              <a:t> </a:t>
            </a:r>
            <a:r>
              <a:rPr/>
              <a:t>if</a:t>
            </a:r>
            <a:r>
              <a:rPr/>
              <a:t> </a:t>
            </a:r>
            <a:r>
              <a:rPr/>
              <a:t>it’s</a:t>
            </a:r>
            <a:r>
              <a:rPr/>
              <a:t> </a:t>
            </a:r>
            <a:r>
              <a:rPr/>
              <a:t>an</a:t>
            </a:r>
            <a:r>
              <a:rPr/>
              <a:t> </a:t>
            </a:r>
            <a:r>
              <a:rPr/>
              <a:t>option,</a:t>
            </a:r>
            <a:r>
              <a:rPr/>
              <a:t> </a:t>
            </a:r>
            <a:r>
              <a:rPr/>
              <a:t>what</a:t>
            </a:r>
            <a:r>
              <a:rPr/>
              <a:t> </a:t>
            </a:r>
            <a:r>
              <a:rPr/>
              <a:t>size</a:t>
            </a:r>
            <a:r>
              <a:rPr/>
              <a:t> </a:t>
            </a:r>
            <a:r>
              <a:rPr/>
              <a:t>grid</a:t>
            </a:r>
            <a:r>
              <a:rPr/>
              <a:t> </a:t>
            </a:r>
            <a:r>
              <a:rPr/>
              <a:t>they</a:t>
            </a:r>
            <a:r>
              <a:rPr/>
              <a:t> </a:t>
            </a:r>
            <a:r>
              <a:rPr/>
              <a:t>are</a:t>
            </a:r>
            <a:r>
              <a:rPr/>
              <a:t> </a:t>
            </a:r>
            <a:r>
              <a:rPr/>
              <a:t>working</a:t>
            </a:r>
            <a:r>
              <a:rPr/>
              <a:t> </a:t>
            </a:r>
            <a:r>
              <a:rPr/>
              <a:t>with).</a:t>
            </a:r>
          </a:p>
          <a:p>
            <a:pPr lvl="0" marL="0" indent="0">
              <a:buNone/>
            </a:pPr>
          </a:p>
          <a:p>
            <a:pPr lvl="1"/>
            <a:r>
              <a:rPr/>
              <a:t>Encourage</a:t>
            </a:r>
            <a:r>
              <a:rPr/>
              <a:t> </a:t>
            </a:r>
            <a:r>
              <a:rPr/>
              <a:t>“</a:t>
            </a:r>
            <a:r>
              <a:rPr/>
              <a:t>yes</a:t>
            </a:r>
            <a:r>
              <a:rPr/>
              <a:t> </a:t>
            </a:r>
            <a:r>
              <a:rPr/>
              <a:t>and</a:t>
            </a:r>
            <a:r>
              <a:rPr/>
              <a:t>”</a:t>
            </a:r>
            <a:r>
              <a:rPr/>
              <a:t> </a:t>
            </a:r>
            <a:r>
              <a:rPr/>
              <a:t>brainstorming–</a:t>
            </a:r>
            <a:r>
              <a:rPr/>
              <a:t> </a:t>
            </a:r>
            <a:r>
              <a:rPr/>
              <a:t>welcome</a:t>
            </a:r>
            <a:r>
              <a:rPr/>
              <a:t> </a:t>
            </a:r>
            <a:r>
              <a:rPr/>
              <a:t>lots</a:t>
            </a:r>
            <a:r>
              <a:rPr/>
              <a:t> </a:t>
            </a:r>
            <a:r>
              <a:rPr/>
              <a:t>of</a:t>
            </a:r>
            <a:r>
              <a:rPr/>
              <a:t> </a:t>
            </a:r>
            <a:r>
              <a:rPr/>
              <a:t>ideas,</a:t>
            </a:r>
            <a:r>
              <a:rPr/>
              <a:t> </a:t>
            </a:r>
            <a:r>
              <a:rPr/>
              <a:t>don’t</a:t>
            </a:r>
            <a:r>
              <a:rPr/>
              <a:t> </a:t>
            </a:r>
            <a:r>
              <a:rPr/>
              <a:t>be</a:t>
            </a:r>
            <a:r>
              <a:rPr/>
              <a:t> </a:t>
            </a:r>
            <a:r>
              <a:rPr/>
              <a:t>too</a:t>
            </a:r>
            <a:r>
              <a:rPr/>
              <a:t> </a:t>
            </a:r>
            <a:r>
              <a:rPr/>
              <a:t>quick</a:t>
            </a:r>
            <a:r>
              <a:rPr/>
              <a:t> </a:t>
            </a:r>
            <a:r>
              <a:rPr/>
              <a:t>to</a:t>
            </a:r>
            <a:r>
              <a:rPr/>
              <a:t> </a:t>
            </a:r>
            <a:r>
              <a:rPr/>
              <a:t>dismiss.*</a:t>
            </a:r>
          </a:p>
          <a:p>
            <a:pPr lvl="0" marL="0" indent="0">
              <a:buNone/>
            </a:pPr>
          </a:p>
          <a:p>
            <a:pPr lvl="1"/>
            <a:r>
              <a:rPr/>
              <a:t>Invite</a:t>
            </a:r>
            <a:r>
              <a:rPr/>
              <a:t> </a:t>
            </a:r>
            <a:r>
              <a:rPr/>
              <a:t>them</a:t>
            </a:r>
            <a:r>
              <a:rPr/>
              <a:t> </a:t>
            </a:r>
            <a:r>
              <a:rPr/>
              <a:t>to</a:t>
            </a:r>
            <a:r>
              <a:rPr/>
              <a:t> </a:t>
            </a:r>
            <a:r>
              <a:rPr/>
              <a:t>plan</a:t>
            </a:r>
            <a:r>
              <a:rPr/>
              <a:t> </a:t>
            </a:r>
            <a:r>
              <a:rPr/>
              <a:t>the</a:t>
            </a:r>
            <a:r>
              <a:rPr/>
              <a:t> </a:t>
            </a:r>
            <a:r>
              <a:rPr/>
              <a:t>idea</a:t>
            </a:r>
            <a:r>
              <a:rPr/>
              <a:t> </a:t>
            </a:r>
            <a:r>
              <a:rPr/>
              <a:t>on</a:t>
            </a:r>
            <a:r>
              <a:rPr/>
              <a:t> </a:t>
            </a:r>
            <a:r>
              <a:rPr/>
              <a:t>a</a:t>
            </a:r>
            <a:r>
              <a:rPr/>
              <a:t> </a:t>
            </a:r>
            <a:r>
              <a:rPr/>
              <a:t>whiteboard,</a:t>
            </a:r>
            <a:r>
              <a:rPr/>
              <a:t> </a:t>
            </a:r>
            <a:r>
              <a:rPr/>
              <a:t>flip</a:t>
            </a:r>
            <a:r>
              <a:rPr/>
              <a:t> </a:t>
            </a:r>
            <a:r>
              <a:rPr/>
              <a:t>chart,</a:t>
            </a:r>
            <a:r>
              <a:rPr/>
              <a:t> </a:t>
            </a:r>
            <a:r>
              <a:rPr/>
              <a:t>or</a:t>
            </a:r>
            <a:r>
              <a:rPr/>
              <a:t> </a:t>
            </a:r>
            <a:r>
              <a:rPr/>
              <a:t>scratch</a:t>
            </a:r>
            <a:r>
              <a:rPr/>
              <a:t> </a:t>
            </a:r>
            <a:r>
              <a:rPr/>
              <a:t>paper.</a:t>
            </a:r>
          </a:p>
          <a:p>
            <a:pPr lvl="0" marL="0" indent="0">
              <a:buNone/>
            </a:pPr>
          </a:p>
          <a:p>
            <a:pPr lvl="0" marL="1270000" indent="0">
              <a:buNone/>
            </a:pPr>
            <a:r>
              <a:rPr sz="2000"/>
              <a:t>Tip!</a:t>
            </a:r>
            <a:r>
              <a:rPr sz="2000"/>
              <a:t> </a:t>
            </a:r>
            <a:r>
              <a:rPr sz="2000"/>
              <a:t>Gridded</a:t>
            </a:r>
            <a:r>
              <a:rPr sz="2000"/>
              <a:t> </a:t>
            </a:r>
            <a:r>
              <a:rPr sz="2000"/>
              <a:t>notebook</a:t>
            </a:r>
            <a:r>
              <a:rPr sz="2000"/>
              <a:t> </a:t>
            </a:r>
            <a:r>
              <a:rPr sz="2000"/>
              <a:t>paper</a:t>
            </a:r>
            <a:r>
              <a:rPr sz="2000"/>
              <a:t> </a:t>
            </a:r>
            <a:r>
              <a:rPr sz="2000"/>
              <a:t>can</a:t>
            </a:r>
            <a:r>
              <a:rPr sz="2000"/>
              <a:t> </a:t>
            </a:r>
            <a:r>
              <a:rPr sz="2000"/>
              <a:t>work</a:t>
            </a:r>
            <a:r>
              <a:rPr sz="2000"/>
              <a:t> </a:t>
            </a:r>
            <a:r>
              <a:rPr sz="2000"/>
              <a:t>well</a:t>
            </a:r>
            <a:r>
              <a:rPr sz="2000"/>
              <a:t> </a:t>
            </a:r>
            <a:r>
              <a:rPr sz="2000"/>
              <a:t>here.</a:t>
            </a:r>
          </a:p>
          <a:p>
            <a:pPr lvl="0" marL="0" indent="0">
              <a:buNone/>
            </a:pPr>
          </a:p>
          <a:p>
            <a:pPr lvl="1"/>
            <a:r>
              <a:rPr sz="2000"/>
              <a:t>Have</a:t>
            </a:r>
            <a:r>
              <a:rPr sz="2000"/>
              <a:t> </a:t>
            </a:r>
            <a:r>
              <a:rPr sz="2000"/>
              <a:t>learners</a:t>
            </a:r>
            <a:r>
              <a:rPr sz="2000"/>
              <a:t> </a:t>
            </a:r>
            <a:r>
              <a:rPr sz="2000"/>
              <a:t>use</a:t>
            </a:r>
            <a:r>
              <a:rPr sz="2000"/>
              <a:t> </a:t>
            </a:r>
            <a:r>
              <a:rPr sz="2000"/>
              <a:t>narrow</a:t>
            </a:r>
            <a:r>
              <a:rPr sz="2000"/>
              <a:t> </a:t>
            </a:r>
            <a:r>
              <a:rPr sz="2000"/>
              <a:t>tape</a:t>
            </a:r>
            <a:r>
              <a:rPr sz="2000"/>
              <a:t> </a:t>
            </a:r>
            <a:r>
              <a:rPr sz="2000"/>
              <a:t>or</a:t>
            </a:r>
            <a:r>
              <a:rPr sz="2000"/>
              <a:t> </a:t>
            </a:r>
            <a:r>
              <a:rPr sz="2000"/>
              <a:t>taped</a:t>
            </a:r>
            <a:r>
              <a:rPr sz="2000"/>
              <a:t> </a:t>
            </a:r>
            <a:r>
              <a:rPr sz="2000"/>
              <a:t>down</a:t>
            </a:r>
            <a:r>
              <a:rPr sz="2000"/>
              <a:t> </a:t>
            </a:r>
            <a:r>
              <a:rPr sz="2000"/>
              <a:t>string</a:t>
            </a:r>
            <a:r>
              <a:rPr sz="2000"/>
              <a:t> </a:t>
            </a:r>
            <a:r>
              <a:rPr sz="2000"/>
              <a:t>to</a:t>
            </a:r>
            <a:r>
              <a:rPr sz="2000"/>
              <a:t> </a:t>
            </a:r>
            <a:r>
              <a:rPr sz="2000"/>
              <a:t>lay</a:t>
            </a:r>
            <a:r>
              <a:rPr sz="2000"/>
              <a:t> </a:t>
            </a:r>
            <a:r>
              <a:rPr sz="2000"/>
              <a:t>out</a:t>
            </a:r>
            <a:r>
              <a:rPr sz="2000"/>
              <a:t> </a:t>
            </a:r>
            <a:r>
              <a:rPr sz="2000"/>
              <a:t>the</a:t>
            </a:r>
            <a:r>
              <a:rPr sz="2000"/>
              <a:t> </a:t>
            </a:r>
            <a:r>
              <a:rPr sz="2000"/>
              <a:t>pixel</a:t>
            </a:r>
            <a:r>
              <a:rPr sz="2000"/>
              <a:t> </a:t>
            </a:r>
            <a:r>
              <a:rPr sz="2000"/>
              <a:t>grid.</a:t>
            </a:r>
          </a:p>
          <a:p>
            <a:pPr lvl="0" marL="0" indent="0">
              <a:buNone/>
            </a:pPr>
          </a:p>
          <a:p>
            <a:pPr lvl="1"/>
            <a:r>
              <a:rPr sz="2000"/>
              <a:t>Pass</a:t>
            </a:r>
            <a:r>
              <a:rPr sz="2000"/>
              <a:t> </a:t>
            </a:r>
            <a:r>
              <a:rPr sz="2000"/>
              <a:t>out</a:t>
            </a:r>
            <a:r>
              <a:rPr sz="2000"/>
              <a:t> </a:t>
            </a:r>
            <a:r>
              <a:rPr sz="2000"/>
              <a:t>a</a:t>
            </a:r>
            <a:r>
              <a:rPr sz="2000"/>
              <a:t> </a:t>
            </a:r>
            <a:r>
              <a:rPr sz="2000"/>
              <a:t>big</a:t>
            </a:r>
            <a:r>
              <a:rPr sz="2000"/>
              <a:t> </a:t>
            </a:r>
            <a:r>
              <a:rPr sz="2000"/>
              <a:t>pile</a:t>
            </a:r>
            <a:r>
              <a:rPr sz="2000"/>
              <a:t> </a:t>
            </a:r>
            <a:r>
              <a:rPr sz="2000"/>
              <a:t>of</a:t>
            </a:r>
            <a:r>
              <a:rPr sz="2000"/>
              <a:t> </a:t>
            </a:r>
            <a:r>
              <a:rPr sz="2000"/>
              <a:t>multi-colored</a:t>
            </a:r>
            <a:r>
              <a:rPr sz="2000"/>
              <a:t> </a:t>
            </a:r>
            <a:r>
              <a:rPr sz="2000"/>
              <a:t>sticky</a:t>
            </a:r>
            <a:r>
              <a:rPr sz="2000"/>
              <a:t> </a:t>
            </a:r>
            <a:r>
              <a:rPr sz="2000"/>
              <a:t>notes</a:t>
            </a:r>
            <a:r>
              <a:rPr sz="2000"/>
              <a:t> </a:t>
            </a:r>
            <a:r>
              <a:rPr sz="2000"/>
              <a:t>or</a:t>
            </a:r>
            <a:r>
              <a:rPr sz="2000"/>
              <a:t> </a:t>
            </a:r>
            <a:r>
              <a:rPr sz="2000"/>
              <a:t>chopped</a:t>
            </a:r>
            <a:r>
              <a:rPr sz="2000"/>
              <a:t> </a:t>
            </a:r>
            <a:r>
              <a:rPr sz="2000"/>
              <a:t>up</a:t>
            </a:r>
            <a:r>
              <a:rPr sz="2000"/>
              <a:t> </a:t>
            </a:r>
            <a:r>
              <a:rPr sz="2000"/>
              <a:t>squares</a:t>
            </a:r>
            <a:r>
              <a:rPr sz="2000"/>
              <a:t> </a:t>
            </a:r>
            <a:r>
              <a:rPr sz="2000"/>
              <a:t>of</a:t>
            </a:r>
            <a:r>
              <a:rPr sz="2000"/>
              <a:t> </a:t>
            </a:r>
            <a:r>
              <a:rPr sz="2000"/>
              <a:t>multicolored</a:t>
            </a:r>
            <a:r>
              <a:rPr sz="2000"/>
              <a:t> </a:t>
            </a:r>
            <a:r>
              <a:rPr sz="2000"/>
              <a:t>construction</a:t>
            </a:r>
            <a:r>
              <a:rPr sz="2000"/>
              <a:t> </a:t>
            </a:r>
            <a:r>
              <a:rPr sz="2000"/>
              <a:t>paper</a:t>
            </a:r>
            <a:r>
              <a:rPr sz="2000"/>
              <a:t> </a:t>
            </a:r>
            <a:r>
              <a:rPr sz="2000"/>
              <a:t>to</a:t>
            </a:r>
            <a:r>
              <a:rPr sz="2000"/>
              <a:t> </a:t>
            </a:r>
            <a:r>
              <a:rPr sz="2000"/>
              <a:t>each</a:t>
            </a:r>
            <a:r>
              <a:rPr sz="2000"/>
              <a:t> </a:t>
            </a:r>
            <a:r>
              <a:rPr sz="2000"/>
              <a:t>group.</a:t>
            </a:r>
            <a:r>
              <a:rPr sz="2000"/>
              <a:t> </a:t>
            </a:r>
            <a:r>
              <a:rPr sz="2000"/>
              <a:t>If</a:t>
            </a:r>
            <a:r>
              <a:rPr sz="2000"/>
              <a:t> </a:t>
            </a:r>
            <a:r>
              <a:rPr sz="2000"/>
              <a:t>you</a:t>
            </a:r>
            <a:r>
              <a:rPr sz="2000"/>
              <a:t> </a:t>
            </a:r>
            <a:r>
              <a:rPr sz="2000"/>
              <a:t>like,</a:t>
            </a:r>
            <a:r>
              <a:rPr sz="2000"/>
              <a:t> </a:t>
            </a:r>
            <a:r>
              <a:rPr sz="2000"/>
              <a:t>you</a:t>
            </a:r>
            <a:r>
              <a:rPr sz="2000"/>
              <a:t> </a:t>
            </a:r>
            <a:r>
              <a:rPr sz="2000"/>
              <a:t>can</a:t>
            </a:r>
            <a:r>
              <a:rPr sz="2000"/>
              <a:t> </a:t>
            </a:r>
            <a:r>
              <a:rPr sz="2000"/>
              <a:t>offer</a:t>
            </a:r>
            <a:r>
              <a:rPr sz="2000"/>
              <a:t> </a:t>
            </a:r>
            <a:r>
              <a:rPr sz="2000"/>
              <a:t>them</a:t>
            </a:r>
            <a:r>
              <a:rPr sz="2000"/>
              <a:t> </a:t>
            </a:r>
            <a:r>
              <a:rPr sz="2000"/>
              <a:t>them</a:t>
            </a:r>
            <a:r>
              <a:rPr sz="2000"/>
              <a:t> </a:t>
            </a:r>
            <a:r>
              <a:rPr sz="2000"/>
              <a:t>option</a:t>
            </a:r>
            <a:r>
              <a:rPr sz="2000"/>
              <a:t> </a:t>
            </a:r>
            <a:r>
              <a:rPr sz="2000"/>
              <a:t>of</a:t>
            </a:r>
            <a:r>
              <a:rPr sz="2000"/>
              <a:t> </a:t>
            </a:r>
            <a:r>
              <a:rPr sz="2000"/>
              <a:t>cutting</a:t>
            </a:r>
            <a:r>
              <a:rPr sz="2000"/>
              <a:t> </a:t>
            </a:r>
            <a:r>
              <a:rPr sz="2000"/>
              <a:t>these</a:t>
            </a:r>
            <a:r>
              <a:rPr sz="2000"/>
              <a:t> </a:t>
            </a:r>
            <a:r>
              <a:rPr sz="2000"/>
              <a:t>down</a:t>
            </a:r>
            <a:r>
              <a:rPr sz="2000"/>
              <a:t> </a:t>
            </a:r>
            <a:r>
              <a:rPr sz="2000"/>
              <a:t>to</a:t>
            </a:r>
            <a:r>
              <a:rPr sz="2000"/>
              <a:t> </a:t>
            </a:r>
            <a:r>
              <a:rPr sz="2000"/>
              <a:t>smaller</a:t>
            </a:r>
            <a:r>
              <a:rPr sz="2000"/>
              <a:t> </a:t>
            </a:r>
            <a:r>
              <a:rPr sz="2000"/>
              <a:t>pixel</a:t>
            </a:r>
            <a:r>
              <a:rPr sz="2000"/>
              <a:t> </a:t>
            </a:r>
            <a:r>
              <a:rPr sz="2000"/>
              <a:t>sizes.</a:t>
            </a:r>
          </a:p>
          <a:p>
            <a:pPr lvl="0" marL="0" indent="0">
              <a:buNone/>
            </a:pPr>
          </a:p>
          <a:p>
            <a:pPr lvl="1"/>
            <a:r>
              <a:rPr sz="2000"/>
              <a:t>Give</a:t>
            </a:r>
            <a:r>
              <a:rPr sz="2000"/>
              <a:t> </a:t>
            </a:r>
            <a:r>
              <a:rPr sz="2000"/>
              <a:t>groups</a:t>
            </a:r>
            <a:r>
              <a:rPr sz="2000"/>
              <a:t> </a:t>
            </a:r>
            <a:r>
              <a:rPr sz="2000"/>
              <a:t>about</a:t>
            </a:r>
            <a:r>
              <a:rPr sz="2000"/>
              <a:t> </a:t>
            </a:r>
            <a:r>
              <a:rPr sz="2000"/>
              <a:t>10</a:t>
            </a:r>
            <a:r>
              <a:rPr sz="2000"/>
              <a:t> </a:t>
            </a:r>
            <a:r>
              <a:rPr sz="2000"/>
              <a:t>minutes</a:t>
            </a:r>
            <a:r>
              <a:rPr sz="2000"/>
              <a:t> </a:t>
            </a:r>
            <a:r>
              <a:rPr sz="2000"/>
              <a:t>to</a:t>
            </a:r>
            <a:r>
              <a:rPr sz="2000"/>
              <a:t> </a:t>
            </a:r>
            <a:r>
              <a:rPr sz="2000"/>
              <a:t>build</a:t>
            </a:r>
            <a:r>
              <a:rPr sz="2000"/>
              <a:t> </a:t>
            </a:r>
            <a:r>
              <a:rPr sz="2000"/>
              <a:t>their</a:t>
            </a:r>
            <a:r>
              <a:rPr sz="2000"/>
              <a:t> </a:t>
            </a:r>
            <a:r>
              <a:rPr sz="2000"/>
              <a:t>art</a:t>
            </a:r>
            <a:r>
              <a:rPr sz="2000"/>
              <a:t> </a:t>
            </a:r>
            <a:r>
              <a:rPr sz="2000"/>
              <a:t>from</a:t>
            </a:r>
            <a:r>
              <a:rPr sz="2000"/>
              <a:t> </a:t>
            </a:r>
            <a:r>
              <a:rPr sz="2000"/>
              <a:t>their</a:t>
            </a:r>
            <a:r>
              <a:rPr sz="2000"/>
              <a:t> </a:t>
            </a:r>
            <a:r>
              <a:rPr sz="2000"/>
              <a:t>sticky-notes</a:t>
            </a:r>
            <a:r>
              <a:rPr sz="2000"/>
              <a:t> </a:t>
            </a:r>
            <a:r>
              <a:rPr sz="2000"/>
              <a:t>or</a:t>
            </a:r>
            <a:r>
              <a:rPr sz="2000"/>
              <a:t> </a:t>
            </a:r>
            <a:r>
              <a:rPr sz="2000"/>
              <a:t>paper.</a:t>
            </a:r>
          </a:p>
          <a:p>
            <a:pPr lvl="0" marL="0" indent="0">
              <a:buNone/>
            </a:pPr>
          </a:p>
          <a:p>
            <a:pPr lvl="1"/>
            <a:r>
              <a:rPr sz="2000"/>
              <a:t>Take</a:t>
            </a:r>
            <a:r>
              <a:rPr sz="2000"/>
              <a:t> </a:t>
            </a:r>
            <a:r>
              <a:rPr sz="2000"/>
              <a:t>pictures</a:t>
            </a:r>
            <a:r>
              <a:rPr sz="2000"/>
              <a:t> </a:t>
            </a:r>
            <a:r>
              <a:rPr sz="2000"/>
              <a:t>of</a:t>
            </a:r>
            <a:r>
              <a:rPr sz="2000"/>
              <a:t> </a:t>
            </a:r>
            <a:r>
              <a:rPr sz="2000"/>
              <a:t>each</a:t>
            </a:r>
            <a:r>
              <a:rPr sz="2000"/>
              <a:t> </a:t>
            </a:r>
            <a:r>
              <a:rPr sz="2000"/>
              <a:t>group’s</a:t>
            </a:r>
            <a:r>
              <a:rPr sz="2000"/>
              <a:t> </a:t>
            </a:r>
            <a:r>
              <a:rPr sz="2000"/>
              <a:t>finished</a:t>
            </a:r>
            <a:r>
              <a:rPr sz="2000"/>
              <a:t> </a:t>
            </a:r>
            <a:r>
              <a:rPr sz="2000"/>
              <a:t>product</a:t>
            </a:r>
            <a:r>
              <a:rPr sz="2000"/>
              <a:t> </a:t>
            </a:r>
            <a:r>
              <a:rPr sz="2000"/>
              <a:t>in</a:t>
            </a:r>
            <a:r>
              <a:rPr sz="2000"/>
              <a:t> </a:t>
            </a:r>
            <a:r>
              <a:rPr sz="2000"/>
              <a:t>case</a:t>
            </a:r>
            <a:r>
              <a:rPr sz="2000"/>
              <a:t> </a:t>
            </a:r>
            <a:r>
              <a:rPr sz="2000"/>
              <a:t>there’s</a:t>
            </a:r>
            <a:r>
              <a:rPr sz="2000"/>
              <a:t> </a:t>
            </a:r>
            <a:r>
              <a:rPr sz="2000"/>
              <a:t>a</a:t>
            </a:r>
            <a:r>
              <a:rPr sz="2000"/>
              <a:t> </a:t>
            </a:r>
            <a:r>
              <a:rPr sz="2000"/>
              <a:t>table-bumping</a:t>
            </a:r>
            <a:r>
              <a:rPr sz="2000"/>
              <a:t> </a:t>
            </a:r>
            <a:r>
              <a:rPr sz="2000"/>
              <a:t>catastrophe</a:t>
            </a:r>
            <a:r>
              <a:rPr sz="2000"/>
              <a:t> </a:t>
            </a:r>
            <a:r>
              <a:rPr sz="2000"/>
              <a:t>later</a:t>
            </a:r>
            <a:r>
              <a:rPr sz="2000"/>
              <a:t> </a:t>
            </a:r>
            <a:r>
              <a:rPr sz="2000"/>
              <a:t>in</a:t>
            </a:r>
            <a:r>
              <a:rPr sz="2000"/>
              <a:t> </a:t>
            </a:r>
            <a:r>
              <a:rPr sz="2000"/>
              <a:t>class.</a:t>
            </a:r>
          </a:p>
          <a:p>
            <a:pPr lvl="0" marL="0" indent="0">
              <a:buNone/>
            </a:pPr>
          </a:p>
          <a:p>
            <a:pPr lvl="1"/>
            <a:r>
              <a:rPr sz="2000"/>
              <a:t>Gather</a:t>
            </a:r>
            <a:r>
              <a:rPr sz="2000"/>
              <a:t> </a:t>
            </a:r>
            <a:r>
              <a:rPr sz="2000"/>
              <a:t>the</a:t>
            </a:r>
            <a:r>
              <a:rPr sz="2000"/>
              <a:t> </a:t>
            </a:r>
            <a:r>
              <a:rPr sz="2000"/>
              <a:t>whole</a:t>
            </a:r>
            <a:r>
              <a:rPr sz="2000"/>
              <a:t> </a:t>
            </a:r>
            <a:r>
              <a:rPr sz="2000"/>
              <a:t>group’s</a:t>
            </a:r>
            <a:r>
              <a:rPr sz="2000"/>
              <a:t> </a:t>
            </a:r>
            <a:r>
              <a:rPr sz="2000"/>
              <a:t>attention,</a:t>
            </a:r>
            <a:r>
              <a:rPr sz="2000"/>
              <a:t> </a:t>
            </a:r>
            <a:r>
              <a:rPr sz="2000"/>
              <a:t>and</a:t>
            </a:r>
            <a:r>
              <a:rPr sz="2000"/>
              <a:t> </a:t>
            </a:r>
            <a:r>
              <a:rPr sz="2000"/>
              <a:t>have</a:t>
            </a:r>
            <a:r>
              <a:rPr sz="2000"/>
              <a:t> </a:t>
            </a:r>
            <a:r>
              <a:rPr sz="2000"/>
              <a:t>everyone</a:t>
            </a:r>
            <a:r>
              <a:rPr sz="2000"/>
              <a:t> </a:t>
            </a:r>
            <a:r>
              <a:rPr sz="2000"/>
              <a:t>view</a:t>
            </a:r>
            <a:r>
              <a:rPr sz="2000"/>
              <a:t> </a:t>
            </a:r>
            <a:r>
              <a:rPr sz="2000"/>
              <a:t>each</a:t>
            </a:r>
            <a:r>
              <a:rPr sz="2000"/>
              <a:t> </a:t>
            </a:r>
            <a:r>
              <a:rPr sz="2000"/>
              <a:t>creation,</a:t>
            </a:r>
            <a:r>
              <a:rPr sz="2000"/>
              <a:t> </a:t>
            </a:r>
            <a:r>
              <a:rPr sz="2000"/>
              <a:t>while</a:t>
            </a:r>
            <a:r>
              <a:rPr sz="2000"/>
              <a:t> </a:t>
            </a:r>
            <a:r>
              <a:rPr sz="2000"/>
              <a:t>the</a:t>
            </a:r>
            <a:r>
              <a:rPr sz="2000"/>
              <a:t> </a:t>
            </a:r>
            <a:r>
              <a:rPr sz="2000"/>
              <a:t>group</a:t>
            </a:r>
            <a:r>
              <a:rPr sz="2000"/>
              <a:t> </a:t>
            </a:r>
            <a:r>
              <a:rPr sz="2000"/>
              <a:t>talks</a:t>
            </a:r>
            <a:r>
              <a:rPr sz="2000"/>
              <a:t> </a:t>
            </a:r>
            <a:r>
              <a:rPr sz="2000"/>
              <a:t>about</a:t>
            </a:r>
            <a:r>
              <a:rPr sz="2000"/>
              <a:t> </a:t>
            </a:r>
            <a:r>
              <a:rPr sz="2000"/>
              <a:t>what</a:t>
            </a:r>
            <a:r>
              <a:rPr sz="2000"/>
              <a:t> </a:t>
            </a:r>
            <a:r>
              <a:rPr sz="2000"/>
              <a:t>they</a:t>
            </a:r>
            <a:r>
              <a:rPr sz="2000"/>
              <a:t> </a:t>
            </a:r>
            <a:r>
              <a:rPr sz="2000"/>
              <a:t>made,</a:t>
            </a:r>
            <a:r>
              <a:rPr sz="2000"/>
              <a:t> </a:t>
            </a:r>
            <a:r>
              <a:rPr sz="2000"/>
              <a:t>what</a:t>
            </a:r>
            <a:r>
              <a:rPr sz="2000"/>
              <a:t> </a:t>
            </a:r>
            <a:r>
              <a:rPr sz="2000"/>
              <a:t>they</a:t>
            </a:r>
            <a:r>
              <a:rPr sz="2000"/>
              <a:t> </a:t>
            </a:r>
            <a:r>
              <a:rPr sz="2000"/>
              <a:t>want</a:t>
            </a:r>
            <a:r>
              <a:rPr sz="2000"/>
              <a:t> </a:t>
            </a:r>
            <a:r>
              <a:rPr sz="2000"/>
              <a:t>to</a:t>
            </a:r>
            <a:r>
              <a:rPr sz="2000"/>
              <a:t> </a:t>
            </a:r>
            <a:r>
              <a:rPr sz="2000"/>
              <a:t>communicate,</a:t>
            </a:r>
            <a:r>
              <a:rPr sz="2000"/>
              <a:t> </a:t>
            </a:r>
            <a:r>
              <a:rPr sz="2000"/>
              <a:t>their</a:t>
            </a:r>
            <a:r>
              <a:rPr sz="2000"/>
              <a:t> </a:t>
            </a:r>
            <a:r>
              <a:rPr sz="2000"/>
              <a:t>process,</a:t>
            </a:r>
            <a:r>
              <a:rPr sz="2000"/>
              <a:t> </a:t>
            </a:r>
            <a:r>
              <a:rPr sz="2000"/>
              <a:t>and</a:t>
            </a:r>
            <a:r>
              <a:rPr sz="2000"/>
              <a:t> </a:t>
            </a:r>
            <a:r>
              <a:rPr sz="2000"/>
              <a:t>any</a:t>
            </a:r>
            <a:r>
              <a:rPr sz="2000"/>
              <a:t> </a:t>
            </a:r>
            <a:r>
              <a:rPr sz="2000"/>
              <a:t>other</a:t>
            </a:r>
            <a:r>
              <a:rPr sz="2000"/>
              <a:t> </a:t>
            </a:r>
            <a:r>
              <a:rPr sz="2000"/>
              <a:t>insights.</a:t>
            </a:r>
          </a:p>
          <a:p>
            <a:pPr lvl="0" marL="0" indent="0">
              <a:buNone/>
            </a:pPr>
          </a:p>
          <a:p>
            <a:pPr lvl="1"/>
            <a:r>
              <a:rPr sz="2000"/>
              <a:t>To</a:t>
            </a:r>
            <a:r>
              <a:rPr sz="2000"/>
              <a:t> </a:t>
            </a:r>
            <a:r>
              <a:rPr sz="2000"/>
              <a:t>wrap</a:t>
            </a:r>
            <a:r>
              <a:rPr sz="2000"/>
              <a:t> </a:t>
            </a:r>
            <a:r>
              <a:rPr sz="2000"/>
              <a:t>up,</a:t>
            </a:r>
            <a:r>
              <a:rPr sz="2000"/>
              <a:t> </a:t>
            </a:r>
            <a:r>
              <a:rPr sz="2000"/>
              <a:t>ask</a:t>
            </a:r>
            <a:r>
              <a:rPr sz="2000"/>
              <a:t> </a:t>
            </a:r>
            <a:r>
              <a:rPr sz="2000"/>
              <a:t>learners</a:t>
            </a:r>
            <a:r>
              <a:rPr sz="2000"/>
              <a:t> </a:t>
            </a:r>
            <a:r>
              <a:rPr sz="2000"/>
              <a:t>about</a:t>
            </a:r>
            <a:r>
              <a:rPr sz="2000"/>
              <a:t> </a:t>
            </a:r>
            <a:r>
              <a:rPr sz="2000"/>
              <a:t>the</a:t>
            </a:r>
            <a:r>
              <a:rPr sz="2000"/>
              <a:t> </a:t>
            </a:r>
            <a:r>
              <a:rPr sz="2000"/>
              <a:t>process:</a:t>
            </a:r>
          </a:p>
          <a:p>
            <a:pPr lvl="0" marL="0" indent="0">
              <a:buNone/>
            </a:pPr>
          </a:p>
          <a:p>
            <a:pPr lvl="1"/>
            <a:r>
              <a:rPr sz="2000"/>
              <a:t>How</a:t>
            </a:r>
            <a:r>
              <a:rPr sz="2000"/>
              <a:t> </a:t>
            </a:r>
            <a:r>
              <a:rPr sz="2000"/>
              <a:t>did</a:t>
            </a:r>
            <a:r>
              <a:rPr sz="2000"/>
              <a:t> </a:t>
            </a:r>
            <a:r>
              <a:rPr sz="2000"/>
              <a:t>it</a:t>
            </a:r>
            <a:r>
              <a:rPr sz="2000"/>
              <a:t> </a:t>
            </a:r>
            <a:r>
              <a:rPr sz="2000"/>
              <a:t>feel</a:t>
            </a:r>
            <a:r>
              <a:rPr sz="2000"/>
              <a:t> </a:t>
            </a:r>
            <a:r>
              <a:rPr sz="2000"/>
              <a:t>to</a:t>
            </a:r>
            <a:r>
              <a:rPr sz="2000"/>
              <a:t> </a:t>
            </a:r>
            <a:r>
              <a:rPr sz="2000"/>
              <a:t>build</a:t>
            </a:r>
            <a:r>
              <a:rPr sz="2000"/>
              <a:t> </a:t>
            </a:r>
            <a:r>
              <a:rPr sz="2000"/>
              <a:t>art</a:t>
            </a:r>
            <a:r>
              <a:rPr sz="2000"/>
              <a:t> </a:t>
            </a:r>
            <a:r>
              <a:rPr sz="2000"/>
              <a:t>with</a:t>
            </a:r>
            <a:r>
              <a:rPr sz="2000"/>
              <a:t> </a:t>
            </a:r>
            <a:r>
              <a:rPr sz="2000"/>
              <a:t>blocks</a:t>
            </a:r>
            <a:r>
              <a:rPr sz="2000"/>
              <a:t> </a:t>
            </a:r>
            <a:r>
              <a:rPr sz="2000"/>
              <a:t>of</a:t>
            </a:r>
            <a:r>
              <a:rPr sz="2000"/>
              <a:t> </a:t>
            </a:r>
            <a:r>
              <a:rPr sz="2000"/>
              <a:t>color</a:t>
            </a:r>
            <a:r>
              <a:rPr sz="2000"/>
              <a:t> </a:t>
            </a:r>
            <a:r>
              <a:rPr sz="2000"/>
              <a:t>instead</a:t>
            </a:r>
            <a:r>
              <a:rPr sz="2000"/>
              <a:t> </a:t>
            </a:r>
            <a:r>
              <a:rPr sz="2000"/>
              <a:t>of</a:t>
            </a:r>
            <a:r>
              <a:rPr sz="2000"/>
              <a:t> </a:t>
            </a:r>
            <a:r>
              <a:rPr sz="2000"/>
              <a:t>having</a:t>
            </a:r>
            <a:r>
              <a:rPr sz="2000"/>
              <a:t> </a:t>
            </a:r>
            <a:r>
              <a:rPr sz="2000"/>
              <a:t>to</a:t>
            </a:r>
            <a:r>
              <a:rPr sz="2000"/>
              <a:t> </a:t>
            </a:r>
            <a:r>
              <a:rPr sz="2000"/>
              <a:t>draw</a:t>
            </a:r>
            <a:r>
              <a:rPr sz="2000"/>
              <a:t> </a:t>
            </a:r>
            <a:r>
              <a:rPr sz="2000"/>
              <a:t>or</a:t>
            </a:r>
            <a:r>
              <a:rPr sz="2000"/>
              <a:t> </a:t>
            </a:r>
            <a:r>
              <a:rPr sz="2000"/>
              <a:t>paint</a:t>
            </a:r>
            <a:r>
              <a:rPr sz="2000"/>
              <a:t> </a:t>
            </a:r>
            <a:r>
              <a:rPr sz="2000"/>
              <a:t>on</a:t>
            </a:r>
            <a:r>
              <a:rPr sz="2000"/>
              <a:t> </a:t>
            </a:r>
            <a:r>
              <a:rPr sz="2000"/>
              <a:t>a</a:t>
            </a:r>
            <a:r>
              <a:rPr sz="2000"/>
              <a:t> </a:t>
            </a:r>
            <a:r>
              <a:rPr sz="2000"/>
              <a:t>blank</a:t>
            </a:r>
            <a:r>
              <a:rPr sz="2000"/>
              <a:t> </a:t>
            </a:r>
            <a:r>
              <a:rPr sz="2000"/>
              <a:t>page</a:t>
            </a:r>
            <a:r>
              <a:rPr sz="2000"/>
              <a:t> </a:t>
            </a:r>
            <a:r>
              <a:rPr sz="2000"/>
              <a:t>or</a:t>
            </a:r>
            <a:r>
              <a:rPr sz="2000"/>
              <a:t> </a:t>
            </a:r>
            <a:r>
              <a:rPr sz="2000"/>
              <a:t>canvas</a:t>
            </a:r>
            <a:r>
              <a:rPr sz="2000"/>
              <a:t> </a:t>
            </a:r>
            <a:r>
              <a:rPr sz="2000"/>
              <a:t>from</a:t>
            </a:r>
            <a:r>
              <a:rPr sz="2000"/>
              <a:t> </a:t>
            </a:r>
            <a:r>
              <a:rPr sz="2000"/>
              <a:t>scratch?</a:t>
            </a:r>
          </a:p>
          <a:p>
            <a:pPr lvl="0" marL="0" indent="0">
              <a:buNone/>
            </a:pPr>
          </a:p>
          <a:p>
            <a:pPr lvl="1"/>
            <a:r>
              <a:rPr sz="2000"/>
              <a:t>What</a:t>
            </a:r>
            <a:r>
              <a:rPr sz="2000"/>
              <a:t> </a:t>
            </a:r>
            <a:r>
              <a:rPr sz="2000"/>
              <a:t>were</a:t>
            </a:r>
            <a:r>
              <a:rPr sz="2000"/>
              <a:t> </a:t>
            </a:r>
            <a:r>
              <a:rPr sz="2000"/>
              <a:t>challenges?</a:t>
            </a:r>
          </a:p>
          <a:p>
            <a:pPr lvl="0" marL="0" indent="0">
              <a:buNone/>
            </a:pPr>
          </a:p>
          <a:p>
            <a:pPr lvl="1"/>
            <a:r>
              <a:rPr sz="2000"/>
              <a:t>Were</a:t>
            </a:r>
            <a:r>
              <a:rPr sz="2000"/>
              <a:t> </a:t>
            </a:r>
            <a:r>
              <a:rPr sz="2000"/>
              <a:t>you</a:t>
            </a:r>
            <a:r>
              <a:rPr sz="2000"/>
              <a:t> </a:t>
            </a:r>
            <a:r>
              <a:rPr sz="2000"/>
              <a:t>surprised</a:t>
            </a:r>
            <a:r>
              <a:rPr sz="2000"/>
              <a:t> </a:t>
            </a:r>
            <a:r>
              <a:rPr sz="2000"/>
              <a:t>by</a:t>
            </a:r>
            <a:r>
              <a:rPr sz="2000"/>
              <a:t> </a:t>
            </a:r>
            <a:r>
              <a:rPr sz="2000"/>
              <a:t>how</a:t>
            </a:r>
            <a:r>
              <a:rPr sz="2000"/>
              <a:t> </a:t>
            </a:r>
            <a:r>
              <a:rPr sz="2000"/>
              <a:t>much</a:t>
            </a:r>
            <a:r>
              <a:rPr sz="2000"/>
              <a:t> </a:t>
            </a:r>
            <a:r>
              <a:rPr sz="2000"/>
              <a:t>or</a:t>
            </a:r>
            <a:r>
              <a:rPr sz="2000"/>
              <a:t> </a:t>
            </a:r>
            <a:r>
              <a:rPr sz="2000"/>
              <a:t>how</a:t>
            </a:r>
            <a:r>
              <a:rPr sz="2000"/>
              <a:t> </a:t>
            </a:r>
            <a:r>
              <a:rPr sz="2000"/>
              <a:t>little</a:t>
            </a:r>
            <a:r>
              <a:rPr sz="2000"/>
              <a:t> </a:t>
            </a:r>
            <a:r>
              <a:rPr sz="2000"/>
              <a:t>you</a:t>
            </a:r>
            <a:r>
              <a:rPr sz="2000"/>
              <a:t> </a:t>
            </a:r>
            <a:r>
              <a:rPr sz="2000"/>
              <a:t>can</a:t>
            </a:r>
            <a:r>
              <a:rPr sz="2000"/>
              <a:t> </a:t>
            </a:r>
            <a:r>
              <a:rPr sz="2000"/>
              <a:t>communicate</a:t>
            </a:r>
            <a:r>
              <a:rPr sz="2000"/>
              <a:t> </a:t>
            </a:r>
            <a:r>
              <a:rPr sz="2000"/>
              <a:t>with</a:t>
            </a:r>
            <a:r>
              <a:rPr sz="2000"/>
              <a:t> </a:t>
            </a:r>
            <a:r>
              <a:rPr sz="2000"/>
              <a:t>pixels?</a:t>
            </a:r>
          </a:p>
          <a:p>
            <a:pPr lvl="0" marL="0" indent="0">
              <a:buNone/>
            </a:pPr>
          </a:p>
          <a:p>
            <a:pPr lvl="1"/>
            <a:r>
              <a:rPr sz="2000"/>
              <a:t>How</a:t>
            </a:r>
            <a:r>
              <a:rPr sz="2000"/>
              <a:t> </a:t>
            </a:r>
            <a:r>
              <a:rPr sz="2000"/>
              <a:t>did</a:t>
            </a:r>
            <a:r>
              <a:rPr sz="2000"/>
              <a:t> </a:t>
            </a:r>
            <a:r>
              <a:rPr sz="2000"/>
              <a:t>resolution</a:t>
            </a:r>
            <a:r>
              <a:rPr sz="2000"/>
              <a:t> </a:t>
            </a:r>
            <a:r>
              <a:rPr sz="2000"/>
              <a:t>come</a:t>
            </a:r>
            <a:r>
              <a:rPr sz="2000"/>
              <a:t> </a:t>
            </a:r>
            <a:r>
              <a:rPr sz="2000"/>
              <a:t>into</a:t>
            </a:r>
            <a:r>
              <a:rPr sz="2000"/>
              <a:t> </a:t>
            </a:r>
            <a:r>
              <a:rPr sz="2000"/>
              <a:t>play?</a:t>
            </a:r>
            <a:r>
              <a:rPr sz="2000"/>
              <a:t> </a:t>
            </a:r>
            <a:r>
              <a:rPr sz="2000"/>
              <a:t>How</a:t>
            </a:r>
            <a:r>
              <a:rPr sz="2000"/>
              <a:t> </a:t>
            </a:r>
            <a:r>
              <a:rPr sz="2000"/>
              <a:t>did</a:t>
            </a:r>
            <a:r>
              <a:rPr sz="2000"/>
              <a:t> </a:t>
            </a:r>
            <a:r>
              <a:rPr sz="2000"/>
              <a:t>color</a:t>
            </a:r>
            <a:r>
              <a:rPr sz="2000"/>
              <a:t> </a:t>
            </a:r>
            <a:r>
              <a:rPr sz="2000"/>
              <a:t>factor</a:t>
            </a:r>
            <a:r>
              <a:rPr sz="2000"/>
              <a:t> </a:t>
            </a:r>
            <a:r>
              <a:rPr sz="2000"/>
              <a:t>in?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a:t>
            </a:r>
            <a:r>
              <a:rPr/>
              <a:t> </a:t>
            </a:r>
            <a:r>
              <a:rPr/>
              <a:t>will</a:t>
            </a:r>
            <a:r>
              <a:rPr/>
              <a:t> </a:t>
            </a:r>
            <a:r>
              <a:rPr/>
              <a:t>use</a:t>
            </a:r>
            <a:r>
              <a:rPr/>
              <a:t> </a:t>
            </a:r>
            <a:r>
              <a:rPr/>
              <a:t>a</a:t>
            </a:r>
            <a:r>
              <a:rPr/>
              <a:t> </a:t>
            </a:r>
            <a:r>
              <a:rPr/>
              <a:t>web-based</a:t>
            </a:r>
            <a:r>
              <a:rPr/>
              <a:t> </a:t>
            </a:r>
            <a:r>
              <a:rPr/>
              <a:t>tool</a:t>
            </a:r>
            <a:r>
              <a:rPr/>
              <a:t> </a:t>
            </a:r>
            <a:r>
              <a:rPr/>
              <a:t>to</a:t>
            </a:r>
            <a:r>
              <a:rPr/>
              <a:t> </a:t>
            </a:r>
            <a:r>
              <a:rPr/>
              <a:t>create</a:t>
            </a:r>
            <a:r>
              <a:rPr/>
              <a:t> </a:t>
            </a:r>
            <a:r>
              <a:rPr/>
              <a:t>their</a:t>
            </a:r>
            <a:r>
              <a:rPr/>
              <a:t> </a:t>
            </a:r>
            <a:r>
              <a:rPr/>
              <a:t>own</a:t>
            </a:r>
            <a:r>
              <a:rPr/>
              <a:t> </a:t>
            </a:r>
            <a:r>
              <a:rPr/>
              <a:t>digital</a:t>
            </a:r>
            <a:r>
              <a:rPr/>
              <a:t> </a:t>
            </a:r>
            <a:r>
              <a:rPr/>
              <a:t>versions</a:t>
            </a:r>
            <a:r>
              <a:rPr/>
              <a:t> </a:t>
            </a:r>
            <a:r>
              <a:rPr/>
              <a:t>of</a:t>
            </a:r>
            <a:r>
              <a:rPr/>
              <a:t> </a:t>
            </a:r>
            <a:r>
              <a:rPr/>
              <a:t>the</a:t>
            </a:r>
            <a:r>
              <a:rPr/>
              <a:t> </a:t>
            </a:r>
            <a:r>
              <a:rPr/>
              <a:t>analog</a:t>
            </a:r>
            <a:r>
              <a:rPr/>
              <a:t> </a:t>
            </a:r>
            <a:r>
              <a:rPr/>
              <a:t>pixel</a:t>
            </a:r>
            <a:r>
              <a:rPr/>
              <a:t> </a:t>
            </a:r>
            <a:r>
              <a:rPr/>
              <a:t>art</a:t>
            </a:r>
            <a:r>
              <a:rPr/>
              <a:t> </a:t>
            </a:r>
            <a:r>
              <a:rPr/>
              <a:t>they</a:t>
            </a:r>
            <a:r>
              <a:rPr/>
              <a:t> </a:t>
            </a:r>
            <a:r>
              <a:rPr/>
              <a:t>just</a:t>
            </a:r>
            <a:r>
              <a:rPr/>
              <a:t> </a:t>
            </a:r>
            <a:r>
              <a:rPr/>
              <a:t>made.</a:t>
            </a:r>
            <a:r>
              <a:rPr/>
              <a:t> </a:t>
            </a:r>
            <a:r>
              <a:rPr/>
              <a:t>You</a:t>
            </a:r>
            <a:r>
              <a:rPr/>
              <a:t> </a:t>
            </a:r>
            <a:r>
              <a:rPr/>
              <a:t>can</a:t>
            </a:r>
            <a:r>
              <a:rPr/>
              <a:t> </a:t>
            </a:r>
            <a:r>
              <a:rPr/>
              <a:t>use</a:t>
            </a:r>
            <a:r>
              <a:rPr/>
              <a:t> </a:t>
            </a:r>
            <a:r>
              <a:rPr/>
              <a:t>technology</a:t>
            </a:r>
            <a:r>
              <a:rPr/>
              <a:t> </a:t>
            </a:r>
            <a:r>
              <a:rPr/>
              <a:t>to</a:t>
            </a:r>
            <a:r>
              <a:rPr/>
              <a:t> </a:t>
            </a:r>
            <a:r>
              <a:rPr/>
              <a:t>draw</a:t>
            </a:r>
            <a:r>
              <a:rPr/>
              <a:t> </a:t>
            </a:r>
            <a:r>
              <a:rPr/>
              <a:t>and</a:t>
            </a:r>
            <a:r>
              <a:rPr/>
              <a:t> </a:t>
            </a:r>
            <a:r>
              <a:rPr/>
              <a:t>paint,</a:t>
            </a:r>
            <a:r>
              <a:rPr/>
              <a:t> </a:t>
            </a:r>
            <a:r>
              <a:rPr/>
              <a:t>and</a:t>
            </a:r>
            <a:r>
              <a:rPr/>
              <a:t> </a:t>
            </a:r>
            <a:r>
              <a:rPr/>
              <a:t>not</a:t>
            </a:r>
            <a:r>
              <a:rPr/>
              <a:t> </a:t>
            </a:r>
            <a:r>
              <a:rPr/>
              <a:t>just</a:t>
            </a:r>
            <a:r>
              <a:rPr/>
              <a:t> </a:t>
            </a:r>
            <a:r>
              <a:rPr/>
              <a:t>use</a:t>
            </a:r>
            <a:r>
              <a:rPr/>
              <a:t> </a:t>
            </a:r>
            <a:r>
              <a:rPr/>
              <a:t>your</a:t>
            </a:r>
            <a:r>
              <a:rPr/>
              <a:t> </a:t>
            </a:r>
            <a:r>
              <a:rPr/>
              <a:t>camera</a:t>
            </a:r>
            <a:r>
              <a:rPr/>
              <a:t> </a:t>
            </a:r>
            <a:r>
              <a:rPr/>
              <a:t>to</a:t>
            </a:r>
            <a:r>
              <a:rPr/>
              <a:t> </a:t>
            </a:r>
            <a:r>
              <a:rPr/>
              <a:t>record</a:t>
            </a:r>
          </a:p>
          <a:p>
            <a:pPr lvl="0" marL="0" indent="0">
              <a:buNone/>
            </a:pPr>
          </a:p>
          <a:p>
            <a:pPr lvl="1"/>
            <a:r>
              <a:rPr/>
              <a:t>Direct</a:t>
            </a:r>
            <a:r>
              <a:rPr/>
              <a:t> </a:t>
            </a:r>
            <a:r>
              <a:rPr/>
              <a:t>them</a:t>
            </a:r>
            <a:r>
              <a:rPr/>
              <a:t> </a:t>
            </a:r>
            <a:r>
              <a:rPr/>
              <a:t>to</a:t>
            </a:r>
            <a:r>
              <a:rPr/>
              <a:t> </a:t>
            </a:r>
            <a:r>
              <a:rPr/>
              <a:t>https://make8bitart.com/</a:t>
            </a:r>
          </a:p>
          <a:p>
            <a:pPr lvl="0" marL="0" indent="0">
              <a:buNone/>
            </a:pPr>
          </a:p>
          <a:p>
            <a:pPr lvl="1"/>
            <a:r>
              <a:rPr/>
              <a:t>Optional:</a:t>
            </a:r>
            <a:r>
              <a:rPr/>
              <a:t> </a:t>
            </a:r>
            <a:r>
              <a:rPr/>
              <a:t>discuss</a:t>
            </a:r>
            <a:r>
              <a:rPr/>
              <a:t> </a:t>
            </a:r>
            <a:r>
              <a:rPr/>
              <a:t>the</a:t>
            </a:r>
            <a:r>
              <a:rPr/>
              <a:t> </a:t>
            </a:r>
            <a:r>
              <a:rPr/>
              <a:t>concept</a:t>
            </a:r>
            <a:r>
              <a:rPr/>
              <a:t> </a:t>
            </a:r>
            <a:r>
              <a:rPr/>
              <a:t>of</a:t>
            </a:r>
            <a:r>
              <a:rPr/>
              <a:t> </a:t>
            </a:r>
            <a:r>
              <a:rPr/>
              <a:t>“</a:t>
            </a:r>
            <a:r>
              <a:rPr/>
              <a:t>8</a:t>
            </a:r>
            <a:r>
              <a:rPr/>
              <a:t> </a:t>
            </a:r>
            <a:r>
              <a:rPr/>
              <a:t>bit.</a:t>
            </a:r>
            <a:r>
              <a:rPr/>
              <a:t>”</a:t>
            </a:r>
          </a:p>
          <a:p>
            <a:pPr lvl="0" marL="0" indent="0">
              <a:buNone/>
            </a:pPr>
          </a:p>
          <a:p>
            <a:pPr lvl="1"/>
            <a:r>
              <a:rPr/>
              <a:t>Demonstrate</a:t>
            </a:r>
            <a:r>
              <a:rPr/>
              <a:t> </a:t>
            </a:r>
            <a:r>
              <a:rPr/>
              <a:t>how</a:t>
            </a:r>
            <a:r>
              <a:rPr/>
              <a:t> </a:t>
            </a:r>
            <a:r>
              <a:rPr/>
              <a:t>to</a:t>
            </a:r>
            <a:r>
              <a:rPr/>
              <a:t> </a:t>
            </a:r>
            <a:r>
              <a:rPr/>
              <a:t>use</a:t>
            </a:r>
            <a:r>
              <a:rPr/>
              <a:t> </a:t>
            </a:r>
            <a:r>
              <a:rPr/>
              <a:t>the</a:t>
            </a:r>
            <a:r>
              <a:rPr/>
              <a:t> </a:t>
            </a:r>
            <a:r>
              <a:rPr/>
              <a:t>color</a:t>
            </a:r>
            <a:r>
              <a:rPr/>
              <a:t> </a:t>
            </a:r>
            <a:r>
              <a:rPr/>
              <a:t>picker,</a:t>
            </a:r>
            <a:r>
              <a:rPr/>
              <a:t> </a:t>
            </a:r>
            <a:r>
              <a:rPr/>
              <a:t>how</a:t>
            </a:r>
            <a:r>
              <a:rPr/>
              <a:t> </a:t>
            </a:r>
            <a:r>
              <a:rPr/>
              <a:t>to</a:t>
            </a:r>
            <a:r>
              <a:rPr/>
              <a:t> </a:t>
            </a:r>
            <a:r>
              <a:rPr/>
              <a:t>draw</a:t>
            </a:r>
            <a:r>
              <a:rPr/>
              <a:t> </a:t>
            </a:r>
            <a:r>
              <a:rPr/>
              <a:t>on</a:t>
            </a:r>
            <a:r>
              <a:rPr/>
              <a:t> </a:t>
            </a:r>
            <a:r>
              <a:rPr/>
              <a:t>the</a:t>
            </a:r>
            <a:r>
              <a:rPr/>
              <a:t> </a:t>
            </a:r>
            <a:r>
              <a:rPr/>
              <a:t>screen,</a:t>
            </a:r>
            <a:r>
              <a:rPr/>
              <a:t> </a:t>
            </a:r>
            <a:r>
              <a:rPr/>
              <a:t>and</a:t>
            </a:r>
            <a:r>
              <a:rPr/>
              <a:t> </a:t>
            </a:r>
            <a:r>
              <a:rPr/>
              <a:t>how</a:t>
            </a:r>
            <a:r>
              <a:rPr/>
              <a:t> </a:t>
            </a:r>
            <a:r>
              <a:rPr/>
              <a:t>to</a:t>
            </a:r>
            <a:r>
              <a:rPr/>
              <a:t> </a:t>
            </a:r>
            <a:r>
              <a:rPr/>
              <a:t>erase</a:t>
            </a:r>
            <a:r>
              <a:rPr/>
              <a:t> </a:t>
            </a:r>
            <a:r>
              <a:rPr/>
              <a:t>pixels</a:t>
            </a:r>
            <a:r>
              <a:rPr/>
              <a:t> </a:t>
            </a:r>
            <a:r>
              <a:rPr/>
              <a:t>they</a:t>
            </a:r>
            <a:r>
              <a:rPr/>
              <a:t> </a:t>
            </a:r>
            <a:r>
              <a:rPr/>
              <a:t>don’t</a:t>
            </a:r>
            <a:r>
              <a:rPr/>
              <a:t> </a:t>
            </a:r>
            <a:r>
              <a:rPr/>
              <a:t>want.</a:t>
            </a:r>
          </a:p>
          <a:p>
            <a:pPr lvl="0" marL="0" indent="0">
              <a:buNone/>
            </a:pPr>
          </a:p>
          <a:p>
            <a:pPr lvl="1"/>
            <a:r>
              <a:rPr/>
              <a:t>Show</a:t>
            </a:r>
            <a:r>
              <a:rPr/>
              <a:t> </a:t>
            </a:r>
            <a:r>
              <a:rPr/>
              <a:t>how</a:t>
            </a:r>
            <a:r>
              <a:rPr/>
              <a:t> </a:t>
            </a:r>
            <a:r>
              <a:rPr/>
              <a:t>the</a:t>
            </a:r>
            <a:r>
              <a:rPr/>
              <a:t> </a:t>
            </a:r>
            <a:r>
              <a:rPr/>
              <a:t>selection</a:t>
            </a:r>
            <a:r>
              <a:rPr/>
              <a:t> </a:t>
            </a:r>
            <a:r>
              <a:rPr/>
              <a:t>of</a:t>
            </a:r>
            <a:r>
              <a:rPr/>
              <a:t> </a:t>
            </a:r>
            <a:r>
              <a:rPr/>
              <a:t>brush</a:t>
            </a:r>
            <a:r>
              <a:rPr/>
              <a:t> </a:t>
            </a:r>
            <a:r>
              <a:rPr/>
              <a:t>size</a:t>
            </a:r>
            <a:r>
              <a:rPr/>
              <a:t> </a:t>
            </a:r>
            <a:r>
              <a:rPr/>
              <a:t>can</a:t>
            </a:r>
            <a:r>
              <a:rPr/>
              <a:t> </a:t>
            </a:r>
            <a:r>
              <a:rPr/>
              <a:t>help</a:t>
            </a:r>
            <a:r>
              <a:rPr/>
              <a:t> </a:t>
            </a:r>
            <a:r>
              <a:rPr/>
              <a:t>them</a:t>
            </a:r>
            <a:r>
              <a:rPr/>
              <a:t> </a:t>
            </a:r>
            <a:r>
              <a:rPr/>
              <a:t>fill</a:t>
            </a:r>
            <a:r>
              <a:rPr/>
              <a:t> </a:t>
            </a:r>
            <a:r>
              <a:rPr/>
              <a:t>in</a:t>
            </a:r>
            <a:r>
              <a:rPr/>
              <a:t> </a:t>
            </a:r>
            <a:r>
              <a:rPr/>
              <a:t>larger</a:t>
            </a:r>
            <a:r>
              <a:rPr/>
              <a:t> </a:t>
            </a:r>
            <a:r>
              <a:rPr/>
              <a:t>areas</a:t>
            </a:r>
            <a:r>
              <a:rPr/>
              <a:t> </a:t>
            </a:r>
            <a:r>
              <a:rPr/>
              <a:t>quickly.</a:t>
            </a:r>
          </a:p>
          <a:p>
            <a:pPr lvl="0" marL="0" indent="0">
              <a:buNone/>
            </a:pPr>
          </a:p>
          <a:p>
            <a:pPr lvl="1"/>
            <a:r>
              <a:rPr/>
              <a:t>Demonstrate</a:t>
            </a:r>
            <a:r>
              <a:rPr/>
              <a:t> </a:t>
            </a:r>
            <a:r>
              <a:rPr/>
              <a:t>how</a:t>
            </a:r>
            <a:r>
              <a:rPr/>
              <a:t> </a:t>
            </a:r>
            <a:r>
              <a:rPr/>
              <a:t>to</a:t>
            </a:r>
            <a:r>
              <a:rPr/>
              <a:t> </a:t>
            </a:r>
            <a:r>
              <a:rPr/>
              <a:t>save</a:t>
            </a:r>
            <a:r>
              <a:rPr/>
              <a:t> </a:t>
            </a:r>
            <a:r>
              <a:rPr/>
              <a:t>as</a:t>
            </a:r>
            <a:r>
              <a:rPr/>
              <a:t> </a:t>
            </a:r>
            <a:r>
              <a:rPr/>
              <a:t>a</a:t>
            </a:r>
            <a:r>
              <a:rPr/>
              <a:t> </a:t>
            </a:r>
            <a:r>
              <a:rPr/>
              <a:t>png.</a:t>
            </a:r>
            <a:r>
              <a:rPr/>
              <a:t> </a:t>
            </a:r>
            <a:r>
              <a:rPr/>
              <a:t>If</a:t>
            </a:r>
            <a:r>
              <a:rPr/>
              <a:t> </a:t>
            </a:r>
            <a:r>
              <a:rPr/>
              <a:t>learners</a:t>
            </a:r>
            <a:r>
              <a:rPr/>
              <a:t> </a:t>
            </a:r>
            <a:r>
              <a:rPr/>
              <a:t>are</a:t>
            </a:r>
            <a:r>
              <a:rPr/>
              <a:t> </a:t>
            </a:r>
            <a:r>
              <a:rPr/>
              <a:t>new</a:t>
            </a:r>
            <a:r>
              <a:rPr/>
              <a:t> </a:t>
            </a:r>
            <a:r>
              <a:rPr/>
              <a:t>to</a:t>
            </a:r>
            <a:r>
              <a:rPr/>
              <a:t> </a:t>
            </a:r>
            <a:r>
              <a:rPr/>
              <a:t>computer</a:t>
            </a:r>
            <a:r>
              <a:rPr/>
              <a:t> </a:t>
            </a:r>
            <a:r>
              <a:rPr/>
              <a:t>use,</a:t>
            </a:r>
            <a:r>
              <a:rPr/>
              <a:t> </a:t>
            </a:r>
            <a:r>
              <a:rPr/>
              <a:t>know</a:t>
            </a:r>
            <a:r>
              <a:rPr/>
              <a:t> </a:t>
            </a:r>
            <a:r>
              <a:rPr/>
              <a:t>that</a:t>
            </a:r>
            <a:r>
              <a:rPr/>
              <a:t> </a:t>
            </a:r>
            <a:r>
              <a:rPr/>
              <a:t>they</a:t>
            </a:r>
            <a:r>
              <a:rPr/>
              <a:t> </a:t>
            </a:r>
            <a:r>
              <a:rPr/>
              <a:t>may</a:t>
            </a:r>
            <a:r>
              <a:rPr/>
              <a:t> </a:t>
            </a:r>
            <a:r>
              <a:rPr/>
              <a:t>need</a:t>
            </a:r>
            <a:r>
              <a:rPr/>
              <a:t> </a:t>
            </a:r>
            <a:r>
              <a:rPr/>
              <a:t>a</a:t>
            </a:r>
            <a:r>
              <a:rPr/>
              <a:t> </a:t>
            </a:r>
            <a:r>
              <a:rPr/>
              <a:t>step</a:t>
            </a:r>
            <a:r>
              <a:rPr/>
              <a:t> </a:t>
            </a:r>
            <a:r>
              <a:rPr/>
              <a:t>by</a:t>
            </a:r>
            <a:r>
              <a:rPr/>
              <a:t> </a:t>
            </a:r>
            <a:r>
              <a:rPr/>
              <a:t>step</a:t>
            </a:r>
            <a:r>
              <a:rPr/>
              <a:t> </a:t>
            </a:r>
            <a:r>
              <a:rPr/>
              <a:t>instructions.</a:t>
            </a:r>
          </a:p>
          <a:p>
            <a:pPr lvl="0" marL="0" indent="0">
              <a:buNone/>
            </a:pPr>
          </a:p>
          <a:p>
            <a:pPr lvl="1"/>
            <a:r>
              <a:rPr/>
              <a:t>Optional:</a:t>
            </a:r>
            <a:r>
              <a:rPr/>
              <a:t> </a:t>
            </a:r>
            <a:r>
              <a:rPr/>
              <a:t>Explain</a:t>
            </a:r>
            <a:r>
              <a:rPr/>
              <a:t> </a:t>
            </a:r>
            <a:r>
              <a:rPr/>
              <a:t>that</a:t>
            </a:r>
            <a:r>
              <a:rPr/>
              <a:t> </a:t>
            </a:r>
            <a:r>
              <a:rPr/>
              <a:t>the</a:t>
            </a:r>
            <a:r>
              <a:rPr/>
              <a:t> </a:t>
            </a:r>
            <a:r>
              <a:rPr/>
              <a:t>png</a:t>
            </a:r>
            <a:r>
              <a:rPr/>
              <a:t> </a:t>
            </a:r>
            <a:r>
              <a:rPr/>
              <a:t>format</a:t>
            </a:r>
            <a:r>
              <a:rPr/>
              <a:t> </a:t>
            </a:r>
            <a:r>
              <a:rPr/>
              <a:t>allows</a:t>
            </a:r>
            <a:r>
              <a:rPr/>
              <a:t> </a:t>
            </a:r>
            <a:r>
              <a:rPr/>
              <a:t>for</a:t>
            </a:r>
            <a:r>
              <a:rPr/>
              <a:t> </a:t>
            </a:r>
            <a:r>
              <a:rPr/>
              <a:t>transparent</a:t>
            </a:r>
            <a:r>
              <a:rPr/>
              <a:t> </a:t>
            </a:r>
            <a:r>
              <a:rPr/>
              <a:t>pixels,</a:t>
            </a:r>
            <a:r>
              <a:rPr/>
              <a:t> </a:t>
            </a:r>
            <a:r>
              <a:rPr/>
              <a:t>which</a:t>
            </a:r>
            <a:r>
              <a:rPr/>
              <a:t> </a:t>
            </a:r>
            <a:r>
              <a:rPr/>
              <a:t>is</a:t>
            </a:r>
            <a:r>
              <a:rPr/>
              <a:t> </a:t>
            </a:r>
            <a:r>
              <a:rPr/>
              <a:t>something</a:t>
            </a:r>
            <a:r>
              <a:rPr/>
              <a:t> </a:t>
            </a:r>
            <a:r>
              <a:rPr/>
              <a:t>a</a:t>
            </a:r>
            <a:r>
              <a:rPr/>
              <a:t> </a:t>
            </a:r>
            <a:r>
              <a:rPr/>
              <a:t>.jpg,</a:t>
            </a:r>
            <a:r>
              <a:rPr/>
              <a:t> </a:t>
            </a:r>
            <a:r>
              <a:rPr/>
              <a:t>an</a:t>
            </a:r>
            <a:r>
              <a:rPr/>
              <a:t> </a:t>
            </a:r>
            <a:r>
              <a:rPr/>
              <a:t>older</a:t>
            </a:r>
            <a:r>
              <a:rPr/>
              <a:t> </a:t>
            </a:r>
            <a:r>
              <a:rPr/>
              <a:t>format,</a:t>
            </a:r>
            <a:r>
              <a:rPr/>
              <a:t> </a:t>
            </a:r>
            <a:r>
              <a:rPr/>
              <a:t>doesn’t</a:t>
            </a:r>
            <a:r>
              <a:rPr/>
              <a:t> </a:t>
            </a:r>
            <a:r>
              <a:rPr/>
              <a:t>do</a:t>
            </a:r>
            <a:r>
              <a:rPr/>
              <a:t> </a:t>
            </a:r>
            <a:r>
              <a:rPr/>
              <a:t>Transparent</a:t>
            </a:r>
            <a:r>
              <a:rPr/>
              <a:t> </a:t>
            </a:r>
            <a:r>
              <a:rPr/>
              <a:t>pixels</a:t>
            </a:r>
            <a:r>
              <a:rPr/>
              <a:t> </a:t>
            </a:r>
            <a:r>
              <a:rPr/>
              <a:t>are</a:t>
            </a:r>
            <a:r>
              <a:rPr/>
              <a:t> </a:t>
            </a:r>
            <a:r>
              <a:rPr/>
              <a:t>handy</a:t>
            </a:r>
            <a:r>
              <a:rPr/>
              <a:t> </a:t>
            </a:r>
            <a:r>
              <a:rPr/>
              <a:t>for</a:t>
            </a:r>
            <a:r>
              <a:rPr/>
              <a:t> </a:t>
            </a:r>
            <a:r>
              <a:rPr/>
              <a:t>a</a:t>
            </a:r>
            <a:r>
              <a:rPr/>
              <a:t> </a:t>
            </a:r>
            <a:r>
              <a:rPr/>
              <a:t>sticker,</a:t>
            </a:r>
            <a:r>
              <a:rPr/>
              <a:t> </a:t>
            </a:r>
            <a:r>
              <a:rPr/>
              <a:t>because</a:t>
            </a:r>
            <a:r>
              <a:rPr/>
              <a:t> </a:t>
            </a:r>
            <a:r>
              <a:rPr/>
              <a:t>there’s</a:t>
            </a:r>
            <a:r>
              <a:rPr/>
              <a:t> </a:t>
            </a:r>
            <a:r>
              <a:rPr/>
              <a:t>on</a:t>
            </a:r>
            <a:r>
              <a:rPr/>
              <a:t> </a:t>
            </a:r>
            <a:r>
              <a:rPr/>
              <a:t>background</a:t>
            </a:r>
            <a:r>
              <a:rPr/>
              <a:t> </a:t>
            </a:r>
            <a:r>
              <a:rPr/>
              <a:t>to</a:t>
            </a:r>
            <a:r>
              <a:rPr/>
              <a:t> </a:t>
            </a:r>
            <a:r>
              <a:rPr/>
              <a:t>the</a:t>
            </a:r>
            <a:r>
              <a:rPr/>
              <a:t> </a:t>
            </a:r>
            <a:r>
              <a:rPr/>
              <a:t>image,</a:t>
            </a:r>
            <a:r>
              <a:rPr/>
              <a:t> </a:t>
            </a:r>
            <a:r>
              <a:rPr/>
              <a:t>it</a:t>
            </a:r>
            <a:r>
              <a:rPr/>
              <a:t> </a:t>
            </a:r>
            <a:r>
              <a:rPr/>
              <a:t>looks</a:t>
            </a:r>
            <a:r>
              <a:rPr/>
              <a:t> </a:t>
            </a:r>
            <a:r>
              <a:rPr/>
              <a:t>like</a:t>
            </a:r>
            <a:r>
              <a:rPr/>
              <a:t> </a:t>
            </a:r>
            <a:r>
              <a:rPr/>
              <a:t>it</a:t>
            </a:r>
            <a:r>
              <a:rPr/>
              <a:t> </a:t>
            </a:r>
            <a:r>
              <a:rPr/>
              <a:t>was</a:t>
            </a:r>
            <a:r>
              <a:rPr/>
              <a:t> </a:t>
            </a:r>
            <a:r>
              <a:rPr/>
              <a:t>cut</a:t>
            </a:r>
            <a:r>
              <a:rPr/>
              <a:t> </a:t>
            </a:r>
            <a:r>
              <a:rPr/>
              <a:t>out</a:t>
            </a:r>
            <a:r>
              <a:rPr/>
              <a:t> </a:t>
            </a:r>
            <a:r>
              <a:rPr/>
              <a:t>and</a:t>
            </a:r>
            <a:r>
              <a:rPr/>
              <a:t> </a:t>
            </a:r>
            <a:r>
              <a:rPr/>
              <a:t>popped</a:t>
            </a:r>
            <a:r>
              <a:rPr/>
              <a:t> </a:t>
            </a:r>
            <a:r>
              <a:rPr/>
              <a:t>on</a:t>
            </a:r>
            <a:r>
              <a:rPr/>
              <a:t> </a:t>
            </a:r>
            <a:r>
              <a:rPr/>
              <a:t>wherever</a:t>
            </a:r>
            <a:r>
              <a:rPr/>
              <a:t> </a:t>
            </a:r>
            <a:r>
              <a:rPr/>
              <a:t>you</a:t>
            </a:r>
            <a:r>
              <a:rPr/>
              <a:t> </a:t>
            </a:r>
            <a:r>
              <a:rPr/>
              <a:t>put</a:t>
            </a:r>
            <a:r>
              <a:rPr/>
              <a:t> </a:t>
            </a:r>
            <a:r>
              <a:rPr/>
              <a:t>it,</a:t>
            </a:r>
            <a:r>
              <a:rPr/>
              <a:t> </a:t>
            </a:r>
            <a:r>
              <a:rPr/>
              <a:t>just</a:t>
            </a:r>
            <a:r>
              <a:rPr/>
              <a:t> </a:t>
            </a:r>
            <a:r>
              <a:rPr/>
              <a:t>like</a:t>
            </a:r>
            <a:r>
              <a:rPr/>
              <a:t> </a:t>
            </a:r>
            <a:r>
              <a:rPr/>
              <a:t>an</a:t>
            </a:r>
            <a:r>
              <a:rPr/>
              <a:t> </a:t>
            </a:r>
            <a:r>
              <a:rPr/>
              <a:t>In</a:t>
            </a:r>
            <a:r>
              <a:rPr/>
              <a:t> </a:t>
            </a:r>
            <a:r>
              <a:rPr/>
              <a:t>Real</a:t>
            </a:r>
            <a:r>
              <a:rPr/>
              <a:t> </a:t>
            </a:r>
            <a:r>
              <a:rPr/>
              <a:t>Life</a:t>
            </a:r>
            <a:r>
              <a:rPr/>
              <a:t> </a:t>
            </a:r>
            <a:r>
              <a:rPr/>
              <a:t>(IRL)</a:t>
            </a:r>
            <a:r>
              <a:rPr/>
              <a:t> </a:t>
            </a:r>
            <a:r>
              <a:rPr/>
              <a:t>sticker.</a:t>
            </a:r>
          </a:p>
          <a:p>
            <a:pPr lvl="0" marL="0" indent="0">
              <a:buNone/>
            </a:pPr>
          </a:p>
          <a:p>
            <a:pPr lvl="1"/>
            <a:r>
              <a:rPr/>
              <a:t>Give</a:t>
            </a:r>
            <a:r>
              <a:rPr/>
              <a:t> </a:t>
            </a:r>
            <a:r>
              <a:rPr/>
              <a:t>users</a:t>
            </a:r>
            <a:r>
              <a:rPr/>
              <a:t> </a:t>
            </a:r>
            <a:r>
              <a:rPr/>
              <a:t>5</a:t>
            </a:r>
            <a:r>
              <a:rPr/>
              <a:t> </a:t>
            </a:r>
            <a:r>
              <a:rPr/>
              <a:t>minutes</a:t>
            </a:r>
            <a:r>
              <a:rPr/>
              <a:t> </a:t>
            </a:r>
            <a:r>
              <a:rPr/>
              <a:t>to</a:t>
            </a:r>
            <a:r>
              <a:rPr/>
              <a:t> </a:t>
            </a:r>
            <a:r>
              <a:rPr/>
              <a:t>replicate</a:t>
            </a:r>
            <a:r>
              <a:rPr/>
              <a:t> </a:t>
            </a:r>
            <a:r>
              <a:rPr/>
              <a:t>their</a:t>
            </a:r>
            <a:r>
              <a:rPr/>
              <a:t> </a:t>
            </a:r>
            <a:r>
              <a:rPr/>
              <a:t>analog</a:t>
            </a:r>
            <a:r>
              <a:rPr/>
              <a:t> </a:t>
            </a:r>
            <a:r>
              <a:rPr/>
              <a:t>stickers–</a:t>
            </a:r>
            <a:r>
              <a:rPr/>
              <a:t> </a:t>
            </a:r>
            <a:r>
              <a:rPr/>
              <a:t>this</a:t>
            </a:r>
            <a:r>
              <a:rPr/>
              <a:t> </a:t>
            </a:r>
            <a:r>
              <a:rPr/>
              <a:t>should</a:t>
            </a:r>
            <a:r>
              <a:rPr/>
              <a:t> </a:t>
            </a:r>
            <a:r>
              <a:rPr/>
              <a:t>not</a:t>
            </a:r>
            <a:r>
              <a:rPr/>
              <a:t> </a:t>
            </a:r>
            <a:r>
              <a:rPr/>
              <a:t>take</a:t>
            </a:r>
            <a:r>
              <a:rPr/>
              <a:t> </a:t>
            </a:r>
            <a:r>
              <a:rPr/>
              <a:t>long,</a:t>
            </a:r>
            <a:r>
              <a:rPr/>
              <a:t> </a:t>
            </a:r>
            <a:r>
              <a:rPr/>
              <a:t>as</a:t>
            </a:r>
            <a:r>
              <a:rPr/>
              <a:t> </a:t>
            </a:r>
            <a:r>
              <a:rPr/>
              <a:t>the</a:t>
            </a:r>
            <a:r>
              <a:rPr/>
              <a:t> </a:t>
            </a:r>
            <a:r>
              <a:rPr/>
              <a:t>stickers</a:t>
            </a:r>
            <a:r>
              <a:rPr/>
              <a:t> </a:t>
            </a:r>
            <a:r>
              <a:rPr/>
              <a:t>are</a:t>
            </a:r>
            <a:r>
              <a:rPr/>
              <a:t> </a:t>
            </a:r>
            <a:r>
              <a:rPr/>
              <a:t>already</a:t>
            </a:r>
            <a:r>
              <a:rPr/>
              <a:t> </a:t>
            </a:r>
            <a:r>
              <a:rPr/>
              <a:t>designed!</a:t>
            </a:r>
          </a:p>
          <a:p>
            <a:pPr lvl="0" marL="0" indent="0">
              <a:buNone/>
            </a:pPr>
          </a:p>
          <a:p>
            <a:pPr lvl="1"/>
            <a:r>
              <a:rPr/>
              <a:t>Invite</a:t>
            </a:r>
            <a:r>
              <a:rPr/>
              <a:t> </a:t>
            </a:r>
            <a:r>
              <a:rPr/>
              <a:t>them</a:t>
            </a:r>
            <a:r>
              <a:rPr/>
              <a:t> </a:t>
            </a:r>
            <a:r>
              <a:rPr/>
              <a:t>to</a:t>
            </a:r>
            <a:r>
              <a:rPr/>
              <a:t> </a:t>
            </a:r>
            <a:r>
              <a:rPr/>
              <a:t>post</a:t>
            </a:r>
            <a:r>
              <a:rPr/>
              <a:t> </a:t>
            </a:r>
            <a:r>
              <a:rPr/>
              <a:t>the</a:t>
            </a:r>
            <a:r>
              <a:rPr/>
              <a:t> </a:t>
            </a:r>
            <a:r>
              <a:rPr/>
              <a:t>stickers</a:t>
            </a:r>
            <a:r>
              <a:rPr/>
              <a:t> </a:t>
            </a:r>
            <a:r>
              <a:rPr/>
              <a:t>on</a:t>
            </a:r>
            <a:r>
              <a:rPr/>
              <a:t> </a:t>
            </a:r>
            <a:r>
              <a:rPr/>
              <a:t>social</a:t>
            </a:r>
            <a:r>
              <a:rPr/>
              <a:t> </a:t>
            </a:r>
            <a:r>
              <a:rPr/>
              <a:t>media,</a:t>
            </a:r>
            <a:r>
              <a:rPr/>
              <a:t> </a:t>
            </a:r>
            <a:r>
              <a:rPr/>
              <a:t>send</a:t>
            </a:r>
            <a:r>
              <a:rPr/>
              <a:t> </a:t>
            </a:r>
            <a:r>
              <a:rPr/>
              <a:t>via</a:t>
            </a:r>
            <a:r>
              <a:rPr/>
              <a:t> </a:t>
            </a:r>
            <a:r>
              <a:rPr/>
              <a:t>email,</a:t>
            </a:r>
            <a:r>
              <a:rPr/>
              <a:t> </a:t>
            </a:r>
            <a:r>
              <a:rPr/>
              <a:t>or</a:t>
            </a:r>
            <a:r>
              <a:rPr/>
              <a:t> </a:t>
            </a:r>
            <a:r>
              <a:rPr/>
              <a:t>add</a:t>
            </a:r>
            <a:r>
              <a:rPr/>
              <a:t> </a:t>
            </a:r>
            <a:r>
              <a:rPr/>
              <a:t>the</a:t>
            </a:r>
            <a:r>
              <a:rPr/>
              <a:t> </a:t>
            </a:r>
            <a:r>
              <a:rPr/>
              <a:t>stickers</a:t>
            </a:r>
            <a:r>
              <a:rPr/>
              <a:t> </a:t>
            </a:r>
            <a:r>
              <a:rPr/>
              <a:t>to</a:t>
            </a:r>
            <a:r>
              <a:rPr/>
              <a:t> </a:t>
            </a:r>
            <a:r>
              <a:rPr/>
              <a:t>their</a:t>
            </a:r>
            <a:r>
              <a:rPr/>
              <a:t> </a:t>
            </a:r>
            <a:r>
              <a:rPr/>
              <a:t>own</a:t>
            </a:r>
            <a:r>
              <a:rPr/>
              <a:t> </a:t>
            </a:r>
            <a:r>
              <a:rPr/>
              <a:t>websites.</a:t>
            </a:r>
          </a:p>
          <a:p>
            <a:pPr lvl="0" marL="0" indent="0">
              <a:buNone/>
            </a:pPr>
          </a:p>
          <a:p>
            <a:pPr lvl="1"/>
            <a:r>
              <a:rPr/>
              <a:t>If</a:t>
            </a:r>
            <a:r>
              <a:rPr/>
              <a:t> </a:t>
            </a:r>
            <a:r>
              <a:rPr/>
              <a:t>there’s</a:t>
            </a:r>
            <a:r>
              <a:rPr/>
              <a:t> </a:t>
            </a:r>
            <a:r>
              <a:rPr/>
              <a:t>interest,</a:t>
            </a:r>
            <a:r>
              <a:rPr/>
              <a:t> </a:t>
            </a:r>
            <a:r>
              <a:rPr/>
              <a:t>allow</a:t>
            </a:r>
            <a:r>
              <a:rPr/>
              <a:t> </a:t>
            </a:r>
            <a:r>
              <a:rPr/>
              <a:t>users</a:t>
            </a:r>
            <a:r>
              <a:rPr/>
              <a:t> </a:t>
            </a:r>
            <a:r>
              <a:rPr/>
              <a:t>to</a:t>
            </a:r>
            <a:r>
              <a:rPr/>
              <a:t> </a:t>
            </a:r>
            <a:r>
              <a:rPr/>
              <a:t>play</a:t>
            </a:r>
            <a:r>
              <a:rPr/>
              <a:t> </a:t>
            </a:r>
            <a:r>
              <a:rPr/>
              <a:t>with</a:t>
            </a:r>
            <a:r>
              <a:rPr/>
              <a:t> </a:t>
            </a:r>
            <a:r>
              <a:rPr/>
              <a:t>the</a:t>
            </a:r>
            <a:r>
              <a:rPr/>
              <a:t> </a:t>
            </a:r>
            <a:r>
              <a:rPr/>
              <a:t>software</a:t>
            </a:r>
            <a:r>
              <a:rPr/>
              <a:t> </a:t>
            </a:r>
            <a:r>
              <a:rPr/>
              <a:t>and</a:t>
            </a:r>
            <a:r>
              <a:rPr/>
              <a:t> </a:t>
            </a:r>
            <a:r>
              <a:rPr/>
              <a:t>create</a:t>
            </a:r>
            <a:r>
              <a:rPr/>
              <a:t> </a:t>
            </a:r>
            <a:r>
              <a:rPr/>
              <a:t>new</a:t>
            </a:r>
            <a:r>
              <a:rPr/>
              <a:t> </a:t>
            </a:r>
            <a:r>
              <a:rPr/>
              <a:t>stickers.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make8bitart.com/"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All</a:t>
            </a:r>
            <a:r>
              <a:rPr/>
              <a:t> </a:t>
            </a:r>
            <a:r>
              <a:rPr/>
              <a:t>the</a:t>
            </a:r>
            <a:r>
              <a:rPr/>
              <a:t> </a:t>
            </a:r>
            <a:r>
              <a:rPr/>
              <a:t>Stickerz</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ixels.png" id="0" name="Picture 1"/>
          <p:cNvPicPr>
            <a:picLocks noGrp="1" noChangeAspect="1"/>
          </p:cNvPicPr>
          <p:nvPr/>
        </p:nvPicPr>
        <p:blipFill>
          <a:blip r:embed="rId2"/>
          <a:stretch>
            <a:fillRect/>
          </a:stretch>
        </p:blipFill>
        <p:spPr bwMode="auto">
          <a:xfrm>
            <a:off x="546100" y="1600200"/>
            <a:ext cx="803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hegehog</a:t>
            </a:r>
            <a:r>
              <a:rPr/>
              <a:t> </a:t>
            </a:r>
            <a:r>
              <a:rPr/>
              <a:t>and</a:t>
            </a:r>
            <a:r>
              <a:rPr/>
              <a:t> </a:t>
            </a:r>
            <a:r>
              <a:rPr/>
              <a:t>close-up</a:t>
            </a:r>
            <a:r>
              <a:rPr/>
              <a:t> </a:t>
            </a:r>
            <a:r>
              <a:rPr/>
              <a:t>eye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Like a display screen, an image also has resolution– the total number of pixels in the entire image.</a:t>
            </a:r>
          </a:p>
          <a:p>
            <a:pPr lvl="1"/>
            <a:r>
              <a:rPr/>
              <a:t>We calculate the resolution of an image by multiplying the width and the height of the bitmap</a:t>
            </a:r>
          </a:p>
          <a:p>
            <a:pPr lvl="1"/>
            <a:r>
              <a:rPr/>
              <a:t>Ask learners: who has heard the term “low resolution”? Or “high resolution?” What do these mean? (answers: low resolution means an image with fewer pixels, high resolution means an image with more pixels. The more pixels there are in the image, the more information and detail we get.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Pixel</a:t>
            </a:r>
            <a:r>
              <a:rPr/>
              <a:t> </a:t>
            </a:r>
            <a:r>
              <a:rPr/>
              <a:t>Art</a:t>
            </a:r>
          </a:p>
        </p:txBody>
      </p:sp>
      <p:sp>
        <p:nvSpPr>
          <p:cNvPr id="3" name="Content Placeholder 2"/>
          <p:cNvSpPr>
            <a:spLocks noGrp="1"/>
          </p:cNvSpPr>
          <p:nvPr>
            <p:ph idx="1"/>
          </p:nvPr>
        </p:nvSpPr>
        <p:spPr/>
        <p:txBody>
          <a:bodyPr/>
          <a:lstStyle/>
          <a:p>
            <a:pPr lvl="1"/>
            <a:r>
              <a:rPr/>
              <a:t>Create some art using pixels, but in an analog way.</a:t>
            </a:r>
          </a:p>
          <a:p>
            <a:pPr lvl="1"/>
            <a:r>
              <a:rPr/>
              <a:t>Create an image that you can later translate into digital form for use on the web.</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Digital</a:t>
            </a:r>
            <a:r>
              <a:rPr/>
              <a:t> </a:t>
            </a:r>
            <a:r>
              <a:rPr/>
              <a:t>Pixel</a:t>
            </a:r>
            <a:r>
              <a:rPr/>
              <a:t> </a:t>
            </a:r>
            <a:r>
              <a:rPr/>
              <a:t>Art</a:t>
            </a:r>
          </a:p>
        </p:txBody>
      </p:sp>
      <p:sp>
        <p:nvSpPr>
          <p:cNvPr id="3" name="Content Placeholder 2"/>
          <p:cNvSpPr>
            <a:spLocks noGrp="1"/>
          </p:cNvSpPr>
          <p:nvPr>
            <p:ph idx="1"/>
          </p:nvPr>
        </p:nvSpPr>
        <p:spPr/>
        <p:txBody>
          <a:bodyPr/>
          <a:lstStyle/>
          <a:p>
            <a:pPr lvl="1"/>
            <a:r>
              <a:rPr>
                <a:hlinkClick r:id="rId3"/>
              </a:rPr>
              <a:t>https://make8bitart.com/</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uggage-1149289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All</a:t>
            </a:r>
            <a:r>
              <a:rPr/>
              <a:t> </a:t>
            </a:r>
            <a:r>
              <a:rPr/>
              <a:t>the</a:t>
            </a:r>
            <a:r>
              <a:rPr/>
              <a:t> </a:t>
            </a:r>
            <a:r>
              <a:rPr/>
              <a:t>Stickerz</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the term ‘pixel.’</a:t>
            </a:r>
          </a:p>
          <a:p>
            <a:pPr lvl="1"/>
            <a:r>
              <a:rPr/>
              <a:t>Explain how bitmaps determine screen resolution.</a:t>
            </a:r>
          </a:p>
          <a:p>
            <a:pPr lvl="1"/>
            <a:r>
              <a:rPr/>
              <a:t>Create pixel images online and offline.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We’re going to talk about how computers create and store images using lots of tiny bits of color, and how we use those images to communicate online. And we’re going to create some very simple images of our own, both in analog and digital form.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Pixels</a:t>
            </a:r>
          </a:p>
        </p:txBody>
      </p:sp>
      <p:sp>
        <p:nvSpPr>
          <p:cNvPr id="3" name="Content Placeholder 2"/>
          <p:cNvSpPr>
            <a:spLocks noGrp="1"/>
          </p:cNvSpPr>
          <p:nvPr>
            <p:ph idx="1"/>
          </p:nvPr>
        </p:nvSpPr>
        <p:spPr/>
        <p:txBody>
          <a:bodyPr/>
          <a:lstStyle/>
          <a:p>
            <a:pPr lvl="1"/>
            <a:r>
              <a:rPr/>
              <a:t>Who has heard the term “pixel” before?</a:t>
            </a:r>
          </a:p>
          <a:p>
            <a:pPr lvl="1"/>
            <a:r>
              <a:rPr/>
              <a:t>What’s a pixel?</a:t>
            </a:r>
          </a:p>
          <a:p>
            <a:pPr lvl="1"/>
            <a:r>
              <a:rPr/>
              <a:t>What do you know about them?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Similarities</a:t>
            </a:r>
            <a:r>
              <a:rPr/>
              <a:t> </a:t>
            </a:r>
            <a:r>
              <a:rPr/>
              <a:t>and</a:t>
            </a:r>
            <a:r>
              <a:rPr/>
              <a:t> </a:t>
            </a:r>
            <a:r>
              <a:rPr/>
              <a:t>differences?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urat.png" id="0" name="Picture 1"/>
          <p:cNvPicPr>
            <a:picLocks noGrp="1" noChangeAspect="1"/>
          </p:cNvPicPr>
          <p:nvPr/>
        </p:nvPicPr>
        <p:blipFill>
          <a:blip r:embed="rId2"/>
          <a:stretch>
            <a:fillRect/>
          </a:stretch>
        </p:blipFill>
        <p:spPr bwMode="auto">
          <a:xfrm>
            <a:off x="1536700" y="1600200"/>
            <a:ext cx="605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George</a:t>
            </a:r>
            <a:r>
              <a:rPr/>
              <a:t> </a:t>
            </a:r>
            <a:r>
              <a:rPr/>
              <a:t>Seurat</a:t>
            </a:r>
            <a:r>
              <a:rPr/>
              <a:t> </a:t>
            </a:r>
            <a:r>
              <a:rPr/>
              <a:t>painting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George Seurat detail Chuck Close Example space invaders space invaders detail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Screens,</a:t>
            </a:r>
            <a:r>
              <a:rPr/>
              <a:t> </a:t>
            </a:r>
            <a:r>
              <a:rPr/>
              <a:t>Bitmaps,</a:t>
            </a:r>
            <a:r>
              <a:rPr/>
              <a:t> </a:t>
            </a:r>
            <a:r>
              <a:rPr/>
              <a:t>Resolution</a:t>
            </a:r>
          </a:p>
        </p:txBody>
      </p:sp>
      <p:sp>
        <p:nvSpPr>
          <p:cNvPr id="3" name="Content Placeholder 2"/>
          <p:cNvSpPr>
            <a:spLocks noGrp="1"/>
          </p:cNvSpPr>
          <p:nvPr>
            <p:ph idx="1"/>
          </p:nvPr>
        </p:nvSpPr>
        <p:spPr/>
        <p:txBody>
          <a:bodyPr/>
          <a:lstStyle/>
          <a:p>
            <a:pPr lvl="1"/>
            <a:r>
              <a:rPr/>
              <a:t>Each “bit” of information in the image, each pixel, has its own unique location on the grid or “map”.</a:t>
            </a:r>
          </a:p>
          <a:p>
            <a:pPr lvl="1"/>
            <a:r>
              <a:rPr/>
              <a:t>This is true of digital photographs as well as digital artworks or images - like logos or illustrations - created from scratch.</a:t>
            </a:r>
          </a:p>
          <a:p>
            <a:pPr lvl="1"/>
            <a:r>
              <a:rPr/>
              <a:t>Here’s an example, a image of a hedgehog, and a close up of the pixels that makes up the eye: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the Stickerz</dc:title>
  <dc:creator/>
  <cp:keywords/>
  <dcterms:created xsi:type="dcterms:W3CDTF">2021-09-12T09:27:32Z</dcterms:created>
  <dcterms:modified xsi:type="dcterms:W3CDTF">2021-09-12T09:27:32Z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_articles/13-project-playlist.md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