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notesMaster" Target="notesMasters/notesMaster1.xml" /><Relationship Id="rId24" Type="http://schemas.openxmlformats.org/officeDocument/2006/relationships/viewProps" Target="viewProps.xml" /><Relationship Id="rId23" Type="http://schemas.openxmlformats.org/officeDocument/2006/relationships/presProps" Target="presProps.xml" /><Relationship Id="rId1" Type="http://schemas.openxmlformats.org/officeDocument/2006/relationships/slideMaster" Target="slideMasters/slideMaster1.xml" /><Relationship Id="rId26" Type="http://schemas.openxmlformats.org/officeDocument/2006/relationships/tableStyles" Target="tableStyles.xml" /><Relationship Id="rId2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online</a:t>
            </a:r>
            <a:r>
              <a:rPr/>
              <a:t> </a:t>
            </a:r>
            <a:r>
              <a:rPr/>
              <a:t>activity</a:t>
            </a:r>
            <a:r>
              <a:rPr/>
              <a:t> </a:t>
            </a:r>
            <a:r>
              <a:rPr/>
              <a:t>learners</a:t>
            </a:r>
            <a:r>
              <a:rPr/>
              <a:t> </a:t>
            </a:r>
            <a:r>
              <a:rPr/>
              <a:t>consider</a:t>
            </a:r>
            <a:r>
              <a:rPr/>
              <a:t> </a:t>
            </a:r>
            <a:r>
              <a:rPr/>
              <a:t>how</a:t>
            </a:r>
            <a:r>
              <a:rPr/>
              <a:t> </a:t>
            </a:r>
            <a:r>
              <a:rPr/>
              <a:t>the</a:t>
            </a:r>
            <a:r>
              <a:rPr/>
              <a:t> </a:t>
            </a:r>
            <a:r>
              <a:rPr/>
              <a:t>selective</a:t>
            </a:r>
            <a:r>
              <a:rPr/>
              <a:t> </a:t>
            </a:r>
            <a:r>
              <a:rPr/>
              <a:t>sharing</a:t>
            </a:r>
            <a:r>
              <a:rPr/>
              <a:t> </a:t>
            </a:r>
            <a:r>
              <a:rPr/>
              <a:t>or</a:t>
            </a:r>
            <a:r>
              <a:rPr/>
              <a:t> </a:t>
            </a:r>
            <a:r>
              <a:rPr/>
              <a:t>“</a:t>
            </a:r>
            <a:r>
              <a:rPr/>
              <a:t>curation</a:t>
            </a:r>
            <a:r>
              <a:rPr/>
              <a:t>”</a:t>
            </a:r>
            <a:r>
              <a:rPr/>
              <a:t> </a:t>
            </a:r>
            <a:r>
              <a:rPr/>
              <a:t>of</a:t>
            </a:r>
            <a:r>
              <a:rPr/>
              <a:t> </a:t>
            </a:r>
            <a:r>
              <a:rPr/>
              <a:t>existing</a:t>
            </a:r>
            <a:r>
              <a:rPr/>
              <a:t> </a:t>
            </a:r>
            <a:r>
              <a:rPr/>
              <a:t>online</a:t>
            </a:r>
            <a:r>
              <a:rPr/>
              <a:t> </a:t>
            </a:r>
            <a:r>
              <a:rPr/>
              <a:t>assets–</a:t>
            </a:r>
            <a:r>
              <a:rPr/>
              <a:t> </a:t>
            </a:r>
            <a:r>
              <a:rPr/>
              <a:t>images,</a:t>
            </a:r>
            <a:r>
              <a:rPr/>
              <a:t> </a:t>
            </a:r>
            <a:r>
              <a:rPr/>
              <a:t>video,</a:t>
            </a:r>
            <a:r>
              <a:rPr/>
              <a:t> </a:t>
            </a:r>
            <a:r>
              <a:rPr/>
              <a:t>sounds,</a:t>
            </a:r>
            <a:r>
              <a:rPr/>
              <a:t> </a:t>
            </a:r>
            <a:r>
              <a:rPr/>
              <a:t>text–</a:t>
            </a:r>
            <a:r>
              <a:rPr/>
              <a:t> </a:t>
            </a:r>
            <a:r>
              <a:rPr/>
              <a:t>is</a:t>
            </a:r>
            <a:r>
              <a:rPr/>
              <a:t> </a:t>
            </a:r>
            <a:r>
              <a:rPr/>
              <a:t>part</a:t>
            </a:r>
            <a:r>
              <a:rPr/>
              <a:t> </a:t>
            </a:r>
            <a:r>
              <a:rPr/>
              <a:t>of</a:t>
            </a:r>
            <a:r>
              <a:rPr/>
              <a:t> </a:t>
            </a:r>
            <a:r>
              <a:rPr/>
              <a:t>everyday</a:t>
            </a:r>
            <a:r>
              <a:rPr/>
              <a:t> </a:t>
            </a:r>
            <a:r>
              <a:rPr/>
              <a:t>web</a:t>
            </a:r>
            <a:r>
              <a:rPr/>
              <a:t> </a:t>
            </a:r>
            <a:r>
              <a:rPr/>
              <a:t>use,</a:t>
            </a:r>
            <a:r>
              <a:rPr/>
              <a:t> </a:t>
            </a:r>
            <a:r>
              <a:rPr/>
              <a:t>and</a:t>
            </a:r>
            <a:r>
              <a:rPr/>
              <a:t> </a:t>
            </a:r>
            <a:r>
              <a:rPr/>
              <a:t>how</a:t>
            </a:r>
            <a:r>
              <a:rPr/>
              <a:t> </a:t>
            </a:r>
            <a:r>
              <a:rPr/>
              <a:t>the</a:t>
            </a:r>
            <a:r>
              <a:rPr/>
              <a:t> </a:t>
            </a:r>
            <a:r>
              <a:rPr/>
              <a:t>web</a:t>
            </a:r>
            <a:r>
              <a:rPr/>
              <a:t> </a:t>
            </a:r>
            <a:r>
              <a:rPr/>
              <a:t>is</a:t>
            </a:r>
            <a:r>
              <a:rPr/>
              <a:t> </a:t>
            </a:r>
            <a:r>
              <a:rPr/>
              <a:t>designed</a:t>
            </a:r>
            <a:r>
              <a:rPr/>
              <a:t> </a:t>
            </a:r>
            <a:r>
              <a:rPr/>
              <a:t>to</a:t>
            </a:r>
            <a:r>
              <a:rPr/>
              <a:t> </a:t>
            </a:r>
            <a:r>
              <a:rPr/>
              <a:t>encourage</a:t>
            </a:r>
            <a:r>
              <a:rPr/>
              <a:t> </a:t>
            </a:r>
            <a:r>
              <a:rPr/>
              <a:t>this</a:t>
            </a:r>
            <a:r>
              <a:rPr/>
              <a:t> </a:t>
            </a:r>
            <a:r>
              <a:rPr/>
              <a:t>kind</a:t>
            </a:r>
            <a:r>
              <a:rPr/>
              <a:t> </a:t>
            </a:r>
            <a:r>
              <a:rPr/>
              <a:t>of</a:t>
            </a:r>
            <a:r>
              <a:rPr/>
              <a:t> </a:t>
            </a:r>
            <a:r>
              <a:rPr/>
              <a:t>sharing.</a:t>
            </a:r>
            <a:r>
              <a:rPr/>
              <a:t> </a:t>
            </a:r>
            <a:r>
              <a:rPr/>
              <a:t>In</a:t>
            </a:r>
            <a:r>
              <a:rPr/>
              <a:t> </a:t>
            </a:r>
            <a:r>
              <a:rPr/>
              <a:t>groups</a:t>
            </a:r>
            <a:r>
              <a:rPr/>
              <a:t> </a:t>
            </a:r>
            <a:r>
              <a:rPr/>
              <a:t>or</a:t>
            </a:r>
            <a:r>
              <a:rPr/>
              <a:t> </a:t>
            </a:r>
            <a:r>
              <a:rPr/>
              <a:t>individually,</a:t>
            </a:r>
            <a:r>
              <a:rPr/>
              <a:t> </a:t>
            </a:r>
            <a:r>
              <a:rPr/>
              <a:t>learners</a:t>
            </a:r>
            <a:r>
              <a:rPr/>
              <a:t> </a:t>
            </a:r>
            <a:r>
              <a:rPr/>
              <a:t>curate</a:t>
            </a:r>
            <a:r>
              <a:rPr/>
              <a:t> </a:t>
            </a:r>
            <a:r>
              <a:rPr/>
              <a:t>their</a:t>
            </a:r>
            <a:r>
              <a:rPr/>
              <a:t> </a:t>
            </a:r>
            <a:r>
              <a:rPr/>
              <a:t>own</a:t>
            </a:r>
            <a:r>
              <a:rPr/>
              <a:t> </a:t>
            </a:r>
            <a:r>
              <a:rPr/>
              <a:t>set</a:t>
            </a:r>
            <a:r>
              <a:rPr/>
              <a:t> </a:t>
            </a:r>
            <a:r>
              <a:rPr/>
              <a:t>of</a:t>
            </a:r>
            <a:r>
              <a:rPr/>
              <a:t> </a:t>
            </a:r>
            <a:r>
              <a:rPr/>
              <a:t>songs</a:t>
            </a:r>
            <a:r>
              <a:rPr/>
              <a:t> </a:t>
            </a:r>
            <a:r>
              <a:rPr/>
              <a:t>or</a:t>
            </a:r>
            <a:r>
              <a:rPr/>
              <a:t> </a:t>
            </a:r>
            <a:r>
              <a:rPr/>
              <a:t>sounds</a:t>
            </a:r>
            <a:r>
              <a:rPr/>
              <a:t> </a:t>
            </a:r>
            <a:r>
              <a:rPr/>
              <a:t>from</a:t>
            </a:r>
            <a:r>
              <a:rPr/>
              <a:t> </a:t>
            </a:r>
            <a:r>
              <a:rPr/>
              <a:t>the</a:t>
            </a:r>
            <a:r>
              <a:rPr/>
              <a:t> </a:t>
            </a:r>
            <a:r>
              <a:rPr/>
              <a:t>music</a:t>
            </a:r>
            <a:r>
              <a:rPr/>
              <a:t> </a:t>
            </a:r>
            <a:r>
              <a:rPr/>
              <a:t>sharing</a:t>
            </a:r>
            <a:r>
              <a:rPr/>
              <a:t> </a:t>
            </a:r>
            <a:r>
              <a:rPr/>
              <a:t>site</a:t>
            </a:r>
            <a:r>
              <a:rPr/>
              <a:t> </a:t>
            </a:r>
            <a:r>
              <a:rPr/>
              <a:t>Soundcloud,</a:t>
            </a:r>
            <a:r>
              <a:rPr/>
              <a:t> </a:t>
            </a:r>
            <a:r>
              <a:rPr/>
              <a:t>and</a:t>
            </a:r>
            <a:r>
              <a:rPr/>
              <a:t> </a:t>
            </a:r>
            <a:r>
              <a:rPr/>
              <a:t>embed</a:t>
            </a:r>
            <a:r>
              <a:rPr/>
              <a:t> </a:t>
            </a:r>
            <a:r>
              <a:rPr/>
              <a:t>the</a:t>
            </a:r>
            <a:r>
              <a:rPr/>
              <a:t> </a:t>
            </a:r>
            <a:r>
              <a:rPr/>
              <a:t>media</a:t>
            </a:r>
            <a:r>
              <a:rPr/>
              <a:t> </a:t>
            </a:r>
            <a:r>
              <a:rPr/>
              <a:t>files</a:t>
            </a:r>
            <a:r>
              <a:rPr/>
              <a:t> </a:t>
            </a:r>
            <a:r>
              <a:rPr/>
              <a:t>on</a:t>
            </a:r>
            <a:r>
              <a:rPr/>
              <a:t> </a:t>
            </a:r>
            <a:r>
              <a:rPr/>
              <a:t>them</a:t>
            </a:r>
            <a:r>
              <a:rPr/>
              <a:t> </a:t>
            </a:r>
            <a:r>
              <a:rPr/>
              <a:t>on</a:t>
            </a:r>
            <a:r>
              <a:rPr/>
              <a:t> </a:t>
            </a:r>
            <a:r>
              <a:rPr/>
              <a:t>their</a:t>
            </a:r>
            <a:r>
              <a:rPr/>
              <a:t> </a:t>
            </a:r>
            <a:r>
              <a:rPr/>
              <a:t>own</a:t>
            </a:r>
            <a:r>
              <a:rPr/>
              <a:t> </a:t>
            </a:r>
            <a:r>
              <a:rPr/>
              <a:t>web</a:t>
            </a:r>
            <a:r>
              <a:rPr/>
              <a:t> </a:t>
            </a:r>
            <a:r>
              <a:rPr/>
              <a:t>pages</a:t>
            </a:r>
            <a:r>
              <a:rPr/>
              <a:t> </a:t>
            </a:r>
            <a:r>
              <a:rPr/>
              <a:t>as</a:t>
            </a:r>
            <a:r>
              <a:rPr/>
              <a:t> </a:t>
            </a:r>
            <a:r>
              <a:rPr/>
              <a:t>a</a:t>
            </a:r>
            <a:r>
              <a:rPr/>
              <a:t> </a:t>
            </a:r>
            <a:r>
              <a:rPr/>
              <a:t>playlist.</a:t>
            </a:r>
            <a:r>
              <a:rPr/>
              <a:t> </a:t>
            </a:r>
            <a:r>
              <a:rPr/>
              <a:t>They</a:t>
            </a:r>
            <a:r>
              <a:rPr/>
              <a:t> </a:t>
            </a:r>
            <a:r>
              <a:rPr/>
              <a:t>include</a:t>
            </a:r>
            <a:r>
              <a:rPr/>
              <a:t> </a:t>
            </a:r>
            <a:r>
              <a:rPr/>
              <a:t>commentary</a:t>
            </a:r>
            <a:r>
              <a:rPr/>
              <a:t> </a:t>
            </a:r>
            <a:r>
              <a:rPr/>
              <a:t>and</a:t>
            </a:r>
            <a:r>
              <a:rPr/>
              <a:t> </a:t>
            </a:r>
            <a:r>
              <a:rPr/>
              <a:t>descriptions</a:t>
            </a:r>
            <a:r>
              <a:rPr/>
              <a:t> </a:t>
            </a:r>
            <a:r>
              <a:rPr/>
              <a:t>that</a:t>
            </a:r>
            <a:r>
              <a:rPr/>
              <a:t> </a:t>
            </a:r>
            <a:r>
              <a:rPr/>
              <a:t>explain</a:t>
            </a:r>
            <a:r>
              <a:rPr/>
              <a:t> </a:t>
            </a:r>
            <a:r>
              <a:rPr/>
              <a:t>their</a:t>
            </a:r>
            <a:r>
              <a:rPr/>
              <a:t> </a:t>
            </a:r>
            <a:r>
              <a:rPr/>
              <a:t>selections–</a:t>
            </a:r>
            <a:r>
              <a:rPr/>
              <a:t> </a:t>
            </a:r>
            <a:r>
              <a:rPr/>
              <a:t>how</a:t>
            </a:r>
            <a:r>
              <a:rPr/>
              <a:t> </a:t>
            </a:r>
            <a:r>
              <a:rPr/>
              <a:t>and</a:t>
            </a:r>
            <a:r>
              <a:rPr/>
              <a:t> </a:t>
            </a:r>
            <a:r>
              <a:rPr/>
              <a:t>why</a:t>
            </a:r>
            <a:r>
              <a:rPr/>
              <a:t> </a:t>
            </a:r>
            <a:r>
              <a:rPr/>
              <a:t>they</a:t>
            </a:r>
            <a:r>
              <a:rPr/>
              <a:t> </a:t>
            </a:r>
            <a:r>
              <a:rPr/>
              <a:t>curated</a:t>
            </a:r>
            <a:r>
              <a:rPr/>
              <a:t> </a:t>
            </a:r>
            <a:r>
              <a:rPr/>
              <a:t>this</a:t>
            </a:r>
            <a:r>
              <a:rPr/>
              <a:t> </a:t>
            </a:r>
            <a:r>
              <a:rPr/>
              <a:t>particular</a:t>
            </a:r>
            <a:r>
              <a:rPr/>
              <a:t> </a:t>
            </a:r>
            <a:r>
              <a:rPr/>
              <a:t>playlist–</a:t>
            </a:r>
            <a:r>
              <a:rPr/>
              <a:t> </a:t>
            </a:r>
            <a:r>
              <a:rPr/>
              <a:t>to</a:t>
            </a:r>
            <a:r>
              <a:rPr/>
              <a:t> </a:t>
            </a:r>
            <a:r>
              <a:rPr/>
              <a:t>anyone</a:t>
            </a:r>
            <a:r>
              <a:rPr/>
              <a:t> </a:t>
            </a:r>
            <a:r>
              <a:rPr/>
              <a:t>visiting</a:t>
            </a:r>
            <a:r>
              <a:rPr/>
              <a:t> </a:t>
            </a:r>
            <a:r>
              <a:rPr/>
              <a:t>the</a:t>
            </a:r>
            <a:r>
              <a:rPr/>
              <a:t> </a:t>
            </a:r>
            <a:r>
              <a:rPr/>
              <a:t>page.</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1"/>
            <a:r>
              <a:rPr/>
              <a:t>Paper</a:t>
            </a:r>
            <a:r>
              <a:rPr/>
              <a:t> </a:t>
            </a:r>
            <a:r>
              <a:rPr/>
              <a:t>and</a:t>
            </a:r>
            <a:r>
              <a:rPr/>
              <a:t> </a:t>
            </a:r>
            <a:r>
              <a:rPr/>
              <a:t>pencil</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Search</a:t>
            </a:r>
          </a:p>
          <a:p>
            <a:pPr lvl="0" marL="0" indent="0">
              <a:buNone/>
            </a:pPr>
          </a:p>
          <a:p>
            <a:pPr lvl="1"/>
            <a:r>
              <a:rPr/>
              <a:t>Share</a:t>
            </a:r>
          </a:p>
          <a:p>
            <a:pPr lvl="0" marL="0" indent="0">
              <a:buNone/>
            </a:pPr>
          </a:p>
          <a:p>
            <a:pPr lvl="1"/>
            <a:r>
              <a:rPr/>
              <a:t>Remix</a:t>
            </a:r>
          </a:p>
          <a:p>
            <a:pPr lvl="0" marL="0" indent="0">
              <a:buNone/>
            </a:pPr>
          </a:p>
          <a:p>
            <a:pPr lvl="1"/>
            <a:r>
              <a:rPr/>
              <a:t>Code</a:t>
            </a:r>
          </a:p>
          <a:p>
            <a:pPr lvl="0" marL="0" indent="0">
              <a:buNone/>
            </a:pPr>
          </a:p>
          <a:p>
            <a:pPr lvl="1"/>
            <a:r>
              <a:rPr/>
              <a:t>Protect</a:t>
            </a:r>
          </a:p>
          <a:p>
            <a:pPr lvl="0" marL="0" indent="0">
              <a:buNone/>
            </a:pPr>
          </a:p>
          <a:p>
            <a:pPr lvl="1"/>
            <a:r>
              <a:rPr/>
              <a:t>Connect</a:t>
            </a:r>
          </a:p>
          <a:p>
            <a:pPr lvl="0" marL="0" indent="0">
              <a:buNone/>
            </a:pPr>
          </a:p>
          <a:p>
            <a:pPr lvl="1"/>
            <a:r>
              <a:rPr/>
              <a:t>Synthesize</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Creativity</a:t>
            </a:r>
          </a:p>
          <a:p>
            <a:pPr lvl="0" marL="0" indent="0">
              <a:buNone/>
            </a:pPr>
          </a:p>
          <a:p>
            <a:pPr lvl="1"/>
            <a:r>
              <a:rPr/>
              <a:t>Communication</a:t>
            </a:r>
          </a:p>
          <a:p>
            <a:pPr lvl="0" marL="0" indent="0">
              <a:buNone/>
            </a:pPr>
          </a:p>
          <a:p>
            <a:pPr lvl="1"/>
            <a:r>
              <a:rPr/>
              <a:t>Collaboration</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1"/>
            <a:r>
              <a:rPr/>
              <a:t>Start</a:t>
            </a:r>
            <a:r>
              <a:rPr/>
              <a:t> </a:t>
            </a:r>
            <a:r>
              <a:rPr/>
              <a:t>with</a:t>
            </a:r>
            <a:r>
              <a:rPr/>
              <a:t> </a:t>
            </a:r>
            <a:r>
              <a:rPr/>
              <a:t>offline</a:t>
            </a:r>
            <a:r>
              <a:rPr/>
              <a:t> </a:t>
            </a:r>
            <a:r>
              <a:rPr/>
              <a:t>activity</a:t>
            </a:r>
            <a:r>
              <a:rPr/>
              <a:t> </a:t>
            </a:r>
            <a:r>
              <a:rPr/>
              <a:t>and</a:t>
            </a:r>
            <a:r>
              <a:rPr/>
              <a:t> </a:t>
            </a:r>
            <a:r>
              <a:rPr/>
              <a:t>discussion</a:t>
            </a:r>
          </a:p>
          <a:p>
            <a:pPr lvl="0" marL="0" indent="0">
              <a:buNone/>
            </a:pPr>
          </a:p>
          <a:p>
            <a:pPr lvl="1"/>
            <a:r>
              <a:rPr/>
              <a:t>Ask</a:t>
            </a:r>
            <a:r>
              <a:rPr/>
              <a:t> </a:t>
            </a:r>
            <a:r>
              <a:rPr/>
              <a:t>learners:</a:t>
            </a:r>
            <a:r>
              <a:rPr/>
              <a:t> </a:t>
            </a:r>
            <a:r>
              <a:rPr/>
              <a:t>What’s</a:t>
            </a:r>
            <a:r>
              <a:rPr/>
              <a:t> </a:t>
            </a:r>
            <a:r>
              <a:rPr/>
              <a:t>the</a:t>
            </a:r>
            <a:r>
              <a:rPr/>
              <a:t> </a:t>
            </a:r>
            <a:r>
              <a:rPr/>
              <a:t>last</a:t>
            </a:r>
            <a:r>
              <a:rPr/>
              <a:t> </a:t>
            </a:r>
            <a:r>
              <a:rPr/>
              <a:t>thing</a:t>
            </a:r>
            <a:r>
              <a:rPr/>
              <a:t> </a:t>
            </a:r>
            <a:r>
              <a:rPr/>
              <a:t>you</a:t>
            </a:r>
            <a:r>
              <a:rPr/>
              <a:t> </a:t>
            </a:r>
            <a:r>
              <a:rPr/>
              <a:t>found</a:t>
            </a:r>
            <a:r>
              <a:rPr/>
              <a:t> </a:t>
            </a:r>
            <a:r>
              <a:rPr/>
              <a:t>on</a:t>
            </a:r>
            <a:r>
              <a:rPr/>
              <a:t> </a:t>
            </a:r>
            <a:r>
              <a:rPr/>
              <a:t>the</a:t>
            </a:r>
            <a:r>
              <a:rPr/>
              <a:t> </a:t>
            </a:r>
            <a:r>
              <a:rPr/>
              <a:t>web</a:t>
            </a:r>
            <a:r>
              <a:rPr/>
              <a:t> </a:t>
            </a:r>
            <a:r>
              <a:rPr/>
              <a:t>that</a:t>
            </a:r>
            <a:r>
              <a:rPr/>
              <a:t> </a:t>
            </a:r>
            <a:r>
              <a:rPr/>
              <a:t>you</a:t>
            </a:r>
            <a:r>
              <a:rPr/>
              <a:t> </a:t>
            </a:r>
            <a:r>
              <a:rPr/>
              <a:t>were</a:t>
            </a:r>
            <a:r>
              <a:rPr/>
              <a:t> </a:t>
            </a:r>
            <a:r>
              <a:rPr/>
              <a:t>really</a:t>
            </a:r>
            <a:r>
              <a:rPr/>
              <a:t> </a:t>
            </a:r>
            <a:r>
              <a:rPr/>
              <a:t>excited</a:t>
            </a:r>
            <a:r>
              <a:rPr/>
              <a:t> </a:t>
            </a:r>
            <a:r>
              <a:rPr/>
              <a:t>about?</a:t>
            </a:r>
            <a:r>
              <a:rPr/>
              <a:t> </a:t>
            </a:r>
            <a:r>
              <a:rPr/>
              <a:t>What</a:t>
            </a:r>
            <a:r>
              <a:rPr/>
              <a:t> </a:t>
            </a:r>
            <a:r>
              <a:rPr/>
              <a:t>made</a:t>
            </a:r>
            <a:r>
              <a:rPr/>
              <a:t> </a:t>
            </a:r>
            <a:r>
              <a:rPr/>
              <a:t>you</a:t>
            </a:r>
            <a:r>
              <a:rPr/>
              <a:t> </a:t>
            </a:r>
            <a:r>
              <a:rPr/>
              <a:t>laugh,</a:t>
            </a:r>
            <a:r>
              <a:rPr/>
              <a:t> </a:t>
            </a:r>
            <a:r>
              <a:rPr/>
              <a:t>or</a:t>
            </a:r>
            <a:r>
              <a:rPr/>
              <a:t> </a:t>
            </a:r>
            <a:r>
              <a:rPr/>
              <a:t>think</a:t>
            </a:r>
            <a:r>
              <a:rPr/>
              <a:t> </a:t>
            </a:r>
            <a:r>
              <a:rPr/>
              <a:t>differently,</a:t>
            </a:r>
            <a:r>
              <a:rPr/>
              <a:t> </a:t>
            </a:r>
            <a:r>
              <a:rPr/>
              <a:t>what</a:t>
            </a:r>
            <a:r>
              <a:rPr/>
              <a:t> </a:t>
            </a:r>
            <a:r>
              <a:rPr/>
              <a:t>inspired</a:t>
            </a:r>
            <a:r>
              <a:rPr/>
              <a:t> </a:t>
            </a:r>
            <a:r>
              <a:rPr/>
              <a:t>you?</a:t>
            </a:r>
          </a:p>
          <a:p>
            <a:pPr lvl="0" marL="0" indent="0">
              <a:buNone/>
            </a:pPr>
          </a:p>
          <a:p>
            <a:pPr lvl="1"/>
            <a:r>
              <a:rPr/>
              <a:t>Where</a:t>
            </a:r>
            <a:r>
              <a:rPr/>
              <a:t> </a:t>
            </a:r>
            <a:r>
              <a:rPr/>
              <a:t>did</a:t>
            </a:r>
            <a:r>
              <a:rPr/>
              <a:t> </a:t>
            </a:r>
            <a:r>
              <a:rPr/>
              <a:t>you</a:t>
            </a:r>
            <a:r>
              <a:rPr/>
              <a:t> </a:t>
            </a:r>
            <a:r>
              <a:rPr/>
              <a:t>find</a:t>
            </a:r>
            <a:r>
              <a:rPr/>
              <a:t> </a:t>
            </a:r>
            <a:r>
              <a:rPr/>
              <a:t>these</a:t>
            </a:r>
            <a:r>
              <a:rPr/>
              <a:t> </a:t>
            </a:r>
            <a:r>
              <a:rPr/>
              <a:t>things?</a:t>
            </a:r>
            <a:r>
              <a:rPr/>
              <a:t> </a:t>
            </a:r>
            <a:r>
              <a:rPr/>
              <a:t>What</a:t>
            </a:r>
            <a:r>
              <a:rPr/>
              <a:t> </a:t>
            </a:r>
            <a:r>
              <a:rPr/>
              <a:t>sites</a:t>
            </a:r>
            <a:r>
              <a:rPr/>
              <a:t> </a:t>
            </a:r>
            <a:r>
              <a:rPr/>
              <a:t>did</a:t>
            </a:r>
            <a:r>
              <a:rPr/>
              <a:t> </a:t>
            </a:r>
            <a:r>
              <a:rPr/>
              <a:t>you</a:t>
            </a:r>
            <a:r>
              <a:rPr/>
              <a:t> </a:t>
            </a:r>
            <a:r>
              <a:rPr/>
              <a:t>use?</a:t>
            </a:r>
          </a:p>
          <a:p>
            <a:pPr lvl="0" marL="0" indent="0">
              <a:buNone/>
            </a:pPr>
          </a:p>
          <a:p>
            <a:pPr lvl="1"/>
            <a:r>
              <a:rPr/>
              <a:t>What’s</a:t>
            </a:r>
            <a:r>
              <a:rPr/>
              <a:t> </a:t>
            </a:r>
            <a:r>
              <a:rPr/>
              <a:t>the</a:t>
            </a:r>
            <a:r>
              <a:rPr/>
              <a:t> </a:t>
            </a:r>
            <a:r>
              <a:rPr/>
              <a:t>last</a:t>
            </a:r>
            <a:r>
              <a:rPr/>
              <a:t> </a:t>
            </a:r>
            <a:r>
              <a:rPr/>
              <a:t>thing</a:t>
            </a:r>
            <a:r>
              <a:rPr/>
              <a:t> </a:t>
            </a:r>
            <a:r>
              <a:rPr/>
              <a:t>you</a:t>
            </a:r>
            <a:r>
              <a:rPr/>
              <a:t> </a:t>
            </a:r>
            <a:r>
              <a:rPr/>
              <a:t>shared</a:t>
            </a:r>
            <a:r>
              <a:rPr/>
              <a:t> </a:t>
            </a:r>
            <a:r>
              <a:rPr/>
              <a:t>with</a:t>
            </a:r>
            <a:r>
              <a:rPr/>
              <a:t> </a:t>
            </a:r>
            <a:r>
              <a:rPr/>
              <a:t>others</a:t>
            </a:r>
            <a:r>
              <a:rPr/>
              <a:t> </a:t>
            </a:r>
            <a:r>
              <a:rPr/>
              <a:t>online?</a:t>
            </a:r>
            <a:r>
              <a:rPr/>
              <a:t> </a:t>
            </a:r>
            <a:r>
              <a:rPr/>
              <a:t>Where</a:t>
            </a:r>
            <a:r>
              <a:rPr/>
              <a:t> </a:t>
            </a:r>
            <a:r>
              <a:rPr/>
              <a:t>did</a:t>
            </a:r>
            <a:r>
              <a:rPr/>
              <a:t> </a:t>
            </a:r>
            <a:r>
              <a:rPr/>
              <a:t>you</a:t>
            </a:r>
            <a:r>
              <a:rPr/>
              <a:t> </a:t>
            </a:r>
            <a:r>
              <a:rPr/>
              <a:t>find</a:t>
            </a:r>
            <a:r>
              <a:rPr/>
              <a:t> </a:t>
            </a:r>
            <a:r>
              <a:rPr/>
              <a:t>it?</a:t>
            </a:r>
            <a:r>
              <a:rPr/>
              <a:t> </a:t>
            </a:r>
            <a:r>
              <a:rPr/>
              <a:t>What’s</a:t>
            </a:r>
            <a:r>
              <a:rPr/>
              <a:t> </a:t>
            </a:r>
            <a:r>
              <a:rPr/>
              <a:t>the</a:t>
            </a:r>
            <a:r>
              <a:rPr/>
              <a:t> </a:t>
            </a:r>
            <a:r>
              <a:rPr/>
              <a:t>last</a:t>
            </a:r>
            <a:r>
              <a:rPr/>
              <a:t> </a:t>
            </a:r>
            <a:r>
              <a:rPr/>
              <a:t>thing</a:t>
            </a:r>
            <a:r>
              <a:rPr/>
              <a:t> </a:t>
            </a:r>
            <a:r>
              <a:rPr/>
              <a:t>you</a:t>
            </a:r>
            <a:r>
              <a:rPr/>
              <a:t> </a:t>
            </a:r>
            <a:r>
              <a:rPr/>
              <a:t>shared</a:t>
            </a:r>
            <a:r>
              <a:rPr/>
              <a:t> </a:t>
            </a:r>
            <a:r>
              <a:rPr/>
              <a:t>offline?</a:t>
            </a:r>
            <a:r>
              <a:rPr/>
              <a:t> </a:t>
            </a:r>
            <a:r>
              <a:rPr/>
              <a:t>(i.e. cut</a:t>
            </a:r>
            <a:r>
              <a:rPr/>
              <a:t> </a:t>
            </a:r>
            <a:r>
              <a:rPr/>
              <a:t>out</a:t>
            </a:r>
            <a:r>
              <a:rPr/>
              <a:t> </a:t>
            </a:r>
            <a:r>
              <a:rPr/>
              <a:t>an</a:t>
            </a:r>
            <a:r>
              <a:rPr/>
              <a:t> </a:t>
            </a:r>
            <a:r>
              <a:rPr/>
              <a:t>article,</a:t>
            </a:r>
            <a:r>
              <a:rPr/>
              <a:t> </a:t>
            </a:r>
            <a:r>
              <a:rPr/>
              <a:t>shared</a:t>
            </a:r>
            <a:r>
              <a:rPr/>
              <a:t> </a:t>
            </a:r>
            <a:r>
              <a:rPr/>
              <a:t>a</a:t>
            </a:r>
            <a:r>
              <a:rPr/>
              <a:t> </a:t>
            </a:r>
            <a:r>
              <a:rPr/>
              <a:t>comic</a:t>
            </a:r>
            <a:r>
              <a:rPr/>
              <a:t> </a:t>
            </a:r>
            <a:r>
              <a:rPr/>
              <a:t>strip</a:t>
            </a:r>
            <a:r>
              <a:rPr/>
              <a:t> </a:t>
            </a:r>
            <a:r>
              <a:rPr/>
              <a:t>or</a:t>
            </a:r>
            <a:r>
              <a:rPr/>
              <a:t> </a:t>
            </a:r>
            <a:r>
              <a:rPr/>
              <a:t>recipe)</a:t>
            </a:r>
            <a:r>
              <a:rPr/>
              <a:t> </a:t>
            </a:r>
            <a:r>
              <a:rPr/>
              <a:t>Where</a:t>
            </a:r>
            <a:r>
              <a:rPr/>
              <a:t> </a:t>
            </a:r>
            <a:r>
              <a:rPr/>
              <a:t>did</a:t>
            </a:r>
            <a:r>
              <a:rPr/>
              <a:t> </a:t>
            </a:r>
            <a:r>
              <a:rPr/>
              <a:t>you</a:t>
            </a:r>
            <a:r>
              <a:rPr/>
              <a:t> </a:t>
            </a:r>
            <a:r>
              <a:rPr/>
              <a:t>find</a:t>
            </a:r>
            <a:r>
              <a:rPr/>
              <a:t> </a:t>
            </a:r>
            <a:r>
              <a:rPr/>
              <a:t>it?</a:t>
            </a:r>
          </a:p>
          <a:p>
            <a:pPr lvl="0" marL="0" indent="0">
              <a:buNone/>
            </a:pPr>
          </a:p>
          <a:p>
            <a:pPr lvl="1"/>
            <a:r>
              <a:rPr/>
              <a:t>How</a:t>
            </a:r>
            <a:r>
              <a:rPr/>
              <a:t> </a:t>
            </a:r>
            <a:r>
              <a:rPr/>
              <a:t>did</a:t>
            </a:r>
            <a:r>
              <a:rPr/>
              <a:t> </a:t>
            </a:r>
            <a:r>
              <a:rPr/>
              <a:t>you</a:t>
            </a:r>
            <a:r>
              <a:rPr/>
              <a:t> </a:t>
            </a:r>
            <a:r>
              <a:rPr/>
              <a:t>share</a:t>
            </a:r>
            <a:r>
              <a:rPr/>
              <a:t> </a:t>
            </a:r>
            <a:r>
              <a:rPr/>
              <a:t>it</a:t>
            </a:r>
            <a:r>
              <a:rPr/>
              <a:t> </a:t>
            </a:r>
            <a:r>
              <a:rPr/>
              <a:t>-</a:t>
            </a:r>
            <a:r>
              <a:rPr/>
              <a:t> </a:t>
            </a:r>
            <a:r>
              <a:rPr/>
              <a:t>what</a:t>
            </a:r>
            <a:r>
              <a:rPr/>
              <a:t> </a:t>
            </a:r>
            <a:r>
              <a:rPr/>
              <a:t>did</a:t>
            </a:r>
            <a:r>
              <a:rPr/>
              <a:t> </a:t>
            </a:r>
            <a:r>
              <a:rPr/>
              <a:t>you</a:t>
            </a:r>
            <a:r>
              <a:rPr/>
              <a:t> </a:t>
            </a:r>
            <a:r>
              <a:rPr/>
              <a:t>do</a:t>
            </a:r>
            <a:r>
              <a:rPr/>
              <a:t> </a:t>
            </a:r>
            <a:r>
              <a:rPr/>
              <a:t>in</a:t>
            </a:r>
            <a:r>
              <a:rPr/>
              <a:t> </a:t>
            </a:r>
            <a:r>
              <a:rPr/>
              <a:t>order</a:t>
            </a:r>
            <a:r>
              <a:rPr/>
              <a:t> </a:t>
            </a:r>
            <a:r>
              <a:rPr/>
              <a:t>to</a:t>
            </a:r>
            <a:r>
              <a:rPr/>
              <a:t> </a:t>
            </a:r>
            <a:r>
              <a:rPr/>
              <a:t>share</a:t>
            </a:r>
            <a:r>
              <a:rPr/>
              <a:t> </a:t>
            </a:r>
            <a:r>
              <a:rPr/>
              <a:t>it?</a:t>
            </a:r>
          </a:p>
          <a:p>
            <a:pPr lvl="0" marL="0" indent="0">
              <a:buNone/>
            </a:pPr>
          </a:p>
          <a:p>
            <a:pPr lvl="1"/>
            <a:r>
              <a:rPr/>
              <a:t>When</a:t>
            </a:r>
            <a:r>
              <a:rPr/>
              <a:t> </a:t>
            </a:r>
            <a:r>
              <a:rPr/>
              <a:t>you</a:t>
            </a:r>
            <a:r>
              <a:rPr/>
              <a:t> </a:t>
            </a:r>
            <a:r>
              <a:rPr/>
              <a:t>shared</a:t>
            </a:r>
            <a:r>
              <a:rPr/>
              <a:t> </a:t>
            </a:r>
            <a:r>
              <a:rPr/>
              <a:t>this</a:t>
            </a:r>
            <a:r>
              <a:rPr/>
              <a:t> </a:t>
            </a:r>
            <a:r>
              <a:rPr/>
              <a:t>thing,</a:t>
            </a:r>
            <a:r>
              <a:rPr/>
              <a:t> </a:t>
            </a:r>
            <a:r>
              <a:rPr/>
              <a:t>how</a:t>
            </a:r>
            <a:r>
              <a:rPr/>
              <a:t> </a:t>
            </a:r>
            <a:r>
              <a:rPr/>
              <a:t>did</a:t>
            </a:r>
            <a:r>
              <a:rPr/>
              <a:t> </a:t>
            </a:r>
            <a:r>
              <a:rPr/>
              <a:t>you</a:t>
            </a:r>
            <a:r>
              <a:rPr/>
              <a:t> </a:t>
            </a:r>
            <a:r>
              <a:rPr/>
              <a:t>decide</a:t>
            </a:r>
            <a:r>
              <a:rPr/>
              <a:t> </a:t>
            </a:r>
            <a:r>
              <a:rPr/>
              <a:t>to</a:t>
            </a:r>
            <a:r>
              <a:rPr/>
              <a:t> </a:t>
            </a:r>
            <a:r>
              <a:rPr/>
              <a:t>share</a:t>
            </a:r>
            <a:r>
              <a:rPr/>
              <a:t> </a:t>
            </a:r>
            <a:r>
              <a:rPr/>
              <a:t>it?</a:t>
            </a:r>
            <a:r>
              <a:rPr/>
              <a:t> </a:t>
            </a:r>
            <a:r>
              <a:rPr/>
              <a:t>What</a:t>
            </a:r>
            <a:r>
              <a:rPr/>
              <a:t> </a:t>
            </a:r>
            <a:r>
              <a:rPr/>
              <a:t>did</a:t>
            </a:r>
            <a:r>
              <a:rPr/>
              <a:t> </a:t>
            </a:r>
            <a:r>
              <a:rPr/>
              <a:t>you</a:t>
            </a:r>
            <a:r>
              <a:rPr/>
              <a:t> </a:t>
            </a:r>
            <a:r>
              <a:rPr/>
              <a:t>consider</a:t>
            </a:r>
            <a:r>
              <a:rPr/>
              <a:t> </a:t>
            </a:r>
            <a:r>
              <a:rPr/>
              <a:t>when</a:t>
            </a:r>
            <a:r>
              <a:rPr/>
              <a:t> </a:t>
            </a:r>
            <a:r>
              <a:rPr/>
              <a:t>making</a:t>
            </a:r>
            <a:r>
              <a:rPr/>
              <a:t> </a:t>
            </a:r>
            <a:r>
              <a:rPr/>
              <a:t>that</a:t>
            </a:r>
            <a:r>
              <a:rPr/>
              <a:t> </a:t>
            </a:r>
            <a:r>
              <a:rPr/>
              <a:t>decision?</a:t>
            </a:r>
          </a:p>
          <a:p>
            <a:pPr lvl="0" marL="0" indent="0">
              <a:buNone/>
            </a:pPr>
          </a:p>
          <a:p>
            <a:pPr lvl="1"/>
            <a:r>
              <a:rPr/>
              <a:t>Explain</a:t>
            </a:r>
            <a:r>
              <a:rPr/>
              <a:t> </a:t>
            </a:r>
            <a:r>
              <a:rPr/>
              <a:t>that,</a:t>
            </a:r>
            <a:r>
              <a:rPr/>
              <a:t> </a:t>
            </a:r>
            <a:r>
              <a:rPr/>
              <a:t>as</a:t>
            </a:r>
            <a:r>
              <a:rPr/>
              <a:t> </a:t>
            </a:r>
            <a:r>
              <a:rPr/>
              <a:t>discussed,</a:t>
            </a:r>
            <a:r>
              <a:rPr/>
              <a:t> </a:t>
            </a:r>
            <a:r>
              <a:rPr/>
              <a:t>the</a:t>
            </a:r>
            <a:r>
              <a:rPr/>
              <a:t> </a:t>
            </a:r>
            <a:r>
              <a:rPr/>
              <a:t>web</a:t>
            </a:r>
            <a:r>
              <a:rPr/>
              <a:t> </a:t>
            </a:r>
            <a:r>
              <a:rPr/>
              <a:t>is</a:t>
            </a:r>
            <a:r>
              <a:rPr/>
              <a:t> </a:t>
            </a:r>
            <a:r>
              <a:rPr/>
              <a:t>an</a:t>
            </a:r>
            <a:r>
              <a:rPr/>
              <a:t> </a:t>
            </a:r>
            <a:r>
              <a:rPr/>
              <a:t>amazing</a:t>
            </a:r>
            <a:r>
              <a:rPr/>
              <a:t> </a:t>
            </a:r>
            <a:r>
              <a:rPr/>
              <a:t>tool</a:t>
            </a:r>
            <a:r>
              <a:rPr/>
              <a:t> </a:t>
            </a:r>
            <a:r>
              <a:rPr/>
              <a:t>and</a:t>
            </a:r>
            <a:r>
              <a:rPr/>
              <a:t> </a:t>
            </a:r>
            <a:r>
              <a:rPr/>
              <a:t>space</a:t>
            </a:r>
            <a:r>
              <a:rPr/>
              <a:t> </a:t>
            </a:r>
            <a:r>
              <a:rPr/>
              <a:t>space</a:t>
            </a:r>
            <a:r>
              <a:rPr/>
              <a:t> </a:t>
            </a:r>
            <a:r>
              <a:rPr/>
              <a:t>for</a:t>
            </a:r>
            <a:r>
              <a:rPr/>
              <a:t> </a:t>
            </a:r>
            <a:r>
              <a:rPr/>
              <a:t>information</a:t>
            </a:r>
            <a:r>
              <a:rPr/>
              <a:t> </a:t>
            </a:r>
            <a:r>
              <a:rPr/>
              <a:t>sharing</a:t>
            </a:r>
            <a:r>
              <a:rPr/>
              <a:t> </a:t>
            </a:r>
            <a:r>
              <a:rPr/>
              <a:t>and</a:t>
            </a:r>
            <a:r>
              <a:rPr/>
              <a:t> </a:t>
            </a:r>
            <a:r>
              <a:rPr/>
              <a:t>discovery!</a:t>
            </a:r>
          </a:p>
          <a:p>
            <a:pPr lvl="0" marL="0" indent="0">
              <a:buNone/>
            </a:pPr>
          </a:p>
          <a:p>
            <a:pPr lvl="1"/>
            <a:r>
              <a:rPr/>
              <a:t>The</a:t>
            </a:r>
            <a:r>
              <a:rPr/>
              <a:t> </a:t>
            </a:r>
            <a:r>
              <a:rPr/>
              <a:t>way</a:t>
            </a:r>
            <a:r>
              <a:rPr/>
              <a:t> </a:t>
            </a:r>
            <a:r>
              <a:rPr/>
              <a:t>web</a:t>
            </a:r>
            <a:r>
              <a:rPr/>
              <a:t> </a:t>
            </a:r>
            <a:r>
              <a:rPr/>
              <a:t>pages</a:t>
            </a:r>
            <a:r>
              <a:rPr/>
              <a:t> </a:t>
            </a:r>
            <a:r>
              <a:rPr/>
              <a:t>can</a:t>
            </a:r>
            <a:r>
              <a:rPr/>
              <a:t> </a:t>
            </a:r>
            <a:r>
              <a:rPr/>
              <a:t>link</a:t>
            </a:r>
            <a:r>
              <a:rPr/>
              <a:t> </a:t>
            </a:r>
            <a:r>
              <a:rPr/>
              <a:t>to</a:t>
            </a:r>
            <a:r>
              <a:rPr/>
              <a:t> </a:t>
            </a:r>
            <a:r>
              <a:rPr/>
              <a:t>other</a:t>
            </a:r>
            <a:r>
              <a:rPr/>
              <a:t> </a:t>
            </a:r>
            <a:r>
              <a:rPr/>
              <a:t>pages</a:t>
            </a:r>
            <a:r>
              <a:rPr/>
              <a:t> </a:t>
            </a:r>
            <a:r>
              <a:rPr/>
              <a:t>allows</a:t>
            </a:r>
            <a:r>
              <a:rPr/>
              <a:t> </a:t>
            </a:r>
            <a:r>
              <a:rPr/>
              <a:t>content</a:t>
            </a:r>
            <a:r>
              <a:rPr/>
              <a:t> </a:t>
            </a:r>
            <a:r>
              <a:rPr/>
              <a:t>like</a:t>
            </a:r>
            <a:r>
              <a:rPr/>
              <a:t> </a:t>
            </a:r>
            <a:r>
              <a:rPr/>
              <a:t>songs,</a:t>
            </a:r>
            <a:r>
              <a:rPr/>
              <a:t> </a:t>
            </a:r>
            <a:r>
              <a:rPr/>
              <a:t>photos,</a:t>
            </a:r>
            <a:r>
              <a:rPr/>
              <a:t> </a:t>
            </a:r>
            <a:r>
              <a:rPr/>
              <a:t>videos</a:t>
            </a:r>
            <a:r>
              <a:rPr/>
              <a:t> </a:t>
            </a:r>
            <a:r>
              <a:rPr/>
              <a:t>or</a:t>
            </a:r>
            <a:r>
              <a:rPr/>
              <a:t> </a:t>
            </a:r>
            <a:r>
              <a:rPr/>
              <a:t>text</a:t>
            </a:r>
            <a:r>
              <a:rPr/>
              <a:t> </a:t>
            </a:r>
            <a:r>
              <a:rPr/>
              <a:t>uploaded</a:t>
            </a:r>
            <a:r>
              <a:rPr/>
              <a:t> </a:t>
            </a:r>
            <a:r>
              <a:rPr/>
              <a:t>and</a:t>
            </a:r>
            <a:r>
              <a:rPr/>
              <a:t> </a:t>
            </a:r>
            <a:r>
              <a:rPr/>
              <a:t>hosted</a:t>
            </a:r>
            <a:r>
              <a:rPr/>
              <a:t> </a:t>
            </a:r>
            <a:r>
              <a:rPr/>
              <a:t>on</a:t>
            </a:r>
            <a:r>
              <a:rPr/>
              <a:t> </a:t>
            </a:r>
            <a:r>
              <a:rPr/>
              <a:t>the</a:t>
            </a:r>
            <a:r>
              <a:rPr/>
              <a:t> </a:t>
            </a:r>
            <a:r>
              <a:rPr/>
              <a:t>web</a:t>
            </a:r>
            <a:r>
              <a:rPr/>
              <a:t> </a:t>
            </a:r>
            <a:r>
              <a:rPr/>
              <a:t>in</a:t>
            </a:r>
            <a:r>
              <a:rPr/>
              <a:t> </a:t>
            </a:r>
            <a:r>
              <a:rPr/>
              <a:t>one</a:t>
            </a:r>
            <a:r>
              <a:rPr/>
              <a:t> </a:t>
            </a:r>
            <a:r>
              <a:rPr/>
              <a:t>pace</a:t>
            </a:r>
            <a:r>
              <a:rPr/>
              <a:t> </a:t>
            </a:r>
            <a:r>
              <a:rPr/>
              <a:t>to</a:t>
            </a:r>
            <a:r>
              <a:rPr/>
              <a:t> </a:t>
            </a:r>
            <a:r>
              <a:rPr/>
              <a:t>re-appear</a:t>
            </a:r>
            <a:r>
              <a:rPr/>
              <a:t> </a:t>
            </a:r>
            <a:r>
              <a:rPr/>
              <a:t>over</a:t>
            </a:r>
            <a:r>
              <a:rPr/>
              <a:t> </a:t>
            </a:r>
            <a:r>
              <a:rPr/>
              <a:t>and</a:t>
            </a:r>
            <a:r>
              <a:rPr/>
              <a:t> </a:t>
            </a:r>
            <a:r>
              <a:rPr/>
              <a:t>over</a:t>
            </a:r>
            <a:r>
              <a:rPr/>
              <a:t> </a:t>
            </a:r>
            <a:r>
              <a:rPr/>
              <a:t>in</a:t>
            </a:r>
            <a:r>
              <a:rPr/>
              <a:t> </a:t>
            </a:r>
            <a:r>
              <a:rPr/>
              <a:t>lots</a:t>
            </a:r>
            <a:r>
              <a:rPr/>
              <a:t> </a:t>
            </a:r>
            <a:r>
              <a:rPr/>
              <a:t>of</a:t>
            </a:r>
            <a:r>
              <a:rPr/>
              <a:t> </a:t>
            </a:r>
            <a:r>
              <a:rPr/>
              <a:t>other</a:t>
            </a:r>
            <a:r>
              <a:rPr/>
              <a:t> </a:t>
            </a:r>
            <a:r>
              <a:rPr/>
              <a:t>places.</a:t>
            </a:r>
          </a:p>
          <a:p>
            <a:pPr lvl="0" marL="0" indent="0">
              <a:buNone/>
            </a:pPr>
          </a:p>
          <a:p>
            <a:pPr lvl="1"/>
            <a:r>
              <a:rPr/>
              <a:t>You</a:t>
            </a:r>
            <a:r>
              <a:rPr/>
              <a:t> </a:t>
            </a:r>
            <a:r>
              <a:rPr/>
              <a:t>can</a:t>
            </a:r>
            <a:r>
              <a:rPr/>
              <a:t> </a:t>
            </a:r>
            <a:r>
              <a:rPr/>
              <a:t>add</a:t>
            </a:r>
            <a:r>
              <a:rPr/>
              <a:t> </a:t>
            </a:r>
            <a:r>
              <a:rPr/>
              <a:t>a</a:t>
            </a:r>
            <a:r>
              <a:rPr/>
              <a:t> </a:t>
            </a:r>
            <a:r>
              <a:rPr/>
              <a:t>link</a:t>
            </a:r>
            <a:r>
              <a:rPr/>
              <a:t> </a:t>
            </a:r>
            <a:r>
              <a:rPr/>
              <a:t>on</a:t>
            </a:r>
            <a:r>
              <a:rPr/>
              <a:t> </a:t>
            </a:r>
            <a:r>
              <a:rPr/>
              <a:t>a</a:t>
            </a:r>
            <a:r>
              <a:rPr/>
              <a:t> </a:t>
            </a:r>
            <a:r>
              <a:rPr/>
              <a:t>new</a:t>
            </a:r>
            <a:r>
              <a:rPr/>
              <a:t> </a:t>
            </a:r>
            <a:r>
              <a:rPr/>
              <a:t>page</a:t>
            </a:r>
            <a:r>
              <a:rPr/>
              <a:t> </a:t>
            </a:r>
            <a:r>
              <a:rPr/>
              <a:t>that</a:t>
            </a:r>
            <a:r>
              <a:rPr/>
              <a:t> </a:t>
            </a:r>
            <a:r>
              <a:rPr/>
              <a:t>points</a:t>
            </a:r>
            <a:r>
              <a:rPr/>
              <a:t> </a:t>
            </a:r>
            <a:r>
              <a:rPr/>
              <a:t>to</a:t>
            </a:r>
            <a:r>
              <a:rPr/>
              <a:t> </a:t>
            </a:r>
            <a:r>
              <a:rPr/>
              <a:t>the</a:t>
            </a:r>
            <a:r>
              <a:rPr/>
              <a:t> </a:t>
            </a:r>
            <a:r>
              <a:rPr/>
              <a:t>original</a:t>
            </a:r>
            <a:r>
              <a:rPr/>
              <a:t> </a:t>
            </a:r>
            <a:r>
              <a:rPr/>
              <a:t>content,</a:t>
            </a:r>
            <a:r>
              <a:rPr/>
              <a:t> </a:t>
            </a:r>
            <a:r>
              <a:rPr/>
              <a:t>or</a:t>
            </a:r>
            <a:r>
              <a:rPr/>
              <a:t> </a:t>
            </a:r>
            <a:r>
              <a:rPr/>
              <a:t>you</a:t>
            </a:r>
            <a:r>
              <a:rPr/>
              <a:t> </a:t>
            </a:r>
            <a:r>
              <a:rPr/>
              <a:t>can</a:t>
            </a:r>
            <a:r>
              <a:rPr/>
              <a:t> </a:t>
            </a:r>
            <a:r>
              <a:rPr/>
              <a:t>pull</a:t>
            </a:r>
            <a:r>
              <a:rPr/>
              <a:t> </a:t>
            </a:r>
            <a:r>
              <a:rPr/>
              <a:t>the</a:t>
            </a:r>
            <a:r>
              <a:rPr/>
              <a:t> </a:t>
            </a:r>
            <a:r>
              <a:rPr/>
              <a:t>content</a:t>
            </a:r>
            <a:r>
              <a:rPr/>
              <a:t> </a:t>
            </a:r>
            <a:r>
              <a:rPr/>
              <a:t>directly</a:t>
            </a:r>
            <a:r>
              <a:rPr/>
              <a:t> </a:t>
            </a:r>
            <a:r>
              <a:rPr/>
              <a:t>into</a:t>
            </a:r>
            <a:r>
              <a:rPr/>
              <a:t> </a:t>
            </a:r>
            <a:r>
              <a:rPr/>
              <a:t>the</a:t>
            </a:r>
            <a:r>
              <a:rPr/>
              <a:t> </a:t>
            </a:r>
            <a:r>
              <a:rPr/>
              <a:t>page</a:t>
            </a:r>
            <a:r>
              <a:rPr/>
              <a:t> </a:t>
            </a:r>
            <a:r>
              <a:rPr/>
              <a:t>using</a:t>
            </a:r>
            <a:r>
              <a:rPr/>
              <a:t> </a:t>
            </a:r>
            <a:r>
              <a:rPr/>
              <a:t>some</a:t>
            </a:r>
            <a:r>
              <a:rPr/>
              <a:t> </a:t>
            </a:r>
            <a:r>
              <a:rPr/>
              <a:t>special</a:t>
            </a:r>
            <a:r>
              <a:rPr/>
              <a:t> </a:t>
            </a:r>
            <a:r>
              <a:rPr/>
              <a:t>tags</a:t>
            </a:r>
            <a:r>
              <a:rPr/>
              <a:t> </a:t>
            </a:r>
            <a:r>
              <a:rPr/>
              <a:t>called</a:t>
            </a:r>
            <a:r>
              <a:rPr/>
              <a:t> </a:t>
            </a:r>
            <a:r>
              <a:rPr/>
              <a:t>“</a:t>
            </a:r>
            <a:r>
              <a:rPr/>
              <a:t>embed</a:t>
            </a:r>
            <a:r>
              <a:rPr/>
              <a:t>”</a:t>
            </a:r>
            <a:r>
              <a:rPr/>
              <a:t> </a:t>
            </a:r>
            <a:r>
              <a:rPr/>
              <a:t>tags.</a:t>
            </a:r>
          </a:p>
          <a:p>
            <a:pPr lvl="0" marL="0" indent="0">
              <a:buNone/>
            </a:pPr>
          </a:p>
          <a:p>
            <a:pPr lvl="1"/>
            <a:r>
              <a:rPr/>
              <a:t>Photos,</a:t>
            </a:r>
            <a:r>
              <a:rPr/>
              <a:t> </a:t>
            </a:r>
            <a:r>
              <a:rPr/>
              <a:t>videos,</a:t>
            </a:r>
            <a:r>
              <a:rPr/>
              <a:t> </a:t>
            </a:r>
            <a:r>
              <a:rPr/>
              <a:t>songs,</a:t>
            </a:r>
            <a:r>
              <a:rPr/>
              <a:t> </a:t>
            </a:r>
            <a:r>
              <a:rPr/>
              <a:t>and</a:t>
            </a:r>
            <a:r>
              <a:rPr/>
              <a:t> </a:t>
            </a:r>
            <a:r>
              <a:rPr/>
              <a:t>text</a:t>
            </a:r>
            <a:r>
              <a:rPr/>
              <a:t> </a:t>
            </a:r>
            <a:r>
              <a:rPr/>
              <a:t>can</a:t>
            </a:r>
            <a:r>
              <a:rPr/>
              <a:t> </a:t>
            </a:r>
            <a:r>
              <a:rPr/>
              <a:t>also</a:t>
            </a:r>
            <a:r>
              <a:rPr/>
              <a:t> </a:t>
            </a:r>
            <a:r>
              <a:rPr/>
              <a:t>be</a:t>
            </a:r>
            <a:r>
              <a:rPr/>
              <a:t> </a:t>
            </a:r>
            <a:r>
              <a:rPr/>
              <a:t>saved</a:t>
            </a:r>
            <a:r>
              <a:rPr/>
              <a:t> </a:t>
            </a:r>
            <a:r>
              <a:rPr/>
              <a:t>and</a:t>
            </a:r>
            <a:r>
              <a:rPr/>
              <a:t> </a:t>
            </a:r>
            <a:r>
              <a:rPr/>
              <a:t>downloaded</a:t>
            </a:r>
            <a:r>
              <a:rPr/>
              <a:t> </a:t>
            </a:r>
            <a:r>
              <a:rPr/>
              <a:t>on</a:t>
            </a:r>
            <a:r>
              <a:rPr/>
              <a:t> </a:t>
            </a:r>
            <a:r>
              <a:rPr/>
              <a:t>client</a:t>
            </a:r>
            <a:r>
              <a:rPr/>
              <a:t> </a:t>
            </a:r>
            <a:r>
              <a:rPr/>
              <a:t>computers</a:t>
            </a:r>
            <a:r>
              <a:rPr/>
              <a:t> </a:t>
            </a:r>
            <a:r>
              <a:rPr/>
              <a:t>by</a:t>
            </a:r>
            <a:r>
              <a:rPr/>
              <a:t> </a:t>
            </a:r>
            <a:r>
              <a:rPr/>
              <a:t>any</a:t>
            </a:r>
            <a:r>
              <a:rPr/>
              <a:t> </a:t>
            </a:r>
            <a:r>
              <a:rPr/>
              <a:t>user.</a:t>
            </a:r>
            <a:r>
              <a:rPr/>
              <a:t> </a:t>
            </a:r>
            <a:r>
              <a:rPr/>
              <a:t>A</a:t>
            </a:r>
            <a:r>
              <a:rPr/>
              <a:t> </a:t>
            </a:r>
            <a:r>
              <a:rPr/>
              <a:t>client</a:t>
            </a:r>
            <a:r>
              <a:rPr/>
              <a:t> </a:t>
            </a:r>
            <a:r>
              <a:rPr/>
              <a:t>computer</a:t>
            </a:r>
            <a:r>
              <a:rPr/>
              <a:t> </a:t>
            </a:r>
            <a:r>
              <a:rPr/>
              <a:t>is</a:t>
            </a:r>
            <a:r>
              <a:rPr/>
              <a:t> </a:t>
            </a:r>
            <a:r>
              <a:rPr/>
              <a:t>an</a:t>
            </a:r>
            <a:r>
              <a:rPr/>
              <a:t> </a:t>
            </a:r>
            <a:r>
              <a:rPr/>
              <a:t>individual</a:t>
            </a:r>
            <a:r>
              <a:rPr/>
              <a:t> </a:t>
            </a:r>
            <a:r>
              <a:rPr/>
              <a:t>computer</a:t>
            </a:r>
            <a:r>
              <a:rPr/>
              <a:t> </a:t>
            </a:r>
            <a:r>
              <a:rPr/>
              <a:t>that</a:t>
            </a:r>
            <a:r>
              <a:rPr/>
              <a:t> </a:t>
            </a:r>
            <a:r>
              <a:rPr/>
              <a:t>accesses</a:t>
            </a:r>
            <a:r>
              <a:rPr/>
              <a:t> </a:t>
            </a:r>
            <a:r>
              <a:rPr/>
              <a:t>the</a:t>
            </a:r>
            <a:r>
              <a:rPr/>
              <a:t> </a:t>
            </a:r>
            <a:r>
              <a:rPr/>
              <a:t>information</a:t>
            </a:r>
            <a:r>
              <a:rPr/>
              <a:t> </a:t>
            </a:r>
            <a:r>
              <a:rPr/>
              <a:t>and</a:t>
            </a:r>
            <a:r>
              <a:rPr/>
              <a:t> </a:t>
            </a:r>
            <a:r>
              <a:rPr/>
              <a:t>programs</a:t>
            </a:r>
            <a:r>
              <a:rPr/>
              <a:t> </a:t>
            </a:r>
            <a:r>
              <a:rPr/>
              <a:t>stored</a:t>
            </a:r>
            <a:r>
              <a:rPr/>
              <a:t> </a:t>
            </a:r>
            <a:r>
              <a:rPr/>
              <a:t>on</a:t>
            </a:r>
            <a:r>
              <a:rPr/>
              <a:t> </a:t>
            </a:r>
            <a:r>
              <a:rPr/>
              <a:t>a</a:t>
            </a:r>
            <a:r>
              <a:rPr/>
              <a:t> </a:t>
            </a:r>
            <a:r>
              <a:rPr/>
              <a:t>server.</a:t>
            </a:r>
          </a:p>
          <a:p>
            <a:pPr lvl="0" marL="0" indent="0">
              <a:buNone/>
            </a:pPr>
          </a:p>
          <a:p>
            <a:pPr lvl="1"/>
            <a:r>
              <a:rPr/>
              <a:t>Lots</a:t>
            </a:r>
            <a:r>
              <a:rPr/>
              <a:t> </a:t>
            </a:r>
            <a:r>
              <a:rPr/>
              <a:t>of</a:t>
            </a:r>
            <a:r>
              <a:rPr/>
              <a:t> </a:t>
            </a:r>
            <a:r>
              <a:rPr/>
              <a:t>popular</a:t>
            </a:r>
            <a:r>
              <a:rPr/>
              <a:t> </a:t>
            </a:r>
            <a:r>
              <a:rPr/>
              <a:t>sites</a:t>
            </a:r>
            <a:r>
              <a:rPr/>
              <a:t> </a:t>
            </a:r>
            <a:r>
              <a:rPr/>
              <a:t>or</a:t>
            </a:r>
            <a:r>
              <a:rPr/>
              <a:t> </a:t>
            </a:r>
            <a:r>
              <a:rPr/>
              <a:t>web</a:t>
            </a:r>
            <a:r>
              <a:rPr/>
              <a:t> </a:t>
            </a:r>
            <a:r>
              <a:rPr/>
              <a:t>apps</a:t>
            </a:r>
            <a:r>
              <a:rPr/>
              <a:t> </a:t>
            </a:r>
            <a:r>
              <a:rPr/>
              <a:t>have</a:t>
            </a:r>
            <a:r>
              <a:rPr/>
              <a:t> </a:t>
            </a:r>
            <a:r>
              <a:rPr/>
              <a:t>a</a:t>
            </a:r>
            <a:r>
              <a:rPr/>
              <a:t> </a:t>
            </a:r>
            <a:r>
              <a:rPr/>
              <a:t>curation</a:t>
            </a:r>
            <a:r>
              <a:rPr/>
              <a:t> </a:t>
            </a:r>
            <a:r>
              <a:rPr/>
              <a:t>element</a:t>
            </a:r>
            <a:r>
              <a:rPr/>
              <a:t> </a:t>
            </a:r>
            <a:r>
              <a:rPr/>
              <a:t>to</a:t>
            </a:r>
            <a:r>
              <a:rPr/>
              <a:t> </a:t>
            </a:r>
            <a:r>
              <a:rPr/>
              <a:t>them:</a:t>
            </a:r>
          </a:p>
          <a:p>
            <a:pPr lvl="0" marL="0" indent="0">
              <a:buNone/>
            </a:pPr>
          </a:p>
          <a:p>
            <a:pPr lvl="2"/>
            <a:r>
              <a:rPr/>
              <a:t>Sites</a:t>
            </a:r>
            <a:r>
              <a:rPr/>
              <a:t> </a:t>
            </a:r>
            <a:r>
              <a:rPr/>
              <a:t>like</a:t>
            </a:r>
            <a:r>
              <a:rPr/>
              <a:t> </a:t>
            </a:r>
            <a:r>
              <a:rPr/>
              <a:t>Facebook,</a:t>
            </a:r>
            <a:r>
              <a:rPr/>
              <a:t> </a:t>
            </a:r>
            <a:r>
              <a:rPr/>
              <a:t>YouTube,</a:t>
            </a:r>
            <a:r>
              <a:rPr/>
              <a:t> </a:t>
            </a:r>
            <a:r>
              <a:rPr/>
              <a:t>Instagram,Twitter,</a:t>
            </a:r>
            <a:r>
              <a:rPr/>
              <a:t> </a:t>
            </a:r>
            <a:r>
              <a:rPr/>
              <a:t>and</a:t>
            </a:r>
            <a:r>
              <a:rPr/>
              <a:t> </a:t>
            </a:r>
            <a:r>
              <a:rPr/>
              <a:t>especially</a:t>
            </a:r>
            <a:r>
              <a:rPr/>
              <a:t> </a:t>
            </a:r>
            <a:r>
              <a:rPr/>
              <a:t>Pinterest</a:t>
            </a:r>
            <a:r>
              <a:rPr/>
              <a:t> </a:t>
            </a:r>
            <a:r>
              <a:rPr/>
              <a:t>allow</a:t>
            </a:r>
            <a:r>
              <a:rPr/>
              <a:t> </a:t>
            </a:r>
            <a:r>
              <a:rPr/>
              <a:t>users</a:t>
            </a:r>
            <a:r>
              <a:rPr/>
              <a:t> </a:t>
            </a:r>
            <a:r>
              <a:rPr/>
              <a:t>to</a:t>
            </a:r>
            <a:r>
              <a:rPr/>
              <a:t> </a:t>
            </a:r>
            <a:r>
              <a:rPr/>
              <a:t>curate</a:t>
            </a:r>
            <a:r>
              <a:rPr/>
              <a:t> </a:t>
            </a:r>
            <a:r>
              <a:rPr/>
              <a:t>their</a:t>
            </a:r>
            <a:r>
              <a:rPr/>
              <a:t> </a:t>
            </a:r>
            <a:r>
              <a:rPr/>
              <a:t>own</a:t>
            </a:r>
            <a:r>
              <a:rPr/>
              <a:t> </a:t>
            </a:r>
            <a:r>
              <a:rPr/>
              <a:t>content.</a:t>
            </a:r>
          </a:p>
          <a:p>
            <a:pPr lvl="0" marL="0" indent="0">
              <a:buNone/>
            </a:pPr>
          </a:p>
          <a:p>
            <a:pPr lvl="2"/>
            <a:r>
              <a:rPr/>
              <a:t>Sites</a:t>
            </a:r>
            <a:r>
              <a:rPr/>
              <a:t> </a:t>
            </a:r>
            <a:r>
              <a:rPr/>
              <a:t>like</a:t>
            </a:r>
            <a:r>
              <a:rPr/>
              <a:t> </a:t>
            </a:r>
            <a:r>
              <a:rPr/>
              <a:t>BoingBoing,</a:t>
            </a:r>
            <a:r>
              <a:rPr/>
              <a:t> </a:t>
            </a:r>
            <a:r>
              <a:rPr/>
              <a:t>Laughing</a:t>
            </a:r>
            <a:r>
              <a:rPr/>
              <a:t> </a:t>
            </a:r>
            <a:r>
              <a:rPr/>
              <a:t>Squid,</a:t>
            </a:r>
            <a:r>
              <a:rPr/>
              <a:t> </a:t>
            </a:r>
            <a:r>
              <a:rPr/>
              <a:t>Brain</a:t>
            </a:r>
            <a:r>
              <a:rPr/>
              <a:t> </a:t>
            </a:r>
            <a:r>
              <a:rPr/>
              <a:t>Pickings</a:t>
            </a:r>
            <a:r>
              <a:rPr/>
              <a:t> </a:t>
            </a:r>
            <a:r>
              <a:rPr/>
              <a:t>have</a:t>
            </a:r>
            <a:r>
              <a:rPr/>
              <a:t> </a:t>
            </a:r>
            <a:r>
              <a:rPr/>
              <a:t>full-time</a:t>
            </a:r>
            <a:r>
              <a:rPr/>
              <a:t> </a:t>
            </a:r>
            <a:r>
              <a:rPr/>
              <a:t>editors</a:t>
            </a:r>
            <a:r>
              <a:rPr/>
              <a:t> </a:t>
            </a:r>
            <a:r>
              <a:rPr/>
              <a:t>who</a:t>
            </a:r>
            <a:r>
              <a:rPr/>
              <a:t> </a:t>
            </a:r>
            <a:r>
              <a:rPr/>
              <a:t>curate</a:t>
            </a:r>
            <a:r>
              <a:rPr/>
              <a:t> </a:t>
            </a:r>
            <a:r>
              <a:rPr/>
              <a:t>content</a:t>
            </a:r>
            <a:r>
              <a:rPr/>
              <a:t> </a:t>
            </a:r>
            <a:r>
              <a:rPr/>
              <a:t>from</a:t>
            </a:r>
            <a:r>
              <a:rPr/>
              <a:t> </a:t>
            </a:r>
            <a:r>
              <a:rPr/>
              <a:t>other</a:t>
            </a:r>
            <a:r>
              <a:rPr/>
              <a:t> </a:t>
            </a:r>
            <a:r>
              <a:rPr/>
              <a:t>parts</a:t>
            </a:r>
            <a:r>
              <a:rPr/>
              <a:t> </a:t>
            </a:r>
            <a:r>
              <a:rPr/>
              <a:t>of</a:t>
            </a:r>
            <a:r>
              <a:rPr/>
              <a:t> </a:t>
            </a:r>
            <a:r>
              <a:rPr/>
              <a:t>the</a:t>
            </a:r>
            <a:r>
              <a:rPr/>
              <a:t> </a:t>
            </a:r>
            <a:r>
              <a:rPr/>
              <a:t>web.</a:t>
            </a:r>
            <a:r>
              <a:rPr/>
              <a:t> </a:t>
            </a:r>
            <a:r>
              <a:rPr/>
              <a:t>Lots</a:t>
            </a:r>
            <a:r>
              <a:rPr/>
              <a:t> </a:t>
            </a:r>
            <a:r>
              <a:rPr/>
              <a:t>of</a:t>
            </a:r>
            <a:r>
              <a:rPr/>
              <a:t> </a:t>
            </a:r>
            <a:r>
              <a:rPr/>
              <a:t>blogs</a:t>
            </a:r>
            <a:r>
              <a:rPr/>
              <a:t> </a:t>
            </a:r>
            <a:r>
              <a:rPr/>
              <a:t>work</a:t>
            </a:r>
            <a:r>
              <a:rPr/>
              <a:t> </a:t>
            </a:r>
            <a:r>
              <a:rPr/>
              <a:t>this</a:t>
            </a:r>
            <a:r>
              <a:rPr/>
              <a:t> </a:t>
            </a:r>
            <a:r>
              <a:rPr/>
              <a:t>way,</a:t>
            </a:r>
            <a:r>
              <a:rPr/>
              <a:t> </a:t>
            </a:r>
            <a:r>
              <a:rPr/>
              <a:t>too.</a:t>
            </a:r>
          </a:p>
          <a:p>
            <a:pPr lvl="0" marL="0" indent="0">
              <a:buNone/>
            </a:pPr>
          </a:p>
          <a:p>
            <a:pPr lvl="1"/>
            <a:r>
              <a:rPr/>
              <a:t>Sometimes</a:t>
            </a:r>
            <a:r>
              <a:rPr/>
              <a:t> </a:t>
            </a:r>
            <a:r>
              <a:rPr/>
              <a:t>editors</a:t>
            </a:r>
            <a:r>
              <a:rPr/>
              <a:t> </a:t>
            </a:r>
            <a:r>
              <a:rPr/>
              <a:t>gather</a:t>
            </a:r>
            <a:r>
              <a:rPr/>
              <a:t> </a:t>
            </a:r>
            <a:r>
              <a:rPr/>
              <a:t>content</a:t>
            </a:r>
            <a:r>
              <a:rPr/>
              <a:t> </a:t>
            </a:r>
            <a:r>
              <a:rPr/>
              <a:t>and</a:t>
            </a:r>
            <a:r>
              <a:rPr/>
              <a:t> </a:t>
            </a:r>
            <a:r>
              <a:rPr/>
              <a:t>add</a:t>
            </a:r>
            <a:r>
              <a:rPr/>
              <a:t> </a:t>
            </a:r>
            <a:r>
              <a:rPr/>
              <a:t>in-depth</a:t>
            </a:r>
            <a:r>
              <a:rPr/>
              <a:t> </a:t>
            </a:r>
            <a:r>
              <a:rPr/>
              <a:t>commentary</a:t>
            </a:r>
            <a:r>
              <a:rPr/>
              <a:t> </a:t>
            </a:r>
            <a:r>
              <a:rPr/>
              <a:t>or</a:t>
            </a:r>
            <a:r>
              <a:rPr/>
              <a:t> </a:t>
            </a:r>
            <a:r>
              <a:rPr/>
              <a:t>review</a:t>
            </a:r>
            <a:r>
              <a:rPr/>
              <a:t> </a:t>
            </a:r>
            <a:r>
              <a:rPr/>
              <a:t>that</a:t>
            </a:r>
            <a:r>
              <a:rPr/>
              <a:t> </a:t>
            </a:r>
            <a:r>
              <a:rPr/>
              <a:t>reveals</a:t>
            </a:r>
            <a:r>
              <a:rPr/>
              <a:t> </a:t>
            </a:r>
            <a:r>
              <a:rPr/>
              <a:t>a</a:t>
            </a:r>
            <a:r>
              <a:rPr/>
              <a:t> </a:t>
            </a:r>
            <a:r>
              <a:rPr/>
              <a:t>new</a:t>
            </a:r>
            <a:r>
              <a:rPr/>
              <a:t> </a:t>
            </a:r>
            <a:r>
              <a:rPr/>
              <a:t>idea</a:t>
            </a:r>
            <a:r>
              <a:rPr/>
              <a:t> </a:t>
            </a:r>
            <a:r>
              <a:rPr/>
              <a:t>or</a:t>
            </a:r>
            <a:r>
              <a:rPr/>
              <a:t> </a:t>
            </a:r>
            <a:r>
              <a:rPr/>
              <a:t>perspective</a:t>
            </a:r>
            <a:r>
              <a:rPr/>
              <a:t> </a:t>
            </a:r>
            <a:r>
              <a:rPr/>
              <a:t>(on</a:t>
            </a:r>
            <a:r>
              <a:rPr/>
              <a:t> </a:t>
            </a:r>
            <a:r>
              <a:rPr/>
              <a:t>a</a:t>
            </a:r>
            <a:r>
              <a:rPr/>
              <a:t> </a:t>
            </a:r>
            <a:r>
              <a:rPr/>
              <a:t>blog</a:t>
            </a:r>
            <a:r>
              <a:rPr/>
              <a:t> </a:t>
            </a:r>
            <a:r>
              <a:rPr/>
              <a:t>like</a:t>
            </a:r>
            <a:r>
              <a:rPr/>
              <a:t> </a:t>
            </a:r>
            <a:r>
              <a:rPr/>
              <a:t>Brain</a:t>
            </a:r>
            <a:r>
              <a:rPr/>
              <a:t> </a:t>
            </a:r>
            <a:r>
              <a:rPr/>
              <a:t>Pickings</a:t>
            </a:r>
            <a:r>
              <a:rPr/>
              <a:t> </a:t>
            </a:r>
            <a:r>
              <a:rPr/>
              <a:t>for</a:t>
            </a:r>
            <a:r>
              <a:rPr/>
              <a:t> </a:t>
            </a:r>
            <a:r>
              <a:rPr/>
              <a:t>example)</a:t>
            </a:r>
            <a:r>
              <a:rPr/>
              <a:t> </a:t>
            </a:r>
            <a:r>
              <a:rPr/>
              <a:t>sometimes</a:t>
            </a:r>
            <a:r>
              <a:rPr/>
              <a:t> </a:t>
            </a:r>
            <a:r>
              <a:rPr/>
              <a:t>they</a:t>
            </a:r>
            <a:r>
              <a:rPr/>
              <a:t> </a:t>
            </a:r>
            <a:r>
              <a:rPr/>
              <a:t>just</a:t>
            </a:r>
            <a:r>
              <a:rPr/>
              <a:t> </a:t>
            </a:r>
            <a:r>
              <a:rPr/>
              <a:t>share</a:t>
            </a:r>
            <a:r>
              <a:rPr/>
              <a:t> </a:t>
            </a:r>
            <a:r>
              <a:rPr/>
              <a:t>something</a:t>
            </a:r>
            <a:r>
              <a:rPr/>
              <a:t> </a:t>
            </a:r>
            <a:r>
              <a:rPr/>
              <a:t>without</a:t>
            </a:r>
            <a:r>
              <a:rPr/>
              <a:t> </a:t>
            </a:r>
            <a:r>
              <a:rPr/>
              <a:t>any</a:t>
            </a:r>
            <a:r>
              <a:rPr/>
              <a:t> </a:t>
            </a:r>
            <a:r>
              <a:rPr/>
              <a:t>comment</a:t>
            </a:r>
            <a:r>
              <a:rPr/>
              <a:t> </a:t>
            </a:r>
            <a:r>
              <a:rPr/>
              <a:t>or</a:t>
            </a:r>
            <a:r>
              <a:rPr/>
              <a:t> </a:t>
            </a:r>
            <a:r>
              <a:rPr/>
              <a:t>very</a:t>
            </a:r>
            <a:r>
              <a:rPr/>
              <a:t> </a:t>
            </a:r>
            <a:r>
              <a:rPr/>
              <a:t>brief</a:t>
            </a:r>
            <a:r>
              <a:rPr/>
              <a:t> </a:t>
            </a:r>
            <a:r>
              <a:rPr/>
              <a:t>comments</a:t>
            </a:r>
            <a:r>
              <a:rPr/>
              <a:t> </a:t>
            </a:r>
            <a:r>
              <a:rPr/>
              <a:t>(on</a:t>
            </a:r>
            <a:r>
              <a:rPr/>
              <a:t> </a:t>
            </a:r>
            <a:r>
              <a:rPr/>
              <a:t>sites</a:t>
            </a:r>
            <a:r>
              <a:rPr/>
              <a:t> </a:t>
            </a:r>
            <a:r>
              <a:rPr/>
              <a:t>like</a:t>
            </a:r>
            <a:r>
              <a:rPr/>
              <a:t> </a:t>
            </a:r>
            <a:r>
              <a:rPr/>
              <a:t>Pinterest)</a:t>
            </a:r>
          </a:p>
          <a:p>
            <a:pPr lvl="0" marL="0" indent="0">
              <a:buNone/>
            </a:pPr>
          </a:p>
          <a:p>
            <a:pPr lvl="1"/>
            <a:r>
              <a:rPr/>
              <a:t>Whether</a:t>
            </a:r>
            <a:r>
              <a:rPr/>
              <a:t> </a:t>
            </a:r>
            <a:r>
              <a:rPr/>
              <a:t>you</a:t>
            </a:r>
            <a:r>
              <a:rPr/>
              <a:t> </a:t>
            </a:r>
            <a:r>
              <a:rPr/>
              <a:t>know</a:t>
            </a:r>
            <a:r>
              <a:rPr/>
              <a:t> </a:t>
            </a:r>
            <a:r>
              <a:rPr/>
              <a:t>it</a:t>
            </a:r>
            <a:r>
              <a:rPr/>
              <a:t> </a:t>
            </a:r>
            <a:r>
              <a:rPr/>
              <a:t>or</a:t>
            </a:r>
            <a:r>
              <a:rPr/>
              <a:t> </a:t>
            </a:r>
            <a:r>
              <a:rPr/>
              <a:t>not,</a:t>
            </a:r>
            <a:r>
              <a:rPr/>
              <a:t> </a:t>
            </a:r>
            <a:r>
              <a:rPr/>
              <a:t>if</a:t>
            </a:r>
            <a:r>
              <a:rPr/>
              <a:t> </a:t>
            </a:r>
            <a:r>
              <a:rPr/>
              <a:t>you</a:t>
            </a:r>
            <a:r>
              <a:rPr/>
              <a:t> </a:t>
            </a:r>
            <a:r>
              <a:rPr/>
              <a:t>use</a:t>
            </a:r>
            <a:r>
              <a:rPr/>
              <a:t> </a:t>
            </a:r>
            <a:r>
              <a:rPr/>
              <a:t>sites</a:t>
            </a:r>
            <a:r>
              <a:rPr/>
              <a:t> </a:t>
            </a:r>
            <a:r>
              <a:rPr/>
              <a:t>like</a:t>
            </a:r>
            <a:r>
              <a:rPr/>
              <a:t> </a:t>
            </a:r>
            <a:r>
              <a:rPr/>
              <a:t>Instagram,</a:t>
            </a:r>
            <a:r>
              <a:rPr/>
              <a:t> </a:t>
            </a:r>
            <a:r>
              <a:rPr/>
              <a:t>Twitter,</a:t>
            </a:r>
            <a:r>
              <a:rPr/>
              <a:t> </a:t>
            </a:r>
            <a:r>
              <a:rPr/>
              <a:t>or</a:t>
            </a:r>
            <a:r>
              <a:rPr/>
              <a:t> </a:t>
            </a:r>
            <a:r>
              <a:rPr/>
              <a:t>facebook,</a:t>
            </a:r>
            <a:r>
              <a:rPr/>
              <a:t> </a:t>
            </a:r>
            <a:r>
              <a:rPr/>
              <a:t>you</a:t>
            </a:r>
            <a:r>
              <a:rPr/>
              <a:t> </a:t>
            </a:r>
            <a:r>
              <a:rPr/>
              <a:t>are</a:t>
            </a:r>
            <a:r>
              <a:rPr/>
              <a:t> </a:t>
            </a:r>
            <a:r>
              <a:rPr/>
              <a:t>curating</a:t>
            </a:r>
            <a:r>
              <a:rPr/>
              <a:t> </a:t>
            </a:r>
            <a:r>
              <a:rPr/>
              <a:t>content!</a:t>
            </a:r>
            <a:r>
              <a:rPr/>
              <a:t> </a:t>
            </a:r>
            <a:r>
              <a:rPr/>
              <a:t>You</a:t>
            </a:r>
            <a:r>
              <a:rPr/>
              <a:t> </a:t>
            </a:r>
            <a:r>
              <a:rPr/>
              <a:t>may</a:t>
            </a:r>
            <a:r>
              <a:rPr/>
              <a:t> </a:t>
            </a:r>
            <a:r>
              <a:rPr/>
              <a:t>be</a:t>
            </a:r>
            <a:r>
              <a:rPr/>
              <a:t> </a:t>
            </a:r>
            <a:r>
              <a:rPr/>
              <a:t>using</a:t>
            </a:r>
            <a:r>
              <a:rPr/>
              <a:t> </a:t>
            </a:r>
            <a:r>
              <a:rPr/>
              <a:t>your</a:t>
            </a:r>
            <a:r>
              <a:rPr/>
              <a:t> </a:t>
            </a:r>
            <a:r>
              <a:rPr/>
              <a:t>own</a:t>
            </a:r>
            <a:r>
              <a:rPr/>
              <a:t> </a:t>
            </a:r>
            <a:r>
              <a:rPr/>
              <a:t>content,</a:t>
            </a:r>
            <a:r>
              <a:rPr/>
              <a:t> </a:t>
            </a:r>
            <a:r>
              <a:rPr/>
              <a:t>or</a:t>
            </a:r>
            <a:r>
              <a:rPr/>
              <a:t> </a:t>
            </a:r>
            <a:r>
              <a:rPr/>
              <a:t>it</a:t>
            </a:r>
            <a:r>
              <a:rPr/>
              <a:t> </a:t>
            </a:r>
            <a:r>
              <a:rPr/>
              <a:t>could</a:t>
            </a:r>
            <a:r>
              <a:rPr/>
              <a:t> </a:t>
            </a:r>
            <a:r>
              <a:rPr/>
              <a:t>be</a:t>
            </a:r>
            <a:r>
              <a:rPr/>
              <a:t> </a:t>
            </a:r>
            <a:r>
              <a:rPr/>
              <a:t>content</a:t>
            </a:r>
            <a:r>
              <a:rPr/>
              <a:t> </a:t>
            </a:r>
            <a:r>
              <a:rPr/>
              <a:t>(like</a:t>
            </a:r>
            <a:r>
              <a:rPr/>
              <a:t> </a:t>
            </a:r>
            <a:r>
              <a:rPr/>
              <a:t>videos,</a:t>
            </a:r>
            <a:r>
              <a:rPr/>
              <a:t> </a:t>
            </a:r>
            <a:r>
              <a:rPr/>
              <a:t>memes,</a:t>
            </a:r>
            <a:r>
              <a:rPr/>
              <a:t> </a:t>
            </a:r>
            <a:r>
              <a:rPr/>
              <a:t>gifs,</a:t>
            </a:r>
            <a:r>
              <a:rPr/>
              <a:t> </a:t>
            </a:r>
            <a:r>
              <a:rPr/>
              <a:t>articles)</a:t>
            </a:r>
            <a:r>
              <a:rPr/>
              <a:t> </a:t>
            </a:r>
            <a:r>
              <a:rPr/>
              <a:t>that</a:t>
            </a:r>
            <a:r>
              <a:rPr/>
              <a:t> </a:t>
            </a:r>
            <a:r>
              <a:rPr/>
              <a:t>you</a:t>
            </a:r>
            <a:r>
              <a:rPr/>
              <a:t> </a:t>
            </a:r>
            <a:r>
              <a:rPr/>
              <a:t>found</a:t>
            </a:r>
            <a:r>
              <a:rPr/>
              <a:t> </a:t>
            </a:r>
            <a:r>
              <a:rPr/>
              <a:t>somewhere</a:t>
            </a:r>
            <a:r>
              <a:rPr/>
              <a:t> </a:t>
            </a:r>
            <a:r>
              <a:rPr/>
              <a:t>else</a:t>
            </a:r>
            <a:r>
              <a:rPr/>
              <a:t> </a:t>
            </a:r>
            <a:r>
              <a:rPr/>
              <a:t>on</a:t>
            </a:r>
            <a:r>
              <a:rPr/>
              <a:t> </a:t>
            </a:r>
            <a:r>
              <a:rPr/>
              <a:t>the</a:t>
            </a:r>
            <a:r>
              <a:rPr/>
              <a:t> </a:t>
            </a:r>
            <a:r>
              <a:rPr/>
              <a:t>web.</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Ask</a:t>
            </a:r>
            <a:r>
              <a:rPr/>
              <a:t> </a:t>
            </a:r>
            <a:r>
              <a:rPr/>
              <a:t>learners:</a:t>
            </a:r>
          </a:p>
          <a:p>
            <a:pPr lvl="0" marL="0" indent="0">
              <a:buNone/>
            </a:pPr>
          </a:p>
          <a:p>
            <a:pPr lvl="1"/>
            <a:r>
              <a:rPr/>
              <a:t>Facilitator</a:t>
            </a:r>
            <a:r>
              <a:rPr/>
              <a:t> </a:t>
            </a:r>
            <a:r>
              <a:rPr/>
              <a:t>explains</a:t>
            </a:r>
            <a:r>
              <a:rPr/>
              <a:t> </a:t>
            </a:r>
            <a:r>
              <a:rPr/>
              <a:t>that</a:t>
            </a:r>
            <a:r>
              <a:rPr/>
              <a:t> </a:t>
            </a:r>
            <a:r>
              <a:rPr/>
              <a:t>whenever</a:t>
            </a:r>
            <a:r>
              <a:rPr/>
              <a:t> </a:t>
            </a:r>
            <a:r>
              <a:rPr/>
              <a:t>we</a:t>
            </a:r>
            <a:r>
              <a:rPr/>
              <a:t> </a:t>
            </a:r>
            <a:r>
              <a:rPr/>
              <a:t>share</a:t>
            </a:r>
            <a:r>
              <a:rPr/>
              <a:t> </a:t>
            </a:r>
            <a:r>
              <a:rPr/>
              <a:t>something</a:t>
            </a:r>
            <a:r>
              <a:rPr/>
              <a:t> </a:t>
            </a:r>
            <a:r>
              <a:rPr/>
              <a:t>on</a:t>
            </a:r>
            <a:r>
              <a:rPr/>
              <a:t> </a:t>
            </a:r>
            <a:r>
              <a:rPr/>
              <a:t>the</a:t>
            </a:r>
            <a:r>
              <a:rPr/>
              <a:t> </a:t>
            </a:r>
            <a:r>
              <a:rPr/>
              <a:t>web,</a:t>
            </a:r>
            <a:r>
              <a:rPr/>
              <a:t> </a:t>
            </a:r>
            <a:r>
              <a:rPr/>
              <a:t>we</a:t>
            </a:r>
            <a:r>
              <a:rPr/>
              <a:t> </a:t>
            </a:r>
            <a:r>
              <a:rPr/>
              <a:t>are</a:t>
            </a:r>
            <a:r>
              <a:rPr/>
              <a:t> </a:t>
            </a:r>
            <a:r>
              <a:rPr/>
              <a:t>“</a:t>
            </a:r>
            <a:r>
              <a:rPr/>
              <a:t>publishing</a:t>
            </a:r>
            <a:r>
              <a:rPr/>
              <a:t>”</a:t>
            </a:r>
            <a:r>
              <a:rPr/>
              <a:t> </a:t>
            </a:r>
            <a:r>
              <a:rPr/>
              <a:t>that</a:t>
            </a:r>
            <a:r>
              <a:rPr/>
              <a:t> </a:t>
            </a:r>
            <a:r>
              <a:rPr/>
              <a:t>content–</a:t>
            </a:r>
            <a:r>
              <a:rPr/>
              <a:t> </a:t>
            </a:r>
            <a:r>
              <a:rPr/>
              <a:t>releasing</a:t>
            </a:r>
            <a:r>
              <a:rPr/>
              <a:t> </a:t>
            </a:r>
            <a:r>
              <a:rPr/>
              <a:t>it</a:t>
            </a:r>
            <a:r>
              <a:rPr/>
              <a:t> </a:t>
            </a:r>
            <a:r>
              <a:rPr/>
              <a:t>out</a:t>
            </a:r>
            <a:r>
              <a:rPr/>
              <a:t> </a:t>
            </a:r>
            <a:r>
              <a:rPr/>
              <a:t>into</a:t>
            </a:r>
            <a:r>
              <a:rPr/>
              <a:t> </a:t>
            </a:r>
            <a:r>
              <a:rPr/>
              <a:t>the</a:t>
            </a:r>
            <a:r>
              <a:rPr/>
              <a:t> </a:t>
            </a:r>
            <a:r>
              <a:rPr/>
              <a:t>world.</a:t>
            </a:r>
          </a:p>
          <a:p>
            <a:pPr lvl="0" marL="0" indent="0">
              <a:buNone/>
            </a:pPr>
          </a:p>
          <a:p>
            <a:pPr lvl="1"/>
            <a:r>
              <a:rPr/>
              <a:t>On</a:t>
            </a:r>
            <a:r>
              <a:rPr/>
              <a:t> </a:t>
            </a:r>
            <a:r>
              <a:rPr/>
              <a:t>social</a:t>
            </a:r>
            <a:r>
              <a:rPr/>
              <a:t> </a:t>
            </a:r>
            <a:r>
              <a:rPr/>
              <a:t>media</a:t>
            </a:r>
            <a:r>
              <a:rPr/>
              <a:t> </a:t>
            </a:r>
            <a:r>
              <a:rPr/>
              <a:t>sites,</a:t>
            </a:r>
            <a:r>
              <a:rPr/>
              <a:t> </a:t>
            </a:r>
            <a:r>
              <a:rPr/>
              <a:t>we</a:t>
            </a:r>
            <a:r>
              <a:rPr/>
              <a:t> </a:t>
            </a:r>
            <a:r>
              <a:rPr/>
              <a:t>might</a:t>
            </a:r>
            <a:r>
              <a:rPr/>
              <a:t> </a:t>
            </a:r>
            <a:r>
              <a:rPr/>
              <a:t>be</a:t>
            </a:r>
            <a:r>
              <a:rPr/>
              <a:t> </a:t>
            </a:r>
            <a:r>
              <a:rPr/>
              <a:t>able</a:t>
            </a:r>
            <a:r>
              <a:rPr/>
              <a:t> </a:t>
            </a:r>
            <a:r>
              <a:rPr/>
              <a:t>to</a:t>
            </a:r>
            <a:r>
              <a:rPr/>
              <a:t> </a:t>
            </a:r>
            <a:r>
              <a:rPr/>
              <a:t>use</a:t>
            </a:r>
            <a:r>
              <a:rPr/>
              <a:t> </a:t>
            </a:r>
            <a:r>
              <a:rPr/>
              <a:t>settings</a:t>
            </a:r>
            <a:r>
              <a:rPr/>
              <a:t> </a:t>
            </a:r>
            <a:r>
              <a:rPr/>
              <a:t>to</a:t>
            </a:r>
            <a:r>
              <a:rPr/>
              <a:t> </a:t>
            </a:r>
            <a:r>
              <a:rPr/>
              <a:t>limit</a:t>
            </a:r>
            <a:r>
              <a:rPr/>
              <a:t> </a:t>
            </a:r>
            <a:r>
              <a:rPr/>
              <a:t>who</a:t>
            </a:r>
            <a:r>
              <a:rPr/>
              <a:t> </a:t>
            </a:r>
            <a:r>
              <a:rPr/>
              <a:t>sees</a:t>
            </a:r>
            <a:r>
              <a:rPr/>
              <a:t> </a:t>
            </a:r>
            <a:r>
              <a:rPr/>
              <a:t>this</a:t>
            </a:r>
            <a:r>
              <a:rPr/>
              <a:t> </a:t>
            </a:r>
            <a:r>
              <a:rPr/>
              <a:t>content</a:t>
            </a:r>
            <a:r>
              <a:rPr/>
              <a:t> </a:t>
            </a:r>
            <a:r>
              <a:rPr/>
              <a:t>(for</a:t>
            </a:r>
            <a:r>
              <a:rPr/>
              <a:t> </a:t>
            </a:r>
            <a:r>
              <a:rPr/>
              <a:t>example,</a:t>
            </a:r>
            <a:r>
              <a:rPr/>
              <a:t> </a:t>
            </a:r>
            <a:r>
              <a:rPr/>
              <a:t>groups</a:t>
            </a:r>
            <a:r>
              <a:rPr/>
              <a:t> </a:t>
            </a:r>
            <a:r>
              <a:rPr/>
              <a:t>of</a:t>
            </a:r>
            <a:r>
              <a:rPr/>
              <a:t> </a:t>
            </a:r>
            <a:r>
              <a:rPr/>
              <a:t>“</a:t>
            </a:r>
            <a:r>
              <a:rPr/>
              <a:t>friends</a:t>
            </a:r>
            <a:r>
              <a:rPr/>
              <a:t>”</a:t>
            </a:r>
            <a:r>
              <a:rPr/>
              <a:t> </a:t>
            </a:r>
            <a:r>
              <a:rPr/>
              <a:t>only)</a:t>
            </a:r>
          </a:p>
          <a:p>
            <a:pPr lvl="0" marL="0" indent="0">
              <a:buNone/>
            </a:pPr>
          </a:p>
          <a:p>
            <a:pPr lvl="1"/>
            <a:r>
              <a:rPr/>
              <a:t>If</a:t>
            </a:r>
            <a:r>
              <a:rPr/>
              <a:t> </a:t>
            </a:r>
            <a:r>
              <a:rPr/>
              <a:t>we</a:t>
            </a:r>
            <a:r>
              <a:rPr/>
              <a:t> </a:t>
            </a:r>
            <a:r>
              <a:rPr/>
              <a:t>don’t</a:t>
            </a:r>
            <a:r>
              <a:rPr/>
              <a:t> </a:t>
            </a:r>
            <a:r>
              <a:rPr/>
              <a:t>have</a:t>
            </a:r>
            <a:r>
              <a:rPr/>
              <a:t> </a:t>
            </a:r>
            <a:r>
              <a:rPr/>
              <a:t>restrictions</a:t>
            </a:r>
            <a:r>
              <a:rPr/>
              <a:t> </a:t>
            </a:r>
            <a:r>
              <a:rPr/>
              <a:t>on</a:t>
            </a:r>
            <a:r>
              <a:rPr/>
              <a:t> </a:t>
            </a:r>
            <a:r>
              <a:rPr/>
              <a:t>sharing,</a:t>
            </a:r>
            <a:r>
              <a:rPr/>
              <a:t> </a:t>
            </a:r>
            <a:r>
              <a:rPr/>
              <a:t>or</a:t>
            </a:r>
            <a:r>
              <a:rPr/>
              <a:t> </a:t>
            </a:r>
            <a:r>
              <a:rPr/>
              <a:t>if</a:t>
            </a:r>
            <a:r>
              <a:rPr/>
              <a:t> </a:t>
            </a:r>
            <a:r>
              <a:rPr/>
              <a:t>we’re</a:t>
            </a:r>
            <a:r>
              <a:rPr/>
              <a:t> </a:t>
            </a:r>
            <a:r>
              <a:rPr/>
              <a:t>publishing</a:t>
            </a:r>
            <a:r>
              <a:rPr/>
              <a:t> </a:t>
            </a:r>
            <a:r>
              <a:rPr/>
              <a:t>to</a:t>
            </a:r>
            <a:r>
              <a:rPr/>
              <a:t> </a:t>
            </a:r>
            <a:r>
              <a:rPr/>
              <a:t>a</a:t>
            </a:r>
            <a:r>
              <a:rPr/>
              <a:t> </a:t>
            </a:r>
            <a:r>
              <a:rPr/>
              <a:t>web</a:t>
            </a:r>
            <a:r>
              <a:rPr/>
              <a:t> </a:t>
            </a:r>
            <a:r>
              <a:rPr/>
              <a:t>page</a:t>
            </a:r>
            <a:r>
              <a:rPr/>
              <a:t> </a:t>
            </a:r>
            <a:r>
              <a:rPr/>
              <a:t>that</a:t>
            </a:r>
            <a:r>
              <a:rPr/>
              <a:t> </a:t>
            </a:r>
            <a:r>
              <a:rPr/>
              <a:t>everyone</a:t>
            </a:r>
            <a:r>
              <a:rPr/>
              <a:t> </a:t>
            </a:r>
            <a:r>
              <a:rPr/>
              <a:t>has</a:t>
            </a:r>
            <a:r>
              <a:rPr/>
              <a:t> </a:t>
            </a:r>
            <a:r>
              <a:rPr/>
              <a:t>access</a:t>
            </a:r>
            <a:r>
              <a:rPr/>
              <a:t> </a:t>
            </a:r>
            <a:r>
              <a:rPr/>
              <a:t>to,</a:t>
            </a:r>
            <a:r>
              <a:rPr/>
              <a:t> </a:t>
            </a:r>
            <a:r>
              <a:rPr/>
              <a:t>anyone</a:t>
            </a:r>
            <a:r>
              <a:rPr/>
              <a:t> </a:t>
            </a:r>
            <a:r>
              <a:rPr/>
              <a:t>can</a:t>
            </a:r>
            <a:r>
              <a:rPr/>
              <a:t> </a:t>
            </a:r>
            <a:r>
              <a:rPr/>
              <a:t>see</a:t>
            </a:r>
            <a:r>
              <a:rPr/>
              <a:t> </a:t>
            </a:r>
            <a:r>
              <a:rPr/>
              <a:t>our</a:t>
            </a:r>
            <a:r>
              <a:rPr/>
              <a:t> </a:t>
            </a:r>
            <a:r>
              <a:rPr/>
              <a:t>content.</a:t>
            </a:r>
          </a:p>
          <a:p>
            <a:pPr lvl="0" marL="0" indent="0">
              <a:buNone/>
            </a:pPr>
          </a:p>
          <a:p>
            <a:pPr lvl="0" marL="1270000" indent="0">
              <a:buNone/>
            </a:pPr>
            <a:r>
              <a:rPr sz="2000"/>
              <a:t>Tip!</a:t>
            </a:r>
            <a:r>
              <a:rPr sz="2000"/>
              <a:t> </a:t>
            </a:r>
            <a:r>
              <a:rPr sz="2000"/>
              <a:t>Understanding</a:t>
            </a:r>
            <a:r>
              <a:rPr sz="2000"/>
              <a:t> </a:t>
            </a:r>
            <a:r>
              <a:rPr sz="2000"/>
              <a:t>what</a:t>
            </a:r>
            <a:r>
              <a:rPr sz="2000"/>
              <a:t> </a:t>
            </a:r>
            <a:r>
              <a:rPr sz="2000"/>
              <a:t>can</a:t>
            </a:r>
            <a:r>
              <a:rPr sz="2000"/>
              <a:t> </a:t>
            </a:r>
            <a:r>
              <a:rPr sz="2000"/>
              <a:t>happen</a:t>
            </a:r>
            <a:r>
              <a:rPr sz="2000"/>
              <a:t> </a:t>
            </a:r>
            <a:r>
              <a:rPr sz="2000"/>
              <a:t>to</a:t>
            </a:r>
            <a:r>
              <a:rPr sz="2000"/>
              <a:t> </a:t>
            </a:r>
            <a:r>
              <a:rPr sz="2000"/>
              <a:t>your</a:t>
            </a:r>
            <a:r>
              <a:rPr sz="2000"/>
              <a:t> </a:t>
            </a:r>
            <a:r>
              <a:rPr sz="2000"/>
              <a:t>own</a:t>
            </a:r>
            <a:r>
              <a:rPr sz="2000"/>
              <a:t> </a:t>
            </a:r>
            <a:r>
              <a:rPr sz="2000"/>
              <a:t>info,</a:t>
            </a:r>
            <a:r>
              <a:rPr sz="2000"/>
              <a:t> </a:t>
            </a:r>
            <a:r>
              <a:rPr sz="2000"/>
              <a:t>photos,</a:t>
            </a:r>
            <a:r>
              <a:rPr sz="2000"/>
              <a:t> </a:t>
            </a:r>
            <a:r>
              <a:rPr sz="2000"/>
              <a:t>etc</a:t>
            </a:r>
            <a:r>
              <a:rPr sz="2000"/>
              <a:t> </a:t>
            </a:r>
            <a:r>
              <a:rPr sz="2000"/>
              <a:t>when</a:t>
            </a:r>
            <a:r>
              <a:rPr sz="2000"/>
              <a:t> </a:t>
            </a:r>
            <a:r>
              <a:rPr sz="2000"/>
              <a:t>it’s</a:t>
            </a:r>
            <a:r>
              <a:rPr sz="2000"/>
              <a:t> </a:t>
            </a:r>
            <a:r>
              <a:rPr sz="2000"/>
              <a:t>on</a:t>
            </a:r>
            <a:r>
              <a:rPr sz="2000"/>
              <a:t> </a:t>
            </a:r>
            <a:r>
              <a:rPr sz="2000"/>
              <a:t>the</a:t>
            </a:r>
            <a:r>
              <a:rPr sz="2000"/>
              <a:t> </a:t>
            </a:r>
            <a:r>
              <a:rPr sz="2000"/>
              <a:t>web.</a:t>
            </a:r>
          </a:p>
          <a:p>
            <a:pPr lvl="0" marL="0" indent="0">
              <a:buNone/>
            </a:pPr>
          </a:p>
          <a:p>
            <a:pPr lvl="1"/>
            <a:r>
              <a:rPr sz="2000"/>
              <a:t>What</a:t>
            </a:r>
            <a:r>
              <a:rPr sz="2000"/>
              <a:t> </a:t>
            </a:r>
            <a:r>
              <a:rPr sz="2000"/>
              <a:t>is</a:t>
            </a:r>
            <a:r>
              <a:rPr sz="2000"/>
              <a:t> </a:t>
            </a:r>
            <a:r>
              <a:rPr sz="2000"/>
              <a:t>default</a:t>
            </a:r>
            <a:r>
              <a:rPr sz="2000"/>
              <a:t> </a:t>
            </a:r>
            <a:r>
              <a:rPr sz="2000"/>
              <a:t>permissions</a:t>
            </a:r>
            <a:r>
              <a:rPr sz="2000"/>
              <a:t> </a:t>
            </a:r>
            <a:r>
              <a:rPr sz="2000"/>
              <a:t>on</a:t>
            </a:r>
            <a:r>
              <a:rPr sz="2000"/>
              <a:t> </a:t>
            </a:r>
            <a:r>
              <a:rPr sz="2000"/>
              <a:t>your</a:t>
            </a:r>
            <a:r>
              <a:rPr sz="2000"/>
              <a:t> </a:t>
            </a:r>
            <a:r>
              <a:rPr sz="2000"/>
              <a:t>materials?</a:t>
            </a:r>
          </a:p>
          <a:p>
            <a:pPr lvl="0" marL="0" indent="0">
              <a:buNone/>
            </a:pPr>
          </a:p>
          <a:p>
            <a:pPr lvl="1"/>
            <a:r>
              <a:rPr sz="2000"/>
              <a:t>What</a:t>
            </a:r>
            <a:r>
              <a:rPr sz="2000"/>
              <a:t> </a:t>
            </a:r>
            <a:r>
              <a:rPr sz="2000"/>
              <a:t>do</a:t>
            </a:r>
            <a:r>
              <a:rPr sz="2000"/>
              <a:t> </a:t>
            </a:r>
            <a:r>
              <a:rPr sz="2000"/>
              <a:t>you</a:t>
            </a:r>
            <a:r>
              <a:rPr sz="2000"/>
              <a:t> </a:t>
            </a:r>
            <a:r>
              <a:rPr sz="2000"/>
              <a:t>agree</a:t>
            </a:r>
            <a:r>
              <a:rPr sz="2000"/>
              <a:t> </a:t>
            </a:r>
            <a:r>
              <a:rPr sz="2000"/>
              <a:t>to</a:t>
            </a:r>
            <a:r>
              <a:rPr sz="2000"/>
              <a:t> </a:t>
            </a:r>
            <a:r>
              <a:rPr sz="2000"/>
              <a:t>when</a:t>
            </a:r>
            <a:r>
              <a:rPr sz="2000"/>
              <a:t> </a:t>
            </a:r>
            <a:r>
              <a:rPr sz="2000"/>
              <a:t>you</a:t>
            </a:r>
            <a:r>
              <a:rPr sz="2000"/>
              <a:t> </a:t>
            </a:r>
            <a:r>
              <a:rPr sz="2000"/>
              <a:t>share</a:t>
            </a:r>
            <a:r>
              <a:rPr sz="2000"/>
              <a:t> </a:t>
            </a:r>
            <a:r>
              <a:rPr sz="2000"/>
              <a:t>on</a:t>
            </a:r>
            <a:r>
              <a:rPr sz="2000"/>
              <a:t> </a:t>
            </a:r>
            <a:r>
              <a:rPr sz="2000"/>
              <a:t>some</a:t>
            </a:r>
            <a:r>
              <a:rPr sz="2000"/>
              <a:t> </a:t>
            </a:r>
            <a:r>
              <a:rPr sz="2000"/>
              <a:t>sites?</a:t>
            </a:r>
          </a:p>
          <a:p>
            <a:pPr lvl="0" marL="0" indent="0">
              <a:buNone/>
            </a:pPr>
          </a:p>
          <a:p>
            <a:pPr lvl="0" marL="0" indent="0">
              <a:spcBef>
                <a:spcPts val="3000"/>
              </a:spcBef>
              <a:buNone/>
            </a:pPr>
            <a:r>
              <a:rPr b="1"/>
              <a:t>Sharing</a:t>
            </a:r>
            <a:r>
              <a:rPr b="1"/>
              <a:t> </a:t>
            </a:r>
            <a:r>
              <a:rPr b="1"/>
              <a:t>on</a:t>
            </a:r>
            <a:r>
              <a:rPr b="1"/>
              <a:t> </a:t>
            </a:r>
            <a:r>
              <a:rPr b="1"/>
              <a:t>the</a:t>
            </a:r>
            <a:r>
              <a:rPr b="1"/>
              <a:t> </a:t>
            </a:r>
            <a:r>
              <a:rPr b="1"/>
              <a:t>web</a:t>
            </a:r>
          </a:p>
          <a:p>
            <a:pPr lvl="0" marL="0" indent="0">
              <a:buNone/>
            </a:pPr>
          </a:p>
          <a:p>
            <a:pPr lvl="0" indent="0">
              <a:buNone/>
            </a:pPr>
            <a:r>
              <a:rPr>
                <a:latin typeface="Courier"/>
              </a:rPr>
              <a:t>* What are the advantages of this linked nature of the web? What do you like about it? 
* What don’t you like about it? What questions do you have about it? 
* What are positive ways that material you share on the web could be used by others? What are some negative ways?</a:t>
            </a:r>
          </a:p>
          <a:p>
            <a:pPr lvl="0" marL="0" indent="0">
              <a:buNone/>
            </a:pPr>
          </a:p>
          <a:p>
            <a:pPr lvl="0" marL="0" indent="0">
              <a:buNone/>
            </a:pPr>
            <a:r>
              <a:rPr/>
              <a:t>::</a:t>
            </a:r>
            <a:r>
              <a:rPr/>
              <a:t> </a:t>
            </a:r>
            <a:r>
              <a:rPr/>
              <a:t>notes</a:t>
            </a:r>
          </a:p>
          <a:p>
            <a:pPr lvl="0" marL="0" indent="0">
              <a:buNone/>
            </a:pPr>
          </a:p>
          <a:p>
            <a:pPr lvl="1"/>
            <a:r>
              <a:rPr/>
              <a:t>Explain:</a:t>
            </a:r>
            <a:r>
              <a:rPr/>
              <a:t> </a:t>
            </a:r>
            <a:r>
              <a:rPr/>
              <a:t>we’re</a:t>
            </a:r>
            <a:r>
              <a:rPr/>
              <a:t> </a:t>
            </a:r>
            <a:r>
              <a:rPr/>
              <a:t>going</a:t>
            </a:r>
            <a:r>
              <a:rPr/>
              <a:t> </a:t>
            </a:r>
            <a:r>
              <a:rPr/>
              <a:t>to</a:t>
            </a:r>
            <a:r>
              <a:rPr/>
              <a:t> </a:t>
            </a:r>
            <a:r>
              <a:rPr/>
              <a:t>do</a:t>
            </a:r>
            <a:r>
              <a:rPr/>
              <a:t> </a:t>
            </a:r>
            <a:r>
              <a:rPr/>
              <a:t>a</a:t>
            </a:r>
            <a:r>
              <a:rPr/>
              <a:t> </a:t>
            </a:r>
            <a:r>
              <a:rPr/>
              <a:t>curation</a:t>
            </a:r>
            <a:r>
              <a:rPr/>
              <a:t> </a:t>
            </a:r>
            <a:r>
              <a:rPr/>
              <a:t>activity</a:t>
            </a:r>
            <a:r>
              <a:rPr/>
              <a:t> </a:t>
            </a:r>
            <a:r>
              <a:rPr/>
              <a:t>today,</a:t>
            </a:r>
            <a:r>
              <a:rPr/>
              <a:t> </a:t>
            </a:r>
            <a:r>
              <a:rPr/>
              <a:t>where</a:t>
            </a:r>
            <a:r>
              <a:rPr/>
              <a:t> </a:t>
            </a:r>
            <a:r>
              <a:rPr/>
              <a:t>we</a:t>
            </a:r>
            <a:r>
              <a:rPr/>
              <a:t> </a:t>
            </a:r>
            <a:r>
              <a:rPr/>
              <a:t>select</a:t>
            </a:r>
            <a:r>
              <a:rPr/>
              <a:t> </a:t>
            </a:r>
            <a:r>
              <a:rPr/>
              <a:t>a</a:t>
            </a:r>
            <a:r>
              <a:rPr/>
              <a:t> </a:t>
            </a:r>
            <a:r>
              <a:rPr/>
              <a:t>set</a:t>
            </a:r>
            <a:r>
              <a:rPr/>
              <a:t> </a:t>
            </a:r>
            <a:r>
              <a:rPr/>
              <a:t>of</a:t>
            </a:r>
            <a:r>
              <a:rPr/>
              <a:t> </a:t>
            </a:r>
            <a:r>
              <a:rPr/>
              <a:t>songs</a:t>
            </a:r>
            <a:r>
              <a:rPr/>
              <a:t> </a:t>
            </a:r>
            <a:r>
              <a:rPr/>
              <a:t>to</a:t>
            </a:r>
            <a:r>
              <a:rPr/>
              <a:t> </a:t>
            </a:r>
            <a:r>
              <a:rPr/>
              <a:t>create</a:t>
            </a:r>
            <a:r>
              <a:rPr/>
              <a:t> </a:t>
            </a:r>
            <a:r>
              <a:rPr/>
              <a:t>our</a:t>
            </a:r>
            <a:r>
              <a:rPr/>
              <a:t> </a:t>
            </a:r>
            <a:r>
              <a:rPr/>
              <a:t>own</a:t>
            </a:r>
            <a:r>
              <a:rPr/>
              <a:t> </a:t>
            </a:r>
            <a:r>
              <a:rPr/>
              <a:t>playlists.</a:t>
            </a:r>
            <a:r>
              <a:rPr/>
              <a:t> </a:t>
            </a:r>
            <a:r>
              <a:rPr/>
              <a:t>We’ll</a:t>
            </a:r>
            <a:r>
              <a:rPr/>
              <a:t> </a:t>
            </a:r>
            <a:r>
              <a:rPr/>
              <a:t>use</a:t>
            </a:r>
            <a:r>
              <a:rPr/>
              <a:t> </a:t>
            </a:r>
            <a:r>
              <a:rPr/>
              <a:t>HTML</a:t>
            </a:r>
            <a:r>
              <a:rPr/>
              <a:t> </a:t>
            </a:r>
            <a:r>
              <a:rPr/>
              <a:t>to</a:t>
            </a:r>
            <a:r>
              <a:rPr/>
              <a:t> </a:t>
            </a:r>
            <a:r>
              <a:rPr/>
              <a:t>add</a:t>
            </a:r>
            <a:r>
              <a:rPr/>
              <a:t> </a:t>
            </a:r>
            <a:r>
              <a:rPr/>
              <a:t>these</a:t>
            </a:r>
            <a:r>
              <a:rPr/>
              <a:t> </a:t>
            </a:r>
            <a:r>
              <a:rPr/>
              <a:t>to</a:t>
            </a:r>
            <a:r>
              <a:rPr/>
              <a:t> </a:t>
            </a:r>
            <a:r>
              <a:rPr/>
              <a:t>a</a:t>
            </a:r>
            <a:r>
              <a:rPr/>
              <a:t> </a:t>
            </a:r>
            <a:r>
              <a:rPr/>
              <a:t>page</a:t>
            </a:r>
            <a:r>
              <a:rPr/>
              <a:t> </a:t>
            </a:r>
            <a:r>
              <a:rPr/>
              <a:t>on</a:t>
            </a:r>
            <a:r>
              <a:rPr/>
              <a:t> </a:t>
            </a:r>
            <a:r>
              <a:rPr/>
              <a:t>the</a:t>
            </a:r>
            <a:r>
              <a:rPr/>
              <a:t> </a:t>
            </a:r>
            <a:r>
              <a:rPr/>
              <a:t>web</a:t>
            </a:r>
            <a:r>
              <a:rPr/>
              <a:t> </a:t>
            </a:r>
            <a:r>
              <a:rPr/>
              <a:t>(either</a:t>
            </a:r>
            <a:r>
              <a:rPr/>
              <a:t> </a:t>
            </a:r>
            <a:r>
              <a:rPr/>
              <a:t>their</a:t>
            </a:r>
            <a:r>
              <a:rPr/>
              <a:t> </a:t>
            </a:r>
            <a:r>
              <a:rPr/>
              <a:t>own</a:t>
            </a:r>
            <a:r>
              <a:rPr/>
              <a:t> </a:t>
            </a:r>
            <a:r>
              <a:rPr/>
              <a:t>homepage,</a:t>
            </a:r>
            <a:r>
              <a:rPr/>
              <a:t> </a:t>
            </a:r>
            <a:r>
              <a:rPr/>
              <a:t>or</a:t>
            </a:r>
            <a:r>
              <a:rPr/>
              <a:t> </a:t>
            </a:r>
            <a:r>
              <a:rPr/>
              <a:t>using</a:t>
            </a:r>
            <a:r>
              <a:rPr/>
              <a:t> </a:t>
            </a:r>
            <a:r>
              <a:rPr/>
              <a:t>Thimble).</a:t>
            </a:r>
          </a:p>
          <a:p>
            <a:pPr lvl="0" marL="0" indent="0">
              <a:buNone/>
            </a:pPr>
          </a:p>
          <a:p>
            <a:pPr lvl="1"/>
            <a:r>
              <a:rPr/>
              <a:t>We’ll</a:t>
            </a:r>
            <a:r>
              <a:rPr/>
              <a:t> </a:t>
            </a:r>
            <a:r>
              <a:rPr/>
              <a:t>use</a:t>
            </a:r>
            <a:r>
              <a:rPr/>
              <a:t> </a:t>
            </a:r>
            <a:r>
              <a:rPr/>
              <a:t>the</a:t>
            </a:r>
            <a:r>
              <a:rPr/>
              <a:t> </a:t>
            </a:r>
            <a:r>
              <a:rPr/>
              <a:t>music</a:t>
            </a:r>
            <a:r>
              <a:rPr/>
              <a:t> </a:t>
            </a:r>
            <a:r>
              <a:rPr/>
              <a:t>sharing</a:t>
            </a:r>
            <a:r>
              <a:rPr/>
              <a:t> </a:t>
            </a:r>
            <a:r>
              <a:rPr/>
              <a:t>site</a:t>
            </a:r>
            <a:r>
              <a:rPr/>
              <a:t> </a:t>
            </a:r>
            <a:r>
              <a:rPr/>
              <a:t>Soundcloud.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[5-7</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Project</a:t>
            </a:r>
            <a:r>
              <a:rPr/>
              <a:t> </a:t>
            </a:r>
            <a:r>
              <a:rPr/>
              <a:t>Playlist</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Explain that, as discussed in the intro, the web is designed for sharing and interconnection:.</a:t>
            </a:r>
          </a:p>
          <a:p>
            <a:pPr lvl="2"/>
            <a:r>
              <a:rPr/>
              <a:t>You can add a link to your webpage that directs visitors to a song on Soundcloud. When a visitor clicks on that link they leave your web page and go to the song on Soundcloud. This is typical linking behavior.</a:t>
            </a:r>
          </a:p>
          <a:p>
            <a:pPr lvl="1"/>
            <a:r>
              <a:rPr/>
              <a:t>Sites like YouTube and Soundcloud also let you “embed” media on your own webpage so you can play a song or video without leaving your page.</a:t>
            </a:r>
          </a:p>
          <a:p>
            <a:pPr lvl="1"/>
            <a:r>
              <a:rPr/>
              <a:t>When you embed media, you create a small window or frame in your own webpage that loads the song or video right directly on your page.</a:t>
            </a:r>
          </a:p>
          <a:p>
            <a:pPr lvl="1"/>
            <a:r>
              <a:rPr/>
              <a:t>An “embed” is a piece of media you call or pull into your webpage using HTML tags. The HTML tag called “iframe” creates the embed in your webpage.</a:t>
            </a:r>
          </a:p>
          <a:p>
            <a:pPr lvl="1"/>
            <a:r>
              <a:rPr/>
              <a:t>Demo the embed process for your learners. If possible, invite them to follow along on their own computers using one of their chose songs. To embed a file from Soundcloud:</a:t>
            </a:r>
          </a:p>
          <a:p>
            <a:pPr lvl="2"/>
            <a:r>
              <a:rPr/>
              <a:t>First, you click on the “Share” button underneath the song’s “waveform” player.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aveform.png" id="0" name="Picture 1"/>
          <p:cNvPicPr>
            <a:picLocks noGrp="1" noChangeAspect="1"/>
          </p:cNvPicPr>
          <p:nvPr/>
        </p:nvPicPr>
        <p:blipFill>
          <a:blip r:embed="rId2"/>
          <a:stretch>
            <a:fillRect/>
          </a:stretch>
        </p:blipFill>
        <p:spPr bwMode="auto">
          <a:xfrm>
            <a:off x="457200" y="1955800"/>
            <a:ext cx="8229600" cy="3302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embed</a:t>
            </a:r>
            <a:r>
              <a:rPr/>
              <a:t> </a:t>
            </a:r>
            <a:r>
              <a:rPr/>
              <a:t>step</a:t>
            </a:r>
            <a:r>
              <a:rPr/>
              <a:t> </a:t>
            </a:r>
            <a:r>
              <a:rPr/>
              <a:t>1</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Then you click on the "Embed" pane.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embed-2.png" id="0" name="Picture 1"/>
          <p:cNvPicPr>
            <a:picLocks noGrp="1" noChangeAspect="1"/>
          </p:cNvPicPr>
          <p:nvPr/>
        </p:nvPicPr>
        <p:blipFill>
          <a:blip r:embed="rId2"/>
          <a:stretch>
            <a:fillRect/>
          </a:stretch>
        </p:blipFill>
        <p:spPr bwMode="auto">
          <a:xfrm>
            <a:off x="965200" y="1600200"/>
            <a:ext cx="7200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embed</a:t>
            </a:r>
            <a:r>
              <a:rPr/>
              <a:t> </a:t>
            </a:r>
            <a:r>
              <a:rPr/>
              <a:t>step</a:t>
            </a:r>
            <a:r>
              <a:rPr/>
              <a:t> </a:t>
            </a:r>
            <a:r>
              <a:rPr/>
              <a:t>2</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Next, you choose your options - like the color and shape of your media player.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review.png" id="0" name="Picture 1"/>
          <p:cNvPicPr>
            <a:picLocks noGrp="1" noChangeAspect="1"/>
          </p:cNvPicPr>
          <p:nvPr/>
        </p:nvPicPr>
        <p:blipFill>
          <a:blip r:embed="rId2"/>
          <a:stretch>
            <a:fillRect/>
          </a:stretch>
        </p:blipFill>
        <p:spPr bwMode="auto">
          <a:xfrm>
            <a:off x="1612900" y="1600200"/>
            <a:ext cx="5918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option</a:t>
            </a:r>
            <a:r>
              <a:rPr/>
              <a:t> </a:t>
            </a:r>
            <a:r>
              <a:rPr/>
              <a:t>step</a:t>
            </a:r>
            <a:r>
              <a:rPr/>
              <a:t> </a:t>
            </a:r>
            <a:r>
              <a:rPr/>
              <a:t>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option step 2</a:t>
            </a:r>
          </a:p>
          <a:p>
            <a:pPr lvl="0" indent="0">
              <a:buNone/>
            </a:pPr>
            <a:r>
              <a:rPr>
                <a:latin typeface="Courier"/>
              </a:rPr>
              <a:t>* Then copy the provided code.
* Finally, you paste the code into your own webpage to embed the media there.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ode.png" id="0" name="Picture 1"/>
          <p:cNvPicPr>
            <a:picLocks noGrp="1" noChangeAspect="1"/>
          </p:cNvPicPr>
          <p:nvPr/>
        </p:nvPicPr>
        <p:blipFill>
          <a:blip r:embed="rId2"/>
          <a:stretch>
            <a:fillRect/>
          </a:stretch>
        </p:blipFill>
        <p:spPr bwMode="auto">
          <a:xfrm>
            <a:off x="457200" y="2870200"/>
            <a:ext cx="8229600" cy="1485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embed</a:t>
            </a:r>
            <a:r>
              <a:rPr/>
              <a:t> </a:t>
            </a:r>
            <a:r>
              <a:rPr/>
              <a:t>code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Ask learners to follow these steps to copy the embed code from one of their songs, and paste it into their web page. They should do this for all songs they’ve selected.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Reflection</a:t>
            </a:r>
          </a:p>
        </p:txBody>
      </p:sp>
      <p:sp>
        <p:nvSpPr>
          <p:cNvPr id="3" name="Content Placeholder 2"/>
          <p:cNvSpPr>
            <a:spLocks noGrp="1"/>
          </p:cNvSpPr>
          <p:nvPr>
            <p:ph idx="1"/>
          </p:nvPr>
        </p:nvSpPr>
        <p:spPr/>
        <p:txBody>
          <a:bodyPr/>
          <a:lstStyle/>
          <a:p>
            <a:pPr lvl="1"/>
            <a:r>
              <a:rPr/>
              <a:t>To wrap up, ask learners or groups to share what their playlists are about, and what it was like to do the task.</a:t>
            </a:r>
          </a:p>
          <a:p>
            <a:pPr lvl="0" marL="1270000" indent="0">
              <a:buNone/>
            </a:pPr>
            <a:r>
              <a:rPr sz="2000"/>
              <a:t>Tip! Before you begin, remind learners of community norms about being welcoming and open to new ideas. Encourage them to talk about their own learning, not about other people.</a:t>
            </a:r>
          </a:p>
          <a:p>
            <a:pPr lvl="1"/>
            <a:r>
              <a:rPr/>
              <a:t>Use the following questions to encourage broader discussion, or come up with your own.</a:t>
            </a:r>
          </a:p>
          <a:p>
            <a:pPr lvl="2"/>
            <a:r>
              <a:rPr/>
              <a:t>Who is your target audience for the playlist? What do you hope they will get out of listening to the playlist?</a:t>
            </a:r>
          </a:p>
          <a:p>
            <a:pPr lvl="2"/>
            <a:r>
              <a:rPr/>
              <a:t>What was it like to search for songs and sounds? Were you surprised about what you found there?</a:t>
            </a:r>
          </a:p>
          <a:p>
            <a:pPr lvl="2"/>
            <a:r>
              <a:rPr/>
              <a:t>Would you ever share your own music or art online for others to embed and comment on like this? Why or why not?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yndicate-1207270_640.jpg" id="0" name="Picture 1"/>
          <p:cNvPicPr>
            <a:picLocks noGrp="1" noChangeAspect="1"/>
          </p:cNvPicPr>
          <p:nvPr/>
        </p:nvPicPr>
        <p:blipFill>
          <a:blip r:embed="rId2"/>
          <a:stretch>
            <a:fillRect/>
          </a:stretch>
        </p:blipFill>
        <p:spPr bwMode="auto">
          <a:xfrm>
            <a:off x="1816100" y="1600200"/>
            <a:ext cx="5511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Project</a:t>
            </a:r>
            <a:r>
              <a:rPr/>
              <a:t> </a:t>
            </a:r>
            <a:r>
              <a:rPr/>
              <a:t>Playlist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Curate list of information to create a song playlist</a:t>
            </a:r>
          </a:p>
          <a:p>
            <a:pPr lvl="1"/>
            <a:r>
              <a:rPr/>
              <a:t>Embed curated information on a web page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Sharing,</a:t>
            </a:r>
            <a:r>
              <a:rPr/>
              <a:t> </a:t>
            </a:r>
            <a:r>
              <a:rPr/>
              <a:t>Curation,</a:t>
            </a:r>
            <a:r>
              <a:rPr/>
              <a:t> </a:t>
            </a:r>
            <a:r>
              <a:rPr/>
              <a:t>and</a:t>
            </a:r>
            <a:r>
              <a:rPr/>
              <a:t> </a:t>
            </a:r>
            <a:r>
              <a:rPr/>
              <a:t>the</a:t>
            </a:r>
            <a:r>
              <a:rPr/>
              <a:t> </a:t>
            </a:r>
            <a:r>
              <a:rPr/>
              <a:t>Web</a:t>
            </a:r>
          </a:p>
        </p:txBody>
      </p:sp>
      <p:sp>
        <p:nvSpPr>
          <p:cNvPr id="3" name="Content Placeholder 2"/>
          <p:cNvSpPr>
            <a:spLocks noGrp="1"/>
          </p:cNvSpPr>
          <p:nvPr>
            <p:ph idx="1"/>
          </p:nvPr>
        </p:nvSpPr>
        <p:spPr/>
        <p:txBody>
          <a:bodyPr/>
          <a:lstStyle/>
          <a:p>
            <a:pPr lvl="0" marL="0" indent="0">
              <a:spcBef>
                <a:spcPts val="3000"/>
              </a:spcBef>
              <a:buNone/>
            </a:pPr>
            <a:r>
              <a:rPr b="1"/>
              <a:t>Introduction/Discussion</a:t>
            </a:r>
          </a:p>
          <a:p>
            <a:pPr lvl="1"/>
            <a:r>
              <a:rPr/>
              <a:t>What’s the last thing you found on the web that you were really excited about?</a:t>
            </a:r>
          </a:p>
          <a:p>
            <a:pPr lvl="1"/>
            <a:r>
              <a:rPr/>
              <a:t>What made you laugh, or think differently, what inspired you?</a:t>
            </a:r>
          </a:p>
          <a:p>
            <a:pPr lvl="1"/>
            <a:r>
              <a:rPr/>
              <a:t>Where did you find these things?</a:t>
            </a:r>
          </a:p>
          <a:p>
            <a:pPr lvl="1"/>
            <a:r>
              <a:rPr/>
              <a:t>What sites did you use?</a:t>
            </a:r>
          </a:p>
          <a:p>
            <a:pPr lvl="1"/>
            <a:r>
              <a:rPr/>
              <a:t>What’s the last thing you shared with others online? Where did you find it?</a:t>
            </a:r>
          </a:p>
          <a:p>
            <a:pPr lvl="1"/>
            <a:r>
              <a:rPr/>
              <a:t>What’s the last thing you shared offline? (i.e. cut out an article, shared a comic strip or recipe) Where did you find it?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Ownership,</a:t>
            </a:r>
            <a:r>
              <a:rPr/>
              <a:t> </a:t>
            </a:r>
            <a:r>
              <a:rPr/>
              <a:t>Copyright,</a:t>
            </a:r>
            <a:r>
              <a:rPr/>
              <a:t> </a:t>
            </a:r>
            <a:r>
              <a:rPr/>
              <a:t>and</a:t>
            </a:r>
            <a:r>
              <a:rPr/>
              <a:t> </a:t>
            </a:r>
            <a:r>
              <a:rPr/>
              <a:t>Sharing</a:t>
            </a:r>
            <a:r>
              <a:rPr/>
              <a:t> </a:t>
            </a:r>
            <a:r>
              <a:rPr/>
              <a:t>on</a:t>
            </a:r>
            <a:r>
              <a:rPr/>
              <a:t> </a:t>
            </a:r>
            <a:r>
              <a:rPr/>
              <a:t>the</a:t>
            </a:r>
            <a:r>
              <a:rPr/>
              <a:t> </a:t>
            </a:r>
            <a:r>
              <a:rPr/>
              <a:t>Web</a:t>
            </a:r>
          </a:p>
        </p:txBody>
      </p:sp>
      <p:sp>
        <p:nvSpPr>
          <p:cNvPr id="3" name="Content Placeholder 2"/>
          <p:cNvSpPr>
            <a:spLocks noGrp="1"/>
          </p:cNvSpPr>
          <p:nvPr>
            <p:ph idx="1"/>
          </p:nvPr>
        </p:nvSpPr>
        <p:spPr/>
        <p:txBody>
          <a:bodyPr/>
          <a:lstStyle/>
          <a:p>
            <a:pPr lvl="1"/>
            <a:r>
              <a:rPr/>
              <a:t>Whenever we share something on the web, we are “publishing” that content</a:t>
            </a:r>
          </a:p>
          <a:p>
            <a:pPr lvl="1"/>
            <a:r>
              <a:rPr/>
              <a:t>On social media sites, we might be able to use settings to limit who sees this content (for example, groups of “friends” only)</a:t>
            </a:r>
          </a:p>
          <a:p>
            <a:pPr lvl="1"/>
            <a:r>
              <a:rPr/>
              <a:t>If we don’t have restrictions on sharing, or if we’re publishing to a web page that everyone has access to, anyone can see our content.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Planning</a:t>
            </a:r>
            <a:r>
              <a:rPr/>
              <a:t> </a:t>
            </a:r>
            <a:r>
              <a:rPr/>
              <a:t>Your</a:t>
            </a:r>
            <a:r>
              <a:rPr/>
              <a:t> </a:t>
            </a:r>
            <a:r>
              <a:rPr/>
              <a:t>Playlist</a:t>
            </a:r>
          </a:p>
        </p:txBody>
      </p:sp>
      <p:sp>
        <p:nvSpPr>
          <p:cNvPr id="3" name="Content Placeholder 2"/>
          <p:cNvSpPr>
            <a:spLocks noGrp="1"/>
          </p:cNvSpPr>
          <p:nvPr>
            <p:ph idx="1"/>
          </p:nvPr>
        </p:nvSpPr>
        <p:spPr/>
        <p:txBody>
          <a:bodyPr/>
          <a:lstStyle/>
          <a:p>
            <a:pPr lvl="0" marL="0" indent="0">
              <a:spcBef>
                <a:spcPts val="3000"/>
              </a:spcBef>
              <a:buNone/>
            </a:pPr>
            <a:r>
              <a:rPr b="1"/>
              <a:t>Discussion/Reflection</a:t>
            </a:r>
          </a:p>
          <a:p>
            <a:pPr lvl="1"/>
            <a:r>
              <a:rPr/>
              <a:t>Split learners into groups of 2 or 3. Give learners a minute or two to think about the following questions, and then ask them to share their answers with each other.</a:t>
            </a:r>
          </a:p>
          <a:p>
            <a:pPr lvl="0" marL="1270000" indent="0">
              <a:buNone/>
            </a:pPr>
            <a:r>
              <a:rPr sz="2000"/>
              <a:t>Tip! There are two options here– learners can work on a group playlist, which will help sharpen their collaboration skills, or each learner can create their own playlist and think of the project as part of their own personal online identity.</a:t>
            </a:r>
          </a:p>
          <a:p>
            <a:pPr lvl="1"/>
            <a:r>
              <a:rPr/>
              <a:t>What kind of songs do you want to share? What is this playlist for– what is the purpose?</a:t>
            </a:r>
          </a:p>
          <a:p>
            <a:pPr lvl="0" marL="1270000" indent="0">
              <a:buNone/>
            </a:pPr>
            <a:r>
              <a:rPr sz="2000"/>
              <a:t>Tip! Lots of options here– if learners need help getting started, you may suggest some options:</a:t>
            </a:r>
          </a:p>
          <a:p>
            <a:pPr lvl="1"/>
            <a:r>
              <a:rPr sz="2000"/>
              <a:t>A playlist to listen to while studying, working out, etc</a:t>
            </a:r>
          </a:p>
          <a:p>
            <a:pPr lvl="1"/>
            <a:r>
              <a:rPr sz="2000"/>
              <a:t>A special playlist for a friend or family member</a:t>
            </a:r>
          </a:p>
          <a:p>
            <a:pPr lvl="1"/>
            <a:r>
              <a:rPr sz="2000"/>
              <a:t>A playlist that is an introduction to your favorite genre of music– ie. hip-hop 101, or intro to alt-country</a:t>
            </a:r>
          </a:p>
          <a:p>
            <a:pPr lvl="1"/>
            <a:r>
              <a:rPr sz="2000"/>
              <a:t>A playlist of music from a certain time period or era that is important to you</a:t>
            </a:r>
            <a:br/>
          </a:p>
          <a:p>
            <a:pPr lvl="1"/>
            <a:r>
              <a:rPr sz="2000"/>
              <a:t>A playlist of sound effects for a certain purpose (for haunted house, radio play about outer space,</a:t>
            </a:r>
          </a:p>
          <a:p>
            <a:pPr lvl="1"/>
            <a:r>
              <a:rPr sz="2000"/>
              <a:t>WHO is this playlist for? What audience do they want to reach, and what should they know about each song our soundfile? Tip! Explain to learners that as part of this activity, they will write short commentary about each song or sound– just a line or two is fine, to explain what’s important about the song or sound, why they picked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Search</a:t>
            </a:r>
            <a:r>
              <a:rPr/>
              <a:t> </a:t>
            </a:r>
            <a:r>
              <a:rPr/>
              <a:t>Soundcloud</a:t>
            </a:r>
          </a:p>
        </p:txBody>
      </p:sp>
      <p:sp>
        <p:nvSpPr>
          <p:cNvPr id="3" name="Content Placeholder 2"/>
          <p:cNvSpPr>
            <a:spLocks noGrp="1"/>
          </p:cNvSpPr>
          <p:nvPr>
            <p:ph idx="1"/>
          </p:nvPr>
        </p:nvSpPr>
        <p:spPr/>
        <p:txBody>
          <a:bodyPr/>
          <a:lstStyle/>
          <a:p>
            <a:pPr lvl="1"/>
            <a:r>
              <a:rPr/>
              <a:t>To introduce learners to the platform, the facilitator should open a browser window and navigate to Soundcloud to give everyone a sense of how the interface works. This will work best if you have a projector and screen handy, so everyone can see. Spend about 3-5 minutes here.</a:t>
            </a:r>
          </a:p>
          <a:p>
            <a:pPr lvl="1"/>
            <a:r>
              <a:rPr/>
              <a:t>There are a variety of possible search terms:</a:t>
            </a:r>
          </a:p>
          <a:p>
            <a:pPr lvl="2"/>
            <a:r>
              <a:rPr/>
              <a:t>Song or artists name, keyword or tag like “rushing water,” genre name like “cool jazz”</a:t>
            </a:r>
          </a:p>
          <a:p>
            <a:pPr lvl="1"/>
            <a:r>
              <a:rPr/>
              <a:t>Note that many SoundCloud users post long single files which represent lots of songs– take a look at the sound length to be sure you’re getting a single sound, not a mix</a:t>
            </a:r>
          </a:p>
          <a:p>
            <a:pPr lvl="1"/>
            <a:r>
              <a:rPr/>
              <a:t>Point out that Soundcloud is like every other online community. There’s great content there, but you’ll also find the occasional words and pictures that are offensive to learners. Explain this to learners:</a:t>
            </a:r>
          </a:p>
          <a:p>
            <a:pPr lvl="1"/>
            <a:r>
              <a:rPr/>
              <a:t>Everyone should feel safe on the Open Web, so we should follow some common sense rules about search in our learning space. Do your best to avoid inappropriate material. If offensive words, pictures, music, etc show up as part of your search results or in the comments, click away from them and concentrate on finding material you can use for this project.</a:t>
            </a:r>
          </a:p>
          <a:p>
            <a:pPr lvl="1"/>
            <a:r>
              <a:rPr/>
              <a:t>Search! Ask learners to bookmark selected songs or copy and paste the URLs - or Web addresses - into another document so they can get back to them easily. Demonstrate how to bookmark.</a:t>
            </a:r>
          </a:p>
          <a:p>
            <a:pPr lvl="1"/>
            <a:r>
              <a:rPr/>
              <a:t>Ask learners to write their song descriptions along with the links. Suggest that learners use a simple text editor and provide a demo. * Also remind learners to include attributions, and discuss the importance of citing creators.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Your</a:t>
            </a:r>
            <a:r>
              <a:rPr/>
              <a:t> </a:t>
            </a:r>
            <a:r>
              <a:rPr/>
              <a:t>Playlist</a:t>
            </a:r>
            <a:r>
              <a:rPr/>
              <a:t> </a:t>
            </a:r>
            <a:r>
              <a:rPr/>
              <a:t>Page</a:t>
            </a:r>
          </a:p>
        </p:txBody>
      </p:sp>
      <p:sp>
        <p:nvSpPr>
          <p:cNvPr id="3" name="Content Placeholder 2"/>
          <p:cNvSpPr>
            <a:spLocks noGrp="1"/>
          </p:cNvSpPr>
          <p:nvPr>
            <p:ph idx="1"/>
          </p:nvPr>
        </p:nvSpPr>
        <p:spPr/>
        <p:txBody>
          <a:bodyPr/>
          <a:lstStyle/>
          <a:p>
            <a:pPr lvl="1"/>
            <a:r>
              <a:rPr/>
              <a:t>For this part of the activity, users need a web page. They can: 1) use the basic pages created in Building Basic Pages (even though these pages are not hosted on a server, as long as the computer is connected to the internet, the embed code will work 2) use Thimble or another Integrated Development Environment. The code will work the same way, and of course these pages created using an IDE are hosted as part of the platform.</a:t>
            </a:r>
          </a:p>
          <a:p>
            <a:pPr lvl="0" marL="1270000" indent="0">
              <a:buNone/>
            </a:pPr>
            <a:r>
              <a:rPr sz="2000"/>
              <a:t>Tip! If using option 1, remind learners again that their pages are only on the client computer, and not yet hosted on the internet. In either case, the following template is suggested as a starting point. Learners can integrate their commentary about each selection into the playlist itself.</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ode1.png" id="0" name="Picture 1"/>
          <p:cNvPicPr>
            <a:picLocks noGrp="1" noChangeAspect="1"/>
          </p:cNvPicPr>
          <p:nvPr/>
        </p:nvPicPr>
        <p:blipFill>
          <a:blip r:embed="rId2"/>
          <a:stretch>
            <a:fillRect/>
          </a:stretch>
        </p:blipFill>
        <p:spPr bwMode="auto">
          <a:xfrm>
            <a:off x="1778000" y="1600200"/>
            <a:ext cx="5575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code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Playlist</dc:title>
  <dc:creator/>
  <cp:keywords/>
  <dcterms:created xsi:type="dcterms:W3CDTF">2021-09-12T09:27:33Z</dcterms:created>
  <dcterms:modified xsi:type="dcterms:W3CDTF">2021-09-12T09:27:33Z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_articles/14-crowdsourcing-on-the-web.md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