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notesMaster" Target="notesMasters/notesMaster1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Description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offline</a:t>
            </a:r>
            <a:r>
              <a:rPr/>
              <a:t> </a:t>
            </a:r>
            <a:r>
              <a:rPr/>
              <a:t>storytelling/discussion</a:t>
            </a:r>
            <a:r>
              <a:rPr/>
              <a:t> </a:t>
            </a:r>
            <a:r>
              <a:rPr/>
              <a:t>activity,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reflect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observations,</a:t>
            </a:r>
            <a:r>
              <a:rPr/>
              <a:t> </a:t>
            </a:r>
            <a:r>
              <a:rPr/>
              <a:t>ideas,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feelings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use,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communities.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love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hate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curious</a:t>
            </a:r>
            <a:r>
              <a:rPr/>
              <a:t> </a:t>
            </a:r>
            <a:r>
              <a:rPr/>
              <a:t>about?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kinds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on/with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web?</a:t>
            </a:r>
            <a:r>
              <a:rPr/>
              <a:t> </a:t>
            </a:r>
            <a:r>
              <a:rPr/>
              <a:t>Facilitators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insights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contextualize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curriculum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learners.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connected.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Time</a:t>
            </a:r>
            <a:r>
              <a:rPr b="1"/>
              <a:t> </a:t>
            </a:r>
            <a:r>
              <a:rPr b="1"/>
              <a:t>Required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45</a:t>
            </a:r>
            <a:r>
              <a:rPr/>
              <a:t> </a:t>
            </a:r>
            <a:r>
              <a:rPr/>
              <a:t>minutes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hour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size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Audience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tailored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audiences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13</a:t>
            </a:r>
            <a:r>
              <a:rPr/>
              <a:t> </a:t>
            </a:r>
            <a:r>
              <a:rPr/>
              <a:t>up;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Materials</a:t>
            </a:r>
          </a:p>
          <a:p>
            <a:pPr lvl="0" marL="0" indent="0">
              <a:buNone/>
            </a:pPr>
          </a:p>
          <a:p>
            <a:pPr lvl="1"/>
            <a:r>
              <a:rPr/>
              <a:t>Sticky</a:t>
            </a:r>
            <a:r>
              <a:rPr/>
              <a:t> </a:t>
            </a:r>
            <a:r>
              <a:rPr/>
              <a:t>notes</a:t>
            </a:r>
          </a:p>
          <a:p>
            <a:pPr lvl="0" marL="0" indent="0">
              <a:buNone/>
            </a:pPr>
          </a:p>
          <a:p>
            <a:pPr lvl="1"/>
            <a:r>
              <a:rPr/>
              <a:t>Pencils,</a:t>
            </a:r>
            <a:r>
              <a:rPr/>
              <a:t> </a:t>
            </a:r>
            <a:r>
              <a:rPr/>
              <a:t>markers</a:t>
            </a:r>
          </a:p>
          <a:p>
            <a:pPr lvl="0" marL="0" indent="0">
              <a:buNone/>
            </a:pPr>
          </a:p>
          <a:p>
            <a:pPr lvl="1"/>
            <a:r>
              <a:rPr/>
              <a:t>Timer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keeping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storytelling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Web</a:t>
            </a:r>
            <a:r>
              <a:rPr b="1"/>
              <a:t> </a:t>
            </a:r>
            <a:r>
              <a:rPr b="1"/>
              <a:t>Literacy</a:t>
            </a:r>
            <a:r>
              <a:rPr b="1"/>
              <a:t> </a:t>
            </a:r>
            <a:r>
              <a:rPr b="1"/>
              <a:t>Skills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introductory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skills.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21st</a:t>
            </a:r>
            <a:r>
              <a:rPr b="1"/>
              <a:t> </a:t>
            </a:r>
            <a:r>
              <a:rPr b="1"/>
              <a:t>Century</a:t>
            </a:r>
            <a:r>
              <a:rPr b="1"/>
              <a:t> </a:t>
            </a:r>
            <a:r>
              <a:rPr b="1"/>
              <a:t>Skills</a:t>
            </a:r>
          </a:p>
          <a:p>
            <a:pPr lvl="0" marL="0" indent="0">
              <a:buNone/>
            </a:pPr>
          </a:p>
          <a:p>
            <a:pPr lvl="1"/>
            <a:r>
              <a:rPr/>
              <a:t>Communication</a:t>
            </a:r>
          </a:p>
          <a:p>
            <a:pPr lvl="0" marL="0" indent="0">
              <a:buNone/>
            </a:pPr>
          </a:p>
          <a:p>
            <a:pPr lvl="1"/>
            <a:r>
              <a:rPr/>
              <a:t>Collaboration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Earning</a:t>
            </a:r>
            <a:r>
              <a:rPr b="1"/>
              <a:t> </a:t>
            </a:r>
            <a:r>
              <a:rPr b="1"/>
              <a:t>Digital</a:t>
            </a:r>
            <a:r>
              <a:rPr b="1"/>
              <a:t> </a:t>
            </a:r>
            <a:r>
              <a:rPr b="1"/>
              <a:t>Badges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Digital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capture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demonstration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achievement.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encompasses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skills.</a:t>
            </a:r>
            <a:r>
              <a:rPr/>
              <a:t> </a:t>
            </a:r>
            <a:r>
              <a:rPr/>
              <a:t>Completion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Activities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enable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earn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21C</a:t>
            </a:r>
            <a:r>
              <a:rPr/>
              <a:t> </a:t>
            </a:r>
            <a:r>
              <a:rPr/>
              <a:t>skills</a:t>
            </a:r>
            <a:r>
              <a:rPr/>
              <a:t> </a:t>
            </a:r>
            <a:r>
              <a:rPr/>
              <a:t>badges.</a:t>
            </a:r>
            <a:r>
              <a:rPr/>
              <a:t> </a:t>
            </a:r>
            <a:r>
              <a:rPr/>
              <a:t>Thus,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Activities,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earn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capture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learned.</a:t>
            </a:r>
            <a:r>
              <a:rPr/>
              <a:t> </a:t>
            </a:r>
            <a:r>
              <a:rPr/>
              <a:t>Digitalme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offering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Academy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[6-10</a:t>
            </a:r>
            <a:r>
              <a:rPr/>
              <a:t> </a:t>
            </a:r>
            <a:r>
              <a:rPr/>
              <a:t>min]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asks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participant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introduce</a:t>
            </a:r>
            <a:r>
              <a:rPr/>
              <a:t> </a:t>
            </a:r>
            <a:r>
              <a:rPr/>
              <a:t>themselves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icebreaker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(such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favorite</a:t>
            </a:r>
            <a:r>
              <a:rPr/>
              <a:t> </a:t>
            </a:r>
            <a:r>
              <a:rPr/>
              <a:t>food,</a:t>
            </a:r>
            <a:r>
              <a:rPr/>
              <a:t> </a:t>
            </a:r>
            <a:r>
              <a:rPr/>
              <a:t>favorite</a:t>
            </a:r>
            <a:r>
              <a:rPr/>
              <a:t> </a:t>
            </a:r>
            <a:r>
              <a:rPr/>
              <a:t>game,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muppet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cartoon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resemble).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icebreaker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discussion;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can–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be–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related.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should</a:t>
            </a:r>
            <a:r>
              <a:rPr sz="2000"/>
              <a:t> </a:t>
            </a:r>
            <a:r>
              <a:rPr sz="2000"/>
              <a:t>model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short</a:t>
            </a:r>
            <a:r>
              <a:rPr sz="2000"/>
              <a:t> </a:t>
            </a:r>
            <a:r>
              <a:rPr sz="2000"/>
              <a:t>introduction,</a:t>
            </a:r>
            <a:r>
              <a:rPr sz="2000"/>
              <a:t> </a:t>
            </a:r>
            <a:r>
              <a:rPr sz="2000"/>
              <a:t>so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know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this</a:t>
            </a:r>
            <a:r>
              <a:rPr sz="2000"/>
              <a:t> </a:t>
            </a:r>
            <a:r>
              <a:rPr sz="2000"/>
              <a:t>looks</a:t>
            </a:r>
            <a:r>
              <a:rPr sz="2000"/>
              <a:t> </a:t>
            </a:r>
            <a:r>
              <a:rPr sz="2000"/>
              <a:t>like,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especially,</a:t>
            </a:r>
            <a:r>
              <a:rPr sz="2000"/>
              <a:t> </a:t>
            </a:r>
            <a:r>
              <a:rPr sz="2000"/>
              <a:t>how</a:t>
            </a:r>
            <a:r>
              <a:rPr sz="2000"/>
              <a:t> </a:t>
            </a:r>
            <a:r>
              <a:rPr sz="2000"/>
              <a:t>much</a:t>
            </a:r>
            <a:r>
              <a:rPr sz="2000"/>
              <a:t> </a:t>
            </a:r>
            <a:r>
              <a:rPr sz="2000"/>
              <a:t>time</a:t>
            </a:r>
            <a:r>
              <a:rPr sz="2000"/>
              <a:t> </a:t>
            </a:r>
            <a:r>
              <a:rPr sz="2000"/>
              <a:t>they</a:t>
            </a:r>
            <a:r>
              <a:rPr sz="2000"/>
              <a:t> </a:t>
            </a:r>
            <a:r>
              <a:rPr sz="2000"/>
              <a:t>have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introduction.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Establish</a:t>
            </a:r>
            <a:r>
              <a:rPr/>
              <a:t> </a:t>
            </a:r>
            <a:r>
              <a:rPr/>
              <a:t>ground</a:t>
            </a:r>
            <a:r>
              <a:rPr/>
              <a:t> </a:t>
            </a:r>
            <a:r>
              <a:rPr/>
              <a:t>rules/shared</a:t>
            </a:r>
            <a:r>
              <a:rPr/>
              <a:t> </a:t>
            </a:r>
            <a:r>
              <a:rPr/>
              <a:t>agreements.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participants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together–</a:t>
            </a:r>
            <a:r>
              <a:rPr/>
              <a:t> </a:t>
            </a:r>
            <a:r>
              <a:rPr/>
              <a:t>sharing</a:t>
            </a:r>
            <a:r>
              <a:rPr/>
              <a:t> </a:t>
            </a:r>
            <a:r>
              <a:rPr/>
              <a:t>perspectives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ideas,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pairs,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encouraged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actively.</a:t>
            </a:r>
          </a:p>
          <a:p>
            <a:pPr lvl="0" marL="0" indent="0">
              <a:buNone/>
            </a:pPr>
          </a:p>
          <a:p>
            <a:pPr lvl="1"/>
            <a:r>
              <a:rPr/>
              <a:t>Facilitator</a:t>
            </a:r>
            <a:r>
              <a:rPr/>
              <a:t> </a:t>
            </a:r>
            <a:r>
              <a:rPr/>
              <a:t>asks</a:t>
            </a:r>
            <a:r>
              <a:rPr/>
              <a:t> </a:t>
            </a:r>
            <a:r>
              <a:rPr/>
              <a:t>: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together?</a:t>
            </a:r>
            <a:r>
              <a:rPr/>
              <a:t> </a:t>
            </a:r>
            <a:r>
              <a:rPr/>
              <a:t>Solicit</a:t>
            </a:r>
            <a:r>
              <a:rPr/>
              <a:t> </a:t>
            </a:r>
            <a:r>
              <a:rPr/>
              <a:t>ideas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behaviors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work.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add</a:t>
            </a:r>
            <a:r>
              <a:rPr sz="2000"/>
              <a:t> </a:t>
            </a:r>
            <a:r>
              <a:rPr sz="2000"/>
              <a:t>important</a:t>
            </a:r>
            <a:r>
              <a:rPr sz="2000"/>
              <a:t> </a:t>
            </a:r>
            <a:r>
              <a:rPr sz="2000"/>
              <a:t>points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group</a:t>
            </a:r>
            <a:r>
              <a:rPr sz="2000"/>
              <a:t> </a:t>
            </a:r>
            <a:r>
              <a:rPr sz="2000"/>
              <a:t>does</a:t>
            </a:r>
            <a:r>
              <a:rPr sz="2000"/>
              <a:t> </a:t>
            </a:r>
            <a:r>
              <a:rPr sz="2000"/>
              <a:t>not</a:t>
            </a:r>
            <a:r>
              <a:rPr sz="2000"/>
              <a:t> </a:t>
            </a:r>
            <a:r>
              <a:rPr sz="2000"/>
              <a:t>come</a:t>
            </a:r>
            <a:r>
              <a:rPr sz="2000"/>
              <a:t> </a:t>
            </a:r>
            <a:r>
              <a:rPr sz="2000"/>
              <a:t>up</a:t>
            </a:r>
            <a:r>
              <a:rPr sz="2000"/>
              <a:t> </a:t>
            </a:r>
            <a:r>
              <a:rPr sz="2000"/>
              <a:t>with</a:t>
            </a:r>
            <a:r>
              <a:rPr sz="2000"/>
              <a:t> </a:t>
            </a:r>
            <a:r>
              <a:rPr sz="2000"/>
              <a:t>them.</a:t>
            </a:r>
            <a:r>
              <a:rPr sz="2000"/>
              <a:t> </a:t>
            </a:r>
            <a:r>
              <a:rPr sz="2000"/>
              <a:t>These</a:t>
            </a:r>
            <a:r>
              <a:rPr sz="2000"/>
              <a:t> </a:t>
            </a:r>
            <a:r>
              <a:rPr sz="2000"/>
              <a:t>may</a:t>
            </a:r>
            <a:r>
              <a:rPr sz="2000"/>
              <a:t> </a:t>
            </a:r>
            <a:r>
              <a:rPr sz="2000"/>
              <a:t>include: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Listen</a:t>
            </a:r>
            <a:r>
              <a:rPr sz="2000"/>
              <a:t> </a:t>
            </a:r>
            <a:r>
              <a:rPr sz="2000"/>
              <a:t>actively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Don’t</a:t>
            </a:r>
            <a:r>
              <a:rPr sz="2000"/>
              <a:t> </a:t>
            </a:r>
            <a:r>
              <a:rPr sz="2000"/>
              <a:t>interrupt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Be</a:t>
            </a:r>
            <a:r>
              <a:rPr sz="2000"/>
              <a:t> </a:t>
            </a:r>
            <a:r>
              <a:rPr sz="2000"/>
              <a:t>respectful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other</a:t>
            </a:r>
            <a:r>
              <a:rPr sz="2000"/>
              <a:t> </a:t>
            </a:r>
            <a:r>
              <a:rPr sz="2000"/>
              <a:t>members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Be</a:t>
            </a:r>
            <a:r>
              <a:rPr sz="2000"/>
              <a:t> </a:t>
            </a:r>
            <a:r>
              <a:rPr sz="2000"/>
              <a:t>open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perspectives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different</a:t>
            </a:r>
            <a:r>
              <a:rPr sz="2000"/>
              <a:t> </a:t>
            </a:r>
            <a:r>
              <a:rPr sz="2000"/>
              <a:t>from</a:t>
            </a:r>
            <a:r>
              <a:rPr sz="2000"/>
              <a:t> </a:t>
            </a:r>
            <a:r>
              <a:rPr sz="2000"/>
              <a:t>yours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If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usually</a:t>
            </a:r>
            <a:r>
              <a:rPr sz="2000"/>
              <a:t> </a:t>
            </a:r>
            <a:r>
              <a:rPr sz="2000"/>
              <a:t>talk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lot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groups,</a:t>
            </a:r>
            <a:r>
              <a:rPr sz="2000"/>
              <a:t> </a:t>
            </a:r>
            <a:r>
              <a:rPr sz="2000"/>
              <a:t>try</a:t>
            </a:r>
            <a:r>
              <a:rPr sz="2000"/>
              <a:t> </a:t>
            </a:r>
            <a:r>
              <a:rPr sz="2000"/>
              <a:t>listening</a:t>
            </a:r>
            <a:r>
              <a:rPr sz="2000"/>
              <a:t> </a:t>
            </a:r>
            <a:r>
              <a:rPr sz="2000"/>
              <a:t>more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If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usually</a:t>
            </a:r>
            <a:r>
              <a:rPr sz="2000"/>
              <a:t> </a:t>
            </a:r>
            <a:r>
              <a:rPr sz="2000"/>
              <a:t>listen,</a:t>
            </a:r>
            <a:r>
              <a:rPr sz="2000"/>
              <a:t> </a:t>
            </a:r>
            <a:r>
              <a:rPr sz="2000"/>
              <a:t>try</a:t>
            </a:r>
            <a:r>
              <a:rPr sz="2000"/>
              <a:t> </a:t>
            </a:r>
            <a:r>
              <a:rPr sz="2000"/>
              <a:t>speaking</a:t>
            </a:r>
            <a:r>
              <a:rPr sz="2000"/>
              <a:t> </a:t>
            </a:r>
            <a:r>
              <a:rPr sz="2000"/>
              <a:t>up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sharing</a:t>
            </a:r>
            <a:r>
              <a:rPr sz="2000"/>
              <a:t> </a:t>
            </a:r>
            <a:r>
              <a:rPr sz="2000"/>
              <a:t>your</a:t>
            </a:r>
            <a:r>
              <a:rPr sz="2000"/>
              <a:t> </a:t>
            </a:r>
            <a:r>
              <a:rPr sz="2000"/>
              <a:t>thoughts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[3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explains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thinking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world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web–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technologies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“</a:t>
            </a:r>
            <a:r>
              <a:rPr/>
              <a:t>online.</a:t>
            </a:r>
            <a:r>
              <a:rPr/>
              <a:t>”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asks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kinds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“</a:t>
            </a:r>
            <a:r>
              <a:rPr/>
              <a:t>online.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this</a:t>
            </a:r>
            <a:r>
              <a:rPr sz="2000"/>
              <a:t> </a:t>
            </a:r>
            <a:r>
              <a:rPr sz="2000"/>
              <a:t>round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sharing,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encourage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raise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hands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wait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called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speak,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ask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share</a:t>
            </a:r>
            <a:r>
              <a:rPr sz="2000"/>
              <a:t> </a:t>
            </a:r>
            <a:r>
              <a:rPr sz="2000"/>
              <a:t>“</a:t>
            </a:r>
            <a:r>
              <a:rPr sz="2000"/>
              <a:t>popcorn</a:t>
            </a:r>
            <a:r>
              <a:rPr sz="2000"/>
              <a:t> </a:t>
            </a:r>
            <a:r>
              <a:rPr sz="2000"/>
              <a:t>style</a:t>
            </a:r>
            <a:r>
              <a:rPr sz="2000"/>
              <a:t>”</a:t>
            </a:r>
            <a:r>
              <a:rPr sz="2000"/>
              <a:t>–</a:t>
            </a:r>
            <a:r>
              <a:rPr sz="2000"/>
              <a:t> </a:t>
            </a:r>
            <a:r>
              <a:rPr sz="2000"/>
              <a:t>where</a:t>
            </a:r>
            <a:r>
              <a:rPr sz="2000"/>
              <a:t> </a:t>
            </a:r>
            <a:r>
              <a:rPr sz="2000"/>
              <a:t>they</a:t>
            </a:r>
            <a:r>
              <a:rPr sz="2000"/>
              <a:t> </a:t>
            </a:r>
            <a:r>
              <a:rPr sz="2000"/>
              <a:t>spontaneous</a:t>
            </a:r>
            <a:r>
              <a:rPr sz="2000"/>
              <a:t> </a:t>
            </a:r>
            <a:r>
              <a:rPr sz="2000"/>
              <a:t>call</a:t>
            </a:r>
            <a:r>
              <a:rPr sz="2000"/>
              <a:t> </a:t>
            </a:r>
            <a:r>
              <a:rPr sz="2000"/>
              <a:t>out</a:t>
            </a:r>
            <a:r>
              <a:rPr sz="2000"/>
              <a:t> </a:t>
            </a:r>
            <a:r>
              <a:rPr sz="2000"/>
              <a:t>examples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occur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them.</a:t>
            </a:r>
            <a:r>
              <a:rPr sz="2000"/>
              <a:t> </a:t>
            </a:r>
            <a:r>
              <a:rPr sz="2000"/>
              <a:t>Choose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sharing</a:t>
            </a:r>
            <a:r>
              <a:rPr sz="2000"/>
              <a:t> </a:t>
            </a:r>
            <a:r>
              <a:rPr sz="2000"/>
              <a:t>style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works</a:t>
            </a:r>
            <a:r>
              <a:rPr sz="2000"/>
              <a:t> </a:t>
            </a:r>
            <a:r>
              <a:rPr sz="2000"/>
              <a:t>best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your</a:t>
            </a:r>
            <a:r>
              <a:rPr sz="2000"/>
              <a:t> </a:t>
            </a:r>
            <a:r>
              <a:rPr sz="2000"/>
              <a:t>group.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group</a:t>
            </a:r>
            <a:r>
              <a:rPr sz="2000"/>
              <a:t> </a:t>
            </a:r>
            <a:r>
              <a:rPr sz="2000"/>
              <a:t>doesn’t</a:t>
            </a:r>
            <a:r>
              <a:rPr sz="2000"/>
              <a:t> </a:t>
            </a:r>
            <a:r>
              <a:rPr sz="2000"/>
              <a:t>come</a:t>
            </a:r>
            <a:r>
              <a:rPr sz="2000"/>
              <a:t> </a:t>
            </a:r>
            <a:r>
              <a:rPr sz="2000"/>
              <a:t>up</a:t>
            </a:r>
            <a:r>
              <a:rPr sz="2000"/>
              <a:t> </a:t>
            </a:r>
            <a:r>
              <a:rPr sz="2000"/>
              <a:t>with</a:t>
            </a:r>
            <a:r>
              <a:rPr sz="2000"/>
              <a:t> </a:t>
            </a:r>
            <a:r>
              <a:rPr sz="2000"/>
              <a:t>many</a:t>
            </a:r>
            <a:r>
              <a:rPr sz="2000"/>
              <a:t> </a:t>
            </a:r>
            <a:r>
              <a:rPr sz="2000"/>
              <a:t>examples–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group</a:t>
            </a:r>
            <a:r>
              <a:rPr sz="2000"/>
              <a:t> </a:t>
            </a:r>
            <a:r>
              <a:rPr sz="2000"/>
              <a:t>does</a:t>
            </a:r>
            <a:r>
              <a:rPr sz="2000"/>
              <a:t> </a:t>
            </a:r>
            <a:r>
              <a:rPr sz="2000"/>
              <a:t>not</a:t>
            </a:r>
            <a:r>
              <a:rPr sz="2000"/>
              <a:t> </a:t>
            </a:r>
            <a:r>
              <a:rPr sz="2000"/>
              <a:t>have</a:t>
            </a:r>
            <a:r>
              <a:rPr sz="2000"/>
              <a:t> </a:t>
            </a:r>
            <a:r>
              <a:rPr sz="2000"/>
              <a:t>prior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experience–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provide</a:t>
            </a:r>
            <a:r>
              <a:rPr sz="2000"/>
              <a:t> </a:t>
            </a:r>
            <a:r>
              <a:rPr sz="2000"/>
              <a:t>ones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seem</a:t>
            </a:r>
            <a:r>
              <a:rPr sz="2000"/>
              <a:t> </a:t>
            </a:r>
            <a:r>
              <a:rPr sz="2000"/>
              <a:t>appropriate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this</a:t>
            </a:r>
            <a:r>
              <a:rPr sz="2000"/>
              <a:t> </a:t>
            </a:r>
            <a:r>
              <a:rPr sz="2000"/>
              <a:t>group.</a:t>
            </a:r>
            <a:r>
              <a:rPr sz="2000"/>
              <a:t> </a:t>
            </a:r>
            <a:r>
              <a:rPr sz="2000"/>
              <a:t>Examples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online</a:t>
            </a:r>
            <a:r>
              <a:rPr sz="2000"/>
              <a:t> </a:t>
            </a:r>
            <a:r>
              <a:rPr sz="2000"/>
              <a:t>activity</a:t>
            </a:r>
            <a:r>
              <a:rPr sz="2000"/>
              <a:t> </a:t>
            </a:r>
            <a:r>
              <a:rPr sz="2000"/>
              <a:t>might</a:t>
            </a:r>
            <a:r>
              <a:rPr sz="2000"/>
              <a:t> </a:t>
            </a:r>
            <a:r>
              <a:rPr sz="2000"/>
              <a:t>include: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sending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receiving</a:t>
            </a:r>
            <a:r>
              <a:rPr sz="2000"/>
              <a:t> </a:t>
            </a:r>
            <a:r>
              <a:rPr sz="2000"/>
              <a:t>email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using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connect</a:t>
            </a:r>
            <a:r>
              <a:rPr sz="2000"/>
              <a:t> </a:t>
            </a:r>
            <a:r>
              <a:rPr sz="2000"/>
              <a:t>with</a:t>
            </a:r>
            <a:r>
              <a:rPr sz="2000"/>
              <a:t> </a:t>
            </a:r>
            <a:r>
              <a:rPr sz="2000"/>
              <a:t>distant</a:t>
            </a:r>
            <a:r>
              <a:rPr sz="2000"/>
              <a:t> </a:t>
            </a:r>
            <a:r>
              <a:rPr sz="2000"/>
              <a:t>family</a:t>
            </a:r>
            <a:r>
              <a:rPr sz="2000"/>
              <a:t> </a:t>
            </a:r>
            <a:r>
              <a:rPr sz="2000"/>
              <a:t>members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using</a:t>
            </a:r>
            <a:r>
              <a:rPr sz="2000"/>
              <a:t> </a:t>
            </a:r>
            <a:r>
              <a:rPr sz="2000"/>
              <a:t>an</a:t>
            </a:r>
            <a:r>
              <a:rPr sz="2000"/>
              <a:t> </a:t>
            </a:r>
            <a:r>
              <a:rPr sz="2000"/>
              <a:t>application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smart</a:t>
            </a:r>
            <a:r>
              <a:rPr sz="2000"/>
              <a:t> </a:t>
            </a:r>
            <a:r>
              <a:rPr sz="2000"/>
              <a:t>phones–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example,</a:t>
            </a:r>
            <a:r>
              <a:rPr sz="2000"/>
              <a:t> </a:t>
            </a:r>
            <a:r>
              <a:rPr sz="2000"/>
              <a:t>maps</a:t>
            </a:r>
            <a:r>
              <a:rPr sz="2000"/>
              <a:t> </a:t>
            </a:r>
            <a:r>
              <a:rPr sz="2000"/>
              <a:t>app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help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navigate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using</a:t>
            </a:r>
            <a:r>
              <a:rPr sz="2000"/>
              <a:t> </a:t>
            </a:r>
            <a:r>
              <a:rPr sz="2000"/>
              <a:t>job</a:t>
            </a:r>
            <a:r>
              <a:rPr sz="2000"/>
              <a:t> </a:t>
            </a:r>
            <a:r>
              <a:rPr sz="2000"/>
              <a:t>finder</a:t>
            </a:r>
            <a:r>
              <a:rPr sz="2000"/>
              <a:t> </a:t>
            </a:r>
            <a:r>
              <a:rPr sz="2000"/>
              <a:t>sites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“</a:t>
            </a:r>
            <a:r>
              <a:rPr sz="2000"/>
              <a:t>googling</a:t>
            </a:r>
            <a:r>
              <a:rPr sz="2000"/>
              <a:t>”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searching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information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streaming</a:t>
            </a:r>
            <a:r>
              <a:rPr sz="2000"/>
              <a:t> </a:t>
            </a:r>
            <a:r>
              <a:rPr sz="2000"/>
              <a:t>shows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music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sites</a:t>
            </a:r>
            <a:r>
              <a:rPr sz="2000"/>
              <a:t> </a:t>
            </a:r>
            <a:r>
              <a:rPr sz="2000"/>
              <a:t>like</a:t>
            </a:r>
            <a:r>
              <a:rPr sz="2000"/>
              <a:t> </a:t>
            </a:r>
            <a:r>
              <a:rPr sz="2000"/>
              <a:t>Netflix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Spotify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logging</a:t>
            </a:r>
            <a:r>
              <a:rPr sz="2000"/>
              <a:t> </a:t>
            </a:r>
            <a:r>
              <a:rPr sz="2000"/>
              <a:t>into</a:t>
            </a:r>
            <a:r>
              <a:rPr sz="2000"/>
              <a:t> </a:t>
            </a:r>
            <a:r>
              <a:rPr sz="2000"/>
              <a:t>facebook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other</a:t>
            </a:r>
            <a:r>
              <a:rPr sz="2000"/>
              <a:t> </a:t>
            </a:r>
            <a:r>
              <a:rPr sz="2000"/>
              <a:t>social</a:t>
            </a:r>
            <a:r>
              <a:rPr sz="2000"/>
              <a:t> </a:t>
            </a:r>
            <a:r>
              <a:rPr sz="2000"/>
              <a:t>media</a:t>
            </a:r>
            <a:r>
              <a:rPr sz="2000"/>
              <a:t> </a:t>
            </a:r>
            <a:r>
              <a:rPr sz="2000"/>
              <a:t>sites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gaming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shopping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Facilitator</a:t>
            </a:r>
            <a:r>
              <a:rPr sz="2000"/>
              <a:t> </a:t>
            </a:r>
            <a:r>
              <a:rPr sz="2000"/>
              <a:t>points</a:t>
            </a:r>
            <a:r>
              <a:rPr sz="2000"/>
              <a:t> </a:t>
            </a:r>
            <a:r>
              <a:rPr sz="2000"/>
              <a:t>out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there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many</a:t>
            </a:r>
            <a:r>
              <a:rPr sz="2000"/>
              <a:t> </a:t>
            </a:r>
            <a:r>
              <a:rPr sz="2000"/>
              <a:t>different</a:t>
            </a:r>
            <a:r>
              <a:rPr sz="2000"/>
              <a:t> </a:t>
            </a:r>
            <a:r>
              <a:rPr sz="2000"/>
              <a:t>ways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online,</a:t>
            </a:r>
            <a:r>
              <a:rPr sz="2000"/>
              <a:t> </a:t>
            </a:r>
            <a:r>
              <a:rPr sz="2000"/>
              <a:t>many</a:t>
            </a:r>
            <a:r>
              <a:rPr sz="2000"/>
              <a:t> </a:t>
            </a:r>
            <a:r>
              <a:rPr sz="2000"/>
              <a:t>reasons</a:t>
            </a:r>
            <a:r>
              <a:rPr sz="2000"/>
              <a:t> </a:t>
            </a:r>
            <a:r>
              <a:rPr sz="2000"/>
              <a:t>people</a:t>
            </a:r>
            <a:r>
              <a:rPr sz="2000"/>
              <a:t> </a:t>
            </a:r>
            <a:r>
              <a:rPr sz="2000"/>
              <a:t>use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web.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group</a:t>
            </a:r>
            <a:r>
              <a:rPr sz="2000"/>
              <a:t> </a:t>
            </a:r>
            <a:r>
              <a:rPr sz="2000"/>
              <a:t>will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exploring</a:t>
            </a:r>
            <a:r>
              <a:rPr sz="2000"/>
              <a:t> </a:t>
            </a:r>
            <a:r>
              <a:rPr sz="2000"/>
              <a:t>these</a:t>
            </a:r>
            <a:r>
              <a:rPr sz="2000"/>
              <a:t> </a:t>
            </a:r>
            <a:r>
              <a:rPr sz="2000"/>
              <a:t>together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storytelling</a:t>
            </a:r>
            <a:r>
              <a:rPr sz="2000"/>
              <a:t> </a:t>
            </a:r>
            <a:r>
              <a:rPr sz="2000"/>
              <a:t>exercise.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[20-25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exercise,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splits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listen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stories.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learner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3-4</a:t>
            </a:r>
            <a:r>
              <a:rPr/>
              <a:t> </a:t>
            </a:r>
            <a:r>
              <a:rPr/>
              <a:t>minutes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members</a:t>
            </a:r>
            <a:r>
              <a:rPr/>
              <a:t> </a:t>
            </a:r>
            <a:r>
              <a:rPr/>
              <a:t>listen.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Here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some</a:t>
            </a:r>
            <a:r>
              <a:rPr sz="2000"/>
              <a:t> </a:t>
            </a:r>
            <a:r>
              <a:rPr sz="2000"/>
              <a:t>pointers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give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storytelling</a:t>
            </a:r>
            <a:r>
              <a:rPr sz="2000"/>
              <a:t> </a:t>
            </a:r>
            <a:r>
              <a:rPr sz="2000"/>
              <a:t>exercise.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Storytellers</a:t>
            </a:r>
            <a:r>
              <a:rPr sz="2000"/>
              <a:t> </a:t>
            </a:r>
            <a:r>
              <a:rPr sz="2000"/>
              <a:t>should</a:t>
            </a:r>
            <a:r>
              <a:rPr sz="2000"/>
              <a:t> </a:t>
            </a:r>
            <a:r>
              <a:rPr sz="2000"/>
              <a:t>take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full</a:t>
            </a:r>
            <a:r>
              <a:rPr sz="2000"/>
              <a:t> </a:t>
            </a:r>
            <a:r>
              <a:rPr sz="2000"/>
              <a:t>3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4</a:t>
            </a:r>
            <a:r>
              <a:rPr sz="2000"/>
              <a:t> </a:t>
            </a:r>
            <a:r>
              <a:rPr sz="2000"/>
              <a:t>minutes.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storyteller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done</a:t>
            </a:r>
            <a:r>
              <a:rPr sz="2000"/>
              <a:t> </a:t>
            </a:r>
            <a:r>
              <a:rPr sz="2000"/>
              <a:t>before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time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up,</a:t>
            </a:r>
            <a:r>
              <a:rPr sz="2000"/>
              <a:t> </a:t>
            </a:r>
            <a:r>
              <a:rPr sz="2000"/>
              <a:t>that’s</a:t>
            </a:r>
            <a:r>
              <a:rPr sz="2000"/>
              <a:t> </a:t>
            </a:r>
            <a:r>
              <a:rPr sz="2000"/>
              <a:t>OK–</a:t>
            </a:r>
            <a:r>
              <a:rPr sz="2000"/>
              <a:t> </a:t>
            </a:r>
            <a:r>
              <a:rPr sz="2000"/>
              <a:t>take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time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sit</a:t>
            </a:r>
            <a:r>
              <a:rPr sz="2000"/>
              <a:t> </a:t>
            </a:r>
            <a:r>
              <a:rPr sz="2000"/>
              <a:t>quietly</a:t>
            </a:r>
            <a:r>
              <a:rPr sz="2000"/>
              <a:t> </a:t>
            </a:r>
            <a:r>
              <a:rPr sz="2000"/>
              <a:t>together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think</a:t>
            </a:r>
            <a:r>
              <a:rPr sz="2000"/>
              <a:t> </a:t>
            </a:r>
            <a:r>
              <a:rPr sz="2000"/>
              <a:t>about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story.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Listeners</a:t>
            </a:r>
            <a:r>
              <a:rPr sz="2000"/>
              <a:t> </a:t>
            </a:r>
            <a:r>
              <a:rPr sz="2000"/>
              <a:t>should</a:t>
            </a:r>
            <a:r>
              <a:rPr sz="2000"/>
              <a:t> </a:t>
            </a:r>
            <a:r>
              <a:rPr sz="2000"/>
              <a:t>practice</a:t>
            </a:r>
            <a:r>
              <a:rPr sz="2000"/>
              <a:t> </a:t>
            </a:r>
            <a:r>
              <a:rPr sz="2000"/>
              <a:t>active</a:t>
            </a:r>
            <a:r>
              <a:rPr sz="2000"/>
              <a:t> </a:t>
            </a:r>
            <a:r>
              <a:rPr sz="2000"/>
              <a:t>listening–</a:t>
            </a:r>
            <a:r>
              <a:rPr sz="2000"/>
              <a:t> </a:t>
            </a:r>
            <a:r>
              <a:rPr sz="2000"/>
              <a:t>focus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storyteller,</a:t>
            </a:r>
            <a:r>
              <a:rPr sz="2000"/>
              <a:t> </a:t>
            </a:r>
            <a:r>
              <a:rPr sz="2000"/>
              <a:t>not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you’re</a:t>
            </a:r>
            <a:r>
              <a:rPr sz="2000"/>
              <a:t> </a:t>
            </a:r>
            <a:r>
              <a:rPr sz="2000"/>
              <a:t>going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say.</a:t>
            </a:r>
          </a:p>
          <a:p>
            <a:pPr lvl="0" marL="0" indent="0">
              <a:buNone/>
            </a:pPr>
          </a:p>
          <a:p>
            <a:pPr lvl="1"/>
            <a:r>
              <a:rPr/>
              <a:t>Facilitator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storytellers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respond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question.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important/meaningful/memorable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online?</a:t>
            </a:r>
          </a:p>
          <a:p>
            <a:pPr lvl="0" marL="0" indent="0">
              <a:buNone/>
            </a:pPr>
          </a:p>
          <a:p>
            <a:pPr lvl="2"/>
            <a:r>
              <a:rPr/>
              <a:t>How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life?</a:t>
            </a:r>
          </a:p>
          <a:p>
            <a:pPr lvl="0" marL="0" indent="0">
              <a:buNone/>
            </a:pPr>
          </a:p>
          <a:p>
            <a:pPr lvl="2"/>
            <a:r>
              <a:rPr/>
              <a:t>How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kinds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online?</a:t>
            </a:r>
          </a:p>
          <a:p>
            <a:pPr lvl="0" marL="0" indent="0">
              <a:buNone/>
            </a:pPr>
          </a:p>
          <a:p>
            <a:pPr lvl="1"/>
            <a:r>
              <a:rPr/>
              <a:t>OR,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web: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</a:t>
            </a:r>
            <a:r>
              <a:rPr/>
              <a:t> </a:t>
            </a:r>
            <a:r>
              <a:rPr/>
              <a:t>kinds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online?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</a:t>
            </a:r>
            <a:r>
              <a:rPr/>
              <a:t> </a:t>
            </a:r>
            <a:r>
              <a:rPr/>
              <a:t>kind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online?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discover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learn?</a:t>
            </a:r>
          </a:p>
          <a:p>
            <a:pPr lvl="0" marL="0" indent="0">
              <a:buNone/>
            </a:pPr>
          </a:p>
          <a:p>
            <a:pPr lvl="2"/>
            <a:r>
              <a:rPr/>
              <a:t>How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globe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life?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selected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posted</a:t>
            </a:r>
            <a:r>
              <a:rPr/>
              <a:t> </a:t>
            </a:r>
            <a:r>
              <a:rPr/>
              <a:t>somewhere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room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visible;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minute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quiet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starts.</a:t>
            </a:r>
          </a:p>
          <a:p>
            <a:pPr lvl="0" marL="0" indent="0">
              <a:buNone/>
            </a:pPr>
          </a:p>
          <a:p>
            <a:pPr lvl="1"/>
            <a:r>
              <a:rPr/>
              <a:t>Facilitator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depth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story.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light,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personal</a:t>
            </a:r>
            <a:r>
              <a:rPr/>
              <a:t> </a:t>
            </a:r>
            <a:r>
              <a:rPr/>
              <a:t>story,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cue.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deeper,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personal</a:t>
            </a:r>
            <a:r>
              <a:rPr/>
              <a:t> </a:t>
            </a:r>
            <a:r>
              <a:rPr/>
              <a:t>story,</a:t>
            </a:r>
            <a:r>
              <a:rPr/>
              <a:t> </a:t>
            </a:r>
            <a:r>
              <a:rPr/>
              <a:t>s/he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learner</a:t>
            </a:r>
            <a:r>
              <a:rPr/>
              <a:t> </a:t>
            </a:r>
            <a:r>
              <a:rPr/>
              <a:t>permission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This</a:t>
            </a:r>
            <a:r>
              <a:rPr sz="2000"/>
              <a:t> </a:t>
            </a:r>
            <a:r>
              <a:rPr sz="2000"/>
              <a:t>should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personal</a:t>
            </a:r>
            <a:r>
              <a:rPr sz="2000"/>
              <a:t> </a:t>
            </a:r>
            <a:r>
              <a:rPr sz="2000"/>
              <a:t>story,</a:t>
            </a:r>
            <a:r>
              <a:rPr sz="2000"/>
              <a:t> </a:t>
            </a:r>
            <a:r>
              <a:rPr sz="2000"/>
              <a:t>so</a:t>
            </a:r>
            <a:r>
              <a:rPr sz="2000"/>
              <a:t> </a:t>
            </a:r>
            <a:r>
              <a:rPr sz="2000"/>
              <a:t>as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should</a:t>
            </a:r>
            <a:r>
              <a:rPr sz="2000"/>
              <a:t> </a:t>
            </a:r>
            <a:r>
              <a:rPr sz="2000"/>
              <a:t>draw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your</a:t>
            </a:r>
            <a:r>
              <a:rPr sz="2000"/>
              <a:t> </a:t>
            </a:r>
            <a:r>
              <a:rPr sz="2000"/>
              <a:t>own</a:t>
            </a:r>
            <a:r>
              <a:rPr sz="2000"/>
              <a:t> </a:t>
            </a:r>
            <a:r>
              <a:rPr sz="2000"/>
              <a:t>experience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modeling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story.</a:t>
            </a:r>
            <a:r>
              <a:rPr sz="2000"/>
              <a:t> </a:t>
            </a:r>
            <a:r>
              <a:rPr sz="2000"/>
              <a:t>But</a:t>
            </a:r>
            <a:r>
              <a:rPr sz="2000"/>
              <a:t> </a:t>
            </a:r>
            <a:r>
              <a:rPr sz="2000"/>
              <a:t>an</a:t>
            </a:r>
            <a:r>
              <a:rPr sz="2000"/>
              <a:t> </a:t>
            </a:r>
            <a:r>
              <a:rPr sz="2000"/>
              <a:t>example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KIND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story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could</a:t>
            </a:r>
            <a:r>
              <a:rPr sz="2000"/>
              <a:t> </a:t>
            </a:r>
            <a:r>
              <a:rPr sz="2000"/>
              <a:t>model</a:t>
            </a:r>
            <a:r>
              <a:rPr sz="2000"/>
              <a:t> </a:t>
            </a:r>
            <a:r>
              <a:rPr sz="2000"/>
              <a:t>would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something</a:t>
            </a:r>
            <a:r>
              <a:rPr sz="2000"/>
              <a:t> </a:t>
            </a:r>
            <a:r>
              <a:rPr sz="2000"/>
              <a:t>like</a:t>
            </a:r>
            <a:r>
              <a:rPr sz="2000"/>
              <a:t> </a:t>
            </a:r>
            <a:r>
              <a:rPr sz="2000"/>
              <a:t>this</a:t>
            </a:r>
            <a:r>
              <a:rPr sz="2000"/>
              <a:t> </a:t>
            </a:r>
            <a:r>
              <a:rPr sz="2000"/>
              <a:t>(with</a:t>
            </a:r>
            <a:r>
              <a:rPr sz="2000"/>
              <a:t> </a:t>
            </a:r>
            <a:r>
              <a:rPr sz="2000"/>
              <a:t>more</a:t>
            </a:r>
            <a:r>
              <a:rPr sz="2000"/>
              <a:t> </a:t>
            </a:r>
            <a:r>
              <a:rPr sz="2000"/>
              <a:t>detail,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fill</a:t>
            </a:r>
            <a:r>
              <a:rPr sz="2000"/>
              <a:t> </a:t>
            </a:r>
            <a:r>
              <a:rPr sz="2000"/>
              <a:t>3</a:t>
            </a:r>
            <a:r>
              <a:rPr sz="2000"/>
              <a:t> </a:t>
            </a:r>
            <a:r>
              <a:rPr sz="2000"/>
              <a:t>minutes):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The</a:t>
            </a:r>
            <a:r>
              <a:rPr sz="2000"/>
              <a:t> </a:t>
            </a:r>
            <a:r>
              <a:rPr sz="2000"/>
              <a:t>internet</a:t>
            </a:r>
            <a:r>
              <a:rPr sz="2000"/>
              <a:t> </a:t>
            </a:r>
            <a:r>
              <a:rPr sz="2000"/>
              <a:t>had</a:t>
            </a:r>
            <a:r>
              <a:rPr sz="2000"/>
              <a:t> </a:t>
            </a:r>
            <a:r>
              <a:rPr sz="2000"/>
              <a:t>changed</a:t>
            </a:r>
            <a:r>
              <a:rPr sz="2000"/>
              <a:t> </a:t>
            </a:r>
            <a:r>
              <a:rPr sz="2000"/>
              <a:t>my</a:t>
            </a:r>
            <a:r>
              <a:rPr sz="2000"/>
              <a:t> </a:t>
            </a:r>
            <a:r>
              <a:rPr sz="2000"/>
              <a:t>life</a:t>
            </a:r>
            <a:r>
              <a:rPr sz="2000"/>
              <a:t> </a:t>
            </a:r>
            <a:r>
              <a:rPr sz="2000"/>
              <a:t>because</a:t>
            </a:r>
            <a:r>
              <a:rPr sz="2000"/>
              <a:t> </a:t>
            </a:r>
            <a:r>
              <a:rPr sz="2000"/>
              <a:t>I’ve</a:t>
            </a:r>
            <a:r>
              <a:rPr sz="2000"/>
              <a:t> </a:t>
            </a:r>
            <a:r>
              <a:rPr sz="2000"/>
              <a:t>been</a:t>
            </a:r>
            <a:r>
              <a:rPr sz="2000"/>
              <a:t> </a:t>
            </a:r>
            <a:r>
              <a:rPr sz="2000"/>
              <a:t>able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use</a:t>
            </a:r>
            <a:r>
              <a:rPr sz="2000"/>
              <a:t> </a:t>
            </a:r>
            <a:r>
              <a:rPr sz="2000"/>
              <a:t>it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connect</a:t>
            </a:r>
            <a:r>
              <a:rPr sz="2000"/>
              <a:t> </a:t>
            </a:r>
            <a:r>
              <a:rPr sz="2000"/>
              <a:t>with</a:t>
            </a:r>
            <a:r>
              <a:rPr sz="2000"/>
              <a:t> </a:t>
            </a:r>
            <a:r>
              <a:rPr sz="2000"/>
              <a:t>people</a:t>
            </a:r>
            <a:r>
              <a:rPr sz="2000"/>
              <a:t> </a:t>
            </a:r>
            <a:r>
              <a:rPr sz="2000"/>
              <a:t>around</a:t>
            </a:r>
            <a:r>
              <a:rPr sz="2000"/>
              <a:t> </a:t>
            </a:r>
            <a:r>
              <a:rPr sz="2000"/>
              <a:t>my</a:t>
            </a:r>
            <a:r>
              <a:rPr sz="2000"/>
              <a:t> </a:t>
            </a:r>
            <a:r>
              <a:rPr sz="2000"/>
              <a:t>love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music,</a:t>
            </a:r>
            <a:r>
              <a:rPr sz="2000"/>
              <a:t> </a:t>
            </a:r>
            <a:r>
              <a:rPr sz="2000"/>
              <a:t>which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one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most</a:t>
            </a:r>
            <a:r>
              <a:rPr sz="2000"/>
              <a:t> </a:t>
            </a:r>
            <a:r>
              <a:rPr sz="2000"/>
              <a:t>important</a:t>
            </a:r>
            <a:r>
              <a:rPr sz="2000"/>
              <a:t> </a:t>
            </a:r>
            <a:r>
              <a:rPr sz="2000"/>
              <a:t>things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my</a:t>
            </a:r>
            <a:r>
              <a:rPr sz="2000"/>
              <a:t> </a:t>
            </a:r>
            <a:r>
              <a:rPr sz="2000"/>
              <a:t>life.</a:t>
            </a:r>
            <a:r>
              <a:rPr sz="2000"/>
              <a:t> </a:t>
            </a:r>
            <a:r>
              <a:rPr sz="2000"/>
              <a:t>I</a:t>
            </a:r>
            <a:r>
              <a:rPr sz="2000"/>
              <a:t> </a:t>
            </a:r>
            <a:r>
              <a:rPr sz="2000"/>
              <a:t>use</a:t>
            </a:r>
            <a:r>
              <a:rPr sz="2000"/>
              <a:t> </a:t>
            </a:r>
            <a:r>
              <a:rPr sz="2000"/>
              <a:t>online</a:t>
            </a:r>
            <a:r>
              <a:rPr sz="2000"/>
              <a:t> </a:t>
            </a:r>
            <a:r>
              <a:rPr sz="2000"/>
              <a:t>communities</a:t>
            </a:r>
            <a:r>
              <a:rPr sz="2000"/>
              <a:t> </a:t>
            </a:r>
            <a:r>
              <a:rPr sz="2000"/>
              <a:t>(bulletin</a:t>
            </a:r>
            <a:r>
              <a:rPr sz="2000"/>
              <a:t> </a:t>
            </a:r>
            <a:r>
              <a:rPr sz="2000"/>
              <a:t>boards,</a:t>
            </a:r>
            <a:r>
              <a:rPr sz="2000"/>
              <a:t> </a:t>
            </a:r>
            <a:r>
              <a:rPr sz="2000"/>
              <a:t>mailing</a:t>
            </a:r>
            <a:r>
              <a:rPr sz="2000"/>
              <a:t> </a:t>
            </a:r>
            <a:r>
              <a:rPr sz="2000"/>
              <a:t>lists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beginning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Facebook</a:t>
            </a:r>
            <a:r>
              <a:rPr sz="2000"/>
              <a:t> </a:t>
            </a:r>
            <a:r>
              <a:rPr sz="2000"/>
              <a:t>sites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social</a:t>
            </a:r>
            <a:r>
              <a:rPr sz="2000"/>
              <a:t> </a:t>
            </a:r>
            <a:r>
              <a:rPr sz="2000"/>
              <a:t>media</a:t>
            </a:r>
            <a:r>
              <a:rPr sz="2000"/>
              <a:t> </a:t>
            </a:r>
            <a:r>
              <a:rPr sz="2000"/>
              <a:t>platforms</a:t>
            </a:r>
            <a:r>
              <a:rPr sz="2000"/>
              <a:t> </a:t>
            </a:r>
            <a:r>
              <a:rPr sz="2000"/>
              <a:t>now)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learn</a:t>
            </a:r>
            <a:r>
              <a:rPr sz="2000"/>
              <a:t> </a:t>
            </a:r>
            <a:r>
              <a:rPr sz="2000"/>
              <a:t>about</a:t>
            </a:r>
            <a:r>
              <a:rPr sz="2000"/>
              <a:t> </a:t>
            </a:r>
            <a:r>
              <a:rPr sz="2000"/>
              <a:t>music,</a:t>
            </a:r>
            <a:r>
              <a:rPr sz="2000"/>
              <a:t> </a:t>
            </a:r>
            <a:r>
              <a:rPr sz="2000"/>
              <a:t>deepening</a:t>
            </a:r>
            <a:r>
              <a:rPr sz="2000"/>
              <a:t> </a:t>
            </a:r>
            <a:r>
              <a:rPr sz="2000"/>
              <a:t>my</a:t>
            </a:r>
            <a:r>
              <a:rPr sz="2000"/>
              <a:t> </a:t>
            </a:r>
            <a:r>
              <a:rPr sz="2000"/>
              <a:t>appreciation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understanding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it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ways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I</a:t>
            </a:r>
            <a:r>
              <a:rPr sz="2000"/>
              <a:t> </a:t>
            </a:r>
            <a:r>
              <a:rPr sz="2000"/>
              <a:t>never</a:t>
            </a:r>
            <a:r>
              <a:rPr sz="2000"/>
              <a:t> </a:t>
            </a:r>
            <a:r>
              <a:rPr sz="2000"/>
              <a:t>imagined.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I’ve</a:t>
            </a:r>
            <a:r>
              <a:rPr sz="2000"/>
              <a:t> </a:t>
            </a:r>
            <a:r>
              <a:rPr sz="2000"/>
              <a:t>also</a:t>
            </a:r>
            <a:r>
              <a:rPr sz="2000"/>
              <a:t> </a:t>
            </a:r>
            <a:r>
              <a:rPr sz="2000"/>
              <a:t>made</a:t>
            </a:r>
            <a:r>
              <a:rPr sz="2000"/>
              <a:t> </a:t>
            </a:r>
            <a:r>
              <a:rPr sz="2000"/>
              <a:t>so</a:t>
            </a:r>
            <a:r>
              <a:rPr sz="2000"/>
              <a:t> </a:t>
            </a:r>
            <a:r>
              <a:rPr sz="2000"/>
              <a:t>many</a:t>
            </a:r>
            <a:r>
              <a:rPr sz="2000"/>
              <a:t> </a:t>
            </a:r>
            <a:r>
              <a:rPr sz="2000"/>
              <a:t>friends</a:t>
            </a:r>
            <a:r>
              <a:rPr sz="2000"/>
              <a:t> </a:t>
            </a:r>
            <a:r>
              <a:rPr sz="2000"/>
              <a:t>along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way!</a:t>
            </a:r>
            <a:r>
              <a:rPr sz="2000"/>
              <a:t> </a:t>
            </a:r>
            <a:r>
              <a:rPr sz="2000"/>
              <a:t>These</a:t>
            </a:r>
            <a:r>
              <a:rPr sz="2000"/>
              <a:t> </a:t>
            </a:r>
            <a:r>
              <a:rPr sz="2000"/>
              <a:t>connections</a:t>
            </a:r>
            <a:r>
              <a:rPr sz="2000"/>
              <a:t> </a:t>
            </a:r>
            <a:r>
              <a:rPr sz="2000"/>
              <a:t>started</a:t>
            </a:r>
            <a:r>
              <a:rPr sz="2000"/>
              <a:t> </a:t>
            </a:r>
            <a:r>
              <a:rPr sz="2000"/>
              <a:t>me</a:t>
            </a:r>
            <a:r>
              <a:rPr sz="2000"/>
              <a:t> </a:t>
            </a:r>
            <a:r>
              <a:rPr sz="2000"/>
              <a:t>traveling–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first</a:t>
            </a:r>
            <a:r>
              <a:rPr sz="2000"/>
              <a:t> </a:t>
            </a:r>
            <a:r>
              <a:rPr sz="2000"/>
              <a:t>two</a:t>
            </a:r>
            <a:r>
              <a:rPr sz="2000"/>
              <a:t> </a:t>
            </a:r>
            <a:r>
              <a:rPr sz="2000"/>
              <a:t>countries</a:t>
            </a:r>
            <a:r>
              <a:rPr sz="2000"/>
              <a:t> </a:t>
            </a:r>
            <a:r>
              <a:rPr sz="2000"/>
              <a:t>I</a:t>
            </a:r>
            <a:r>
              <a:rPr sz="2000"/>
              <a:t> </a:t>
            </a:r>
            <a:r>
              <a:rPr sz="2000"/>
              <a:t>ever</a:t>
            </a:r>
            <a:r>
              <a:rPr sz="2000"/>
              <a:t> </a:t>
            </a:r>
            <a:r>
              <a:rPr sz="2000"/>
              <a:t>traveled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outside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United</a:t>
            </a:r>
            <a:r>
              <a:rPr sz="2000"/>
              <a:t> </a:t>
            </a:r>
            <a:r>
              <a:rPr sz="2000"/>
              <a:t>States</a:t>
            </a:r>
            <a:r>
              <a:rPr sz="2000"/>
              <a:t> </a:t>
            </a:r>
            <a:r>
              <a:rPr sz="2000"/>
              <a:t>were</a:t>
            </a:r>
            <a:r>
              <a:rPr sz="2000"/>
              <a:t> </a:t>
            </a:r>
            <a:r>
              <a:rPr sz="2000"/>
              <a:t>Japan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Brazil,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I</a:t>
            </a:r>
            <a:r>
              <a:rPr sz="2000"/>
              <a:t> </a:t>
            </a:r>
            <a:r>
              <a:rPr sz="2000"/>
              <a:t>went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visit</a:t>
            </a:r>
            <a:r>
              <a:rPr sz="2000"/>
              <a:t> </a:t>
            </a:r>
            <a:r>
              <a:rPr sz="2000"/>
              <a:t>friends</a:t>
            </a:r>
            <a:r>
              <a:rPr sz="2000"/>
              <a:t> </a:t>
            </a:r>
            <a:r>
              <a:rPr sz="2000"/>
              <a:t>I</a:t>
            </a:r>
            <a:r>
              <a:rPr sz="2000"/>
              <a:t> </a:t>
            </a:r>
            <a:r>
              <a:rPr sz="2000"/>
              <a:t>made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online</a:t>
            </a:r>
            <a:r>
              <a:rPr sz="2000"/>
              <a:t> </a:t>
            </a:r>
            <a:r>
              <a:rPr sz="2000"/>
              <a:t>music</a:t>
            </a:r>
            <a:r>
              <a:rPr sz="2000"/>
              <a:t> </a:t>
            </a:r>
            <a:r>
              <a:rPr sz="2000"/>
              <a:t>community.</a:t>
            </a:r>
            <a:r>
              <a:rPr sz="2000"/>
              <a:t> </a:t>
            </a:r>
            <a:r>
              <a:rPr sz="2000"/>
              <a:t>We</a:t>
            </a:r>
            <a:r>
              <a:rPr sz="2000"/>
              <a:t> </a:t>
            </a:r>
            <a:r>
              <a:rPr sz="2000"/>
              <a:t>finally</a:t>
            </a:r>
            <a:r>
              <a:rPr sz="2000"/>
              <a:t> </a:t>
            </a:r>
            <a:r>
              <a:rPr sz="2000"/>
              <a:t>got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meet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attend</a:t>
            </a:r>
            <a:r>
              <a:rPr sz="2000"/>
              <a:t> </a:t>
            </a:r>
            <a:r>
              <a:rPr sz="2000"/>
              <a:t>events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concerts</a:t>
            </a:r>
            <a:r>
              <a:rPr sz="2000"/>
              <a:t> </a:t>
            </a:r>
            <a:r>
              <a:rPr sz="2000"/>
              <a:t>together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real</a:t>
            </a:r>
            <a:r>
              <a:rPr sz="2000"/>
              <a:t> </a:t>
            </a:r>
            <a:r>
              <a:rPr sz="2000"/>
              <a:t>life.</a:t>
            </a:r>
            <a:r>
              <a:rPr sz="2000"/>
              <a:t> </a:t>
            </a:r>
            <a:r>
              <a:rPr sz="2000"/>
              <a:t>After</a:t>
            </a:r>
            <a:r>
              <a:rPr sz="2000"/>
              <a:t> </a:t>
            </a:r>
            <a:r>
              <a:rPr sz="2000"/>
              <a:t>20</a:t>
            </a:r>
            <a:r>
              <a:rPr sz="2000"/>
              <a:t> </a:t>
            </a:r>
            <a:r>
              <a:rPr sz="2000"/>
              <a:t>years,</a:t>
            </a:r>
            <a:r>
              <a:rPr sz="2000"/>
              <a:t> </a:t>
            </a:r>
            <a:r>
              <a:rPr sz="2000"/>
              <a:t>I</a:t>
            </a:r>
            <a:r>
              <a:rPr sz="2000"/>
              <a:t> </a:t>
            </a:r>
            <a:r>
              <a:rPr sz="2000"/>
              <a:t>still</a:t>
            </a:r>
            <a:r>
              <a:rPr sz="2000"/>
              <a:t> </a:t>
            </a:r>
            <a:r>
              <a:rPr sz="2000"/>
              <a:t>have</a:t>
            </a:r>
            <a:r>
              <a:rPr sz="2000"/>
              <a:t> </a:t>
            </a:r>
            <a:r>
              <a:rPr sz="2000"/>
              <a:t>those</a:t>
            </a:r>
            <a:r>
              <a:rPr sz="2000"/>
              <a:t> </a:t>
            </a:r>
            <a:r>
              <a:rPr sz="2000"/>
              <a:t>friendships</a:t>
            </a:r>
            <a:r>
              <a:rPr sz="2000"/>
              <a:t> </a:t>
            </a:r>
            <a:r>
              <a:rPr sz="2000"/>
              <a:t>I</a:t>
            </a:r>
            <a:r>
              <a:rPr sz="2000"/>
              <a:t> </a:t>
            </a:r>
            <a:r>
              <a:rPr sz="2000"/>
              <a:t>made</a:t>
            </a:r>
            <a:r>
              <a:rPr sz="2000"/>
              <a:t> </a:t>
            </a:r>
            <a:r>
              <a:rPr sz="2000"/>
              <a:t>online!</a:t>
            </a:r>
          </a:p>
          <a:p>
            <a:pPr lvl="0" marL="0" indent="0">
              <a:buNone/>
            </a:pPr>
          </a:p>
          <a:p>
            <a:pPr lvl="1"/>
            <a:r>
              <a:rPr/>
              <a:t>In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story,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remind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breath,</a:t>
            </a:r>
            <a:r>
              <a:rPr/>
              <a:t> </a:t>
            </a:r>
            <a:r>
              <a:rPr/>
              <a:t>pause,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sink</a:t>
            </a:r>
            <a:r>
              <a:rPr/>
              <a:t> </a:t>
            </a:r>
            <a:r>
              <a:rPr/>
              <a:t>in.</a:t>
            </a:r>
          </a:p>
          <a:p>
            <a:pPr lvl="0" marL="0" indent="0">
              <a:buNone/>
            </a:pPr>
          </a:p>
          <a:p>
            <a:pPr lvl="1"/>
            <a:r>
              <a:rPr/>
              <a:t>Between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story,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reflect</a:t>
            </a:r>
            <a:r>
              <a:rPr/>
              <a:t> </a:t>
            </a:r>
            <a:r>
              <a:rPr/>
              <a:t>quietly: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story?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similar?</a:t>
            </a:r>
          </a:p>
          <a:p>
            <a:pPr lvl="0" marL="0" indent="0">
              <a:buNone/>
            </a:pPr>
          </a:p>
          <a:p>
            <a:pPr lvl="1"/>
            <a:r>
              <a:rPr/>
              <a:t>Remind</a:t>
            </a:r>
            <a:r>
              <a:rPr/>
              <a:t> </a:t>
            </a:r>
            <a:r>
              <a:rPr/>
              <a:t>participants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thank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speaker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story.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[10-15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Learners</a:t>
            </a:r>
            <a:r>
              <a:rPr/>
              <a:t> </a:t>
            </a:r>
            <a:r>
              <a:rPr/>
              <a:t>bring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sticky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gather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wall,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groupings</a:t>
            </a:r>
            <a:r>
              <a:rPr/>
              <a:t> </a:t>
            </a:r>
            <a:r>
              <a:rPr/>
              <a:t>(verbs,</a:t>
            </a:r>
            <a:r>
              <a:rPr/>
              <a:t> </a:t>
            </a:r>
            <a:r>
              <a:rPr/>
              <a:t>adjectives,</a:t>
            </a:r>
            <a:r>
              <a:rPr/>
              <a:t> </a:t>
            </a:r>
            <a:r>
              <a:rPr/>
              <a:t>nouns).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invites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look,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reflect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question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Put</a:t>
            </a:r>
            <a:r>
              <a:rPr/>
              <a:t> </a:t>
            </a:r>
            <a:r>
              <a:rPr/>
              <a:t>sticky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wall,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invite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discuss.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Tip!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responses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exploration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program–</a:t>
            </a:r>
            <a:r>
              <a:rPr/>
              <a:t> </a:t>
            </a:r>
            <a:r>
              <a:rPr/>
              <a:t>return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context,</a:t>
            </a:r>
            <a:r>
              <a:rPr/>
              <a:t> </a:t>
            </a:r>
            <a:r>
              <a:rPr/>
              <a:t>examples,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address</a:t>
            </a:r>
            <a:r>
              <a:rPr/>
              <a:t> </a:t>
            </a:r>
            <a:r>
              <a:rPr/>
              <a:t>gaps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understanding,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leverage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expertise–</a:t>
            </a:r>
            <a:r>
              <a:rPr/>
              <a:t> </a:t>
            </a:r>
            <a:r>
              <a:rPr/>
              <a:t>ie</a:t>
            </a:r>
            <a:r>
              <a:rPr/>
              <a:t> </a:t>
            </a:r>
            <a:r>
              <a:rPr/>
              <a:t>“</a:t>
            </a:r>
            <a:r>
              <a:rPr/>
              <a:t>we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works,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explore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now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active</a:t>
            </a:r>
            <a:r>
              <a:rPr/>
              <a:t> </a:t>
            </a:r>
            <a:r>
              <a:rPr/>
              <a:t>youtube</a:t>
            </a:r>
            <a:r>
              <a:rPr/>
              <a:t> </a:t>
            </a:r>
            <a:r>
              <a:rPr/>
              <a:t>users–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platform?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Always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respectful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varied</a:t>
            </a:r>
            <a:r>
              <a:rPr sz="2000"/>
              <a:t> </a:t>
            </a:r>
            <a:r>
              <a:rPr sz="2000"/>
              <a:t>viewpoints,</a:t>
            </a:r>
            <a:r>
              <a:rPr sz="2000"/>
              <a:t> </a:t>
            </a:r>
            <a:r>
              <a:rPr sz="2000"/>
              <a:t>ideas,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perspectives</a:t>
            </a:r>
            <a:r>
              <a:rPr sz="2000"/>
              <a:t> </a:t>
            </a:r>
            <a:r>
              <a:rPr sz="2000"/>
              <a:t>when</a:t>
            </a:r>
            <a:r>
              <a:rPr sz="2000"/>
              <a:t> </a:t>
            </a:r>
            <a:r>
              <a:rPr sz="2000"/>
              <a:t>referring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content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share.</a:t>
            </a:r>
            <a:r>
              <a:rPr sz="2000"/>
              <a:t> </a:t>
            </a:r>
            <a:r>
              <a:rPr sz="2000"/>
              <a:t>At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end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session,</a:t>
            </a:r>
            <a:r>
              <a:rPr sz="2000"/>
              <a:t> </a:t>
            </a:r>
            <a:r>
              <a:rPr sz="2000"/>
              <a:t>thank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participation,</a:t>
            </a:r>
            <a:r>
              <a:rPr sz="2000"/>
              <a:t> </a:t>
            </a:r>
            <a:r>
              <a:rPr sz="2000"/>
              <a:t>questions,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insights!</a:t>
            </a:r>
          </a:p>
          <a:p>
            <a:pPr lvl="0" marL="0" indent="0">
              <a:buNone/>
            </a:pPr>
          </a:p>
          <a:p>
            <a:pPr lvl="1"/>
            <a:r>
              <a:rPr/>
              <a:t>Now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shared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stories,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asks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reflect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heard</a:t>
            </a:r>
            <a:r>
              <a:rPr/>
              <a:t> </a:t>
            </a:r>
            <a:r>
              <a:rPr/>
              <a:t>(in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story,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others’</a:t>
            </a:r>
            <a:r>
              <a:rPr/>
              <a:t> </a:t>
            </a:r>
            <a:r>
              <a:rPr/>
              <a:t>stories)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and/or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time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tight,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may</a:t>
            </a:r>
            <a:r>
              <a:rPr sz="2000"/>
              <a:t> </a:t>
            </a:r>
            <a:r>
              <a:rPr sz="2000"/>
              <a:t>opt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do</a:t>
            </a:r>
            <a:r>
              <a:rPr sz="2000"/>
              <a:t> </a:t>
            </a:r>
            <a:r>
              <a:rPr sz="2000"/>
              <a:t>either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word</a:t>
            </a:r>
            <a:r>
              <a:rPr sz="2000"/>
              <a:t> </a:t>
            </a:r>
            <a:r>
              <a:rPr sz="2000"/>
              <a:t>map</a:t>
            </a:r>
            <a:r>
              <a:rPr sz="2000"/>
              <a:t> </a:t>
            </a:r>
            <a:r>
              <a:rPr sz="2000"/>
              <a:t>exercise,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pose</a:t>
            </a:r>
            <a:r>
              <a:rPr sz="2000"/>
              <a:t> </a:t>
            </a:r>
            <a:r>
              <a:rPr sz="2000"/>
              <a:t>some</a:t>
            </a:r>
            <a:r>
              <a:rPr sz="2000"/>
              <a:t> </a:t>
            </a:r>
            <a:r>
              <a:rPr sz="2000"/>
              <a:t>exploration</a:t>
            </a:r>
            <a:r>
              <a:rPr sz="2000"/>
              <a:t> </a:t>
            </a:r>
            <a:r>
              <a:rPr sz="2000"/>
              <a:t>questions.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Word</a:t>
            </a:r>
            <a:r>
              <a:rPr sz="2000"/>
              <a:t> </a:t>
            </a:r>
            <a:r>
              <a:rPr sz="2000"/>
              <a:t>Map:</a:t>
            </a:r>
            <a:r>
              <a:rPr sz="2000"/>
              <a:t> </a:t>
            </a:r>
            <a:r>
              <a:rPr sz="2000"/>
              <a:t>Using</a:t>
            </a:r>
            <a:r>
              <a:rPr sz="2000"/>
              <a:t> </a:t>
            </a:r>
            <a:r>
              <a:rPr sz="2000"/>
              <a:t>sticky</a:t>
            </a:r>
            <a:r>
              <a:rPr sz="2000"/>
              <a:t> </a:t>
            </a:r>
            <a:r>
              <a:rPr sz="2000"/>
              <a:t>notes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note</a:t>
            </a:r>
            <a:r>
              <a:rPr sz="2000"/>
              <a:t> </a:t>
            </a:r>
            <a:r>
              <a:rPr sz="2000"/>
              <a:t>cards,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making</a:t>
            </a:r>
            <a:r>
              <a:rPr sz="2000"/>
              <a:t> </a:t>
            </a:r>
            <a:r>
              <a:rPr sz="2000"/>
              <a:t>lists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words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heard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stories.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should</a:t>
            </a:r>
            <a:r>
              <a:rPr sz="2000"/>
              <a:t> </a:t>
            </a:r>
            <a:r>
              <a:rPr sz="2000"/>
              <a:t>write</a:t>
            </a:r>
            <a:r>
              <a:rPr sz="2000"/>
              <a:t> </a:t>
            </a:r>
            <a:r>
              <a:rPr sz="2000"/>
              <a:t>one</a:t>
            </a:r>
            <a:r>
              <a:rPr sz="2000"/>
              <a:t> </a:t>
            </a:r>
            <a:r>
              <a:rPr sz="2000"/>
              <a:t>word</a:t>
            </a:r>
            <a:r>
              <a:rPr sz="2000"/>
              <a:t> </a:t>
            </a:r>
            <a:r>
              <a:rPr sz="2000"/>
              <a:t>per</a:t>
            </a:r>
            <a:r>
              <a:rPr sz="2000"/>
              <a:t> </a:t>
            </a:r>
            <a:r>
              <a:rPr sz="2000"/>
              <a:t>sticky</a:t>
            </a:r>
            <a:r>
              <a:rPr sz="2000"/>
              <a:t> </a:t>
            </a:r>
            <a:r>
              <a:rPr sz="2000"/>
              <a:t>note.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VERBS: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we</a:t>
            </a:r>
            <a:r>
              <a:rPr sz="2000"/>
              <a:t> </a:t>
            </a:r>
            <a:r>
              <a:rPr sz="2000"/>
              <a:t>do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would</a:t>
            </a:r>
            <a:r>
              <a:rPr sz="2000"/>
              <a:t> </a:t>
            </a:r>
            <a:r>
              <a:rPr sz="2000"/>
              <a:t>like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do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web–</a:t>
            </a:r>
            <a:r>
              <a:rPr sz="2000"/>
              <a:t> </a:t>
            </a:r>
            <a:r>
              <a:rPr sz="2000"/>
              <a:t>(examples</a:t>
            </a:r>
            <a:r>
              <a:rPr sz="2000"/>
              <a:t> </a:t>
            </a:r>
            <a:r>
              <a:rPr sz="2000"/>
              <a:t>might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connect,</a:t>
            </a:r>
            <a:r>
              <a:rPr sz="2000"/>
              <a:t> </a:t>
            </a:r>
            <a:r>
              <a:rPr sz="2000"/>
              <a:t>learn,</a:t>
            </a:r>
            <a:r>
              <a:rPr sz="2000"/>
              <a:t> </a:t>
            </a:r>
            <a:r>
              <a:rPr sz="2000"/>
              <a:t>shop)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ADJECTIVES: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experience</a:t>
            </a:r>
            <a:r>
              <a:rPr sz="2000"/>
              <a:t> </a:t>
            </a:r>
            <a:r>
              <a:rPr sz="2000"/>
              <a:t>like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us,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others?</a:t>
            </a:r>
            <a:r>
              <a:rPr sz="2000"/>
              <a:t> </a:t>
            </a:r>
            <a:r>
              <a:rPr sz="2000"/>
              <a:t>(examples:</a:t>
            </a:r>
            <a:r>
              <a:rPr sz="2000"/>
              <a:t> </a:t>
            </a:r>
            <a:r>
              <a:rPr sz="2000"/>
              <a:t>exciting,</a:t>
            </a:r>
            <a:r>
              <a:rPr sz="2000"/>
              <a:t> </a:t>
            </a:r>
            <a:r>
              <a:rPr sz="2000"/>
              <a:t>fun,</a:t>
            </a:r>
            <a:r>
              <a:rPr sz="2000"/>
              <a:t> </a:t>
            </a:r>
            <a:r>
              <a:rPr sz="2000"/>
              <a:t>overwhelming,</a:t>
            </a:r>
            <a:r>
              <a:rPr sz="2000"/>
              <a:t> </a:t>
            </a:r>
            <a:r>
              <a:rPr sz="2000"/>
              <a:t>confusing)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NOUNS:</a:t>
            </a:r>
            <a:r>
              <a:rPr sz="2000"/>
              <a:t> </a:t>
            </a:r>
            <a:r>
              <a:rPr sz="2000"/>
              <a:t>things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happen/are</a:t>
            </a:r>
            <a:r>
              <a:rPr sz="2000"/>
              <a:t> </a:t>
            </a:r>
            <a:r>
              <a:rPr sz="2000"/>
              <a:t>found</a:t>
            </a:r>
            <a:r>
              <a:rPr sz="2000"/>
              <a:t> </a:t>
            </a:r>
            <a:r>
              <a:rPr sz="2000"/>
              <a:t>online,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we</a:t>
            </a:r>
            <a:r>
              <a:rPr sz="2000"/>
              <a:t> </a:t>
            </a:r>
            <a:r>
              <a:rPr sz="2000"/>
              <a:t>use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connect</a:t>
            </a:r>
            <a:r>
              <a:rPr sz="2000"/>
              <a:t> </a:t>
            </a:r>
            <a:r>
              <a:rPr sz="2000"/>
              <a:t>(examples:</a:t>
            </a:r>
            <a:r>
              <a:rPr sz="2000"/>
              <a:t> </a:t>
            </a:r>
            <a:r>
              <a:rPr sz="2000"/>
              <a:t>communities,</a:t>
            </a:r>
            <a:r>
              <a:rPr sz="2000"/>
              <a:t> </a:t>
            </a:r>
            <a:r>
              <a:rPr sz="2000"/>
              <a:t>music,</a:t>
            </a:r>
            <a:r>
              <a:rPr sz="2000"/>
              <a:t> </a:t>
            </a:r>
            <a:r>
              <a:rPr sz="2000"/>
              <a:t>cell</a:t>
            </a:r>
            <a:r>
              <a:rPr sz="2000"/>
              <a:t> </a:t>
            </a:r>
            <a:r>
              <a:rPr sz="2000"/>
              <a:t>phone,</a:t>
            </a:r>
            <a:r>
              <a:rPr sz="2000"/>
              <a:t> </a:t>
            </a:r>
            <a:r>
              <a:rPr sz="2000"/>
              <a:t>modem)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Learners</a:t>
            </a:r>
            <a:r>
              <a:rPr sz="2000"/>
              <a:t> </a:t>
            </a:r>
            <a:r>
              <a:rPr sz="2000"/>
              <a:t>bring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sticky</a:t>
            </a:r>
            <a:r>
              <a:rPr sz="2000"/>
              <a:t> </a:t>
            </a:r>
            <a:r>
              <a:rPr sz="2000"/>
              <a:t>notes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gather</a:t>
            </a:r>
            <a:r>
              <a:rPr sz="2000"/>
              <a:t> </a:t>
            </a:r>
            <a:r>
              <a:rPr sz="2000"/>
              <a:t>them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wall,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word</a:t>
            </a:r>
            <a:r>
              <a:rPr sz="2000"/>
              <a:t> </a:t>
            </a:r>
            <a:r>
              <a:rPr sz="2000"/>
              <a:t>groupings</a:t>
            </a:r>
            <a:r>
              <a:rPr sz="2000"/>
              <a:t> </a:t>
            </a:r>
            <a:r>
              <a:rPr sz="2000"/>
              <a:t>(verbs,</a:t>
            </a:r>
            <a:r>
              <a:rPr sz="2000"/>
              <a:t> </a:t>
            </a:r>
            <a:r>
              <a:rPr sz="2000"/>
              <a:t>adjectives,</a:t>
            </a:r>
            <a:r>
              <a:rPr sz="2000"/>
              <a:t> </a:t>
            </a:r>
            <a:r>
              <a:rPr sz="2000"/>
              <a:t>nouns).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invites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come</a:t>
            </a:r>
            <a:r>
              <a:rPr sz="2000"/>
              <a:t> </a:t>
            </a:r>
            <a:r>
              <a:rPr sz="2000"/>
              <a:t>up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take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look,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reflect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following</a:t>
            </a:r>
            <a:r>
              <a:rPr sz="2000"/>
              <a:t> </a:t>
            </a:r>
            <a:r>
              <a:rPr sz="2000"/>
              <a:t>question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What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surprised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see?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What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missing?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What</a:t>
            </a:r>
            <a:r>
              <a:rPr sz="2000"/>
              <a:t> </a:t>
            </a:r>
            <a:r>
              <a:rPr sz="2000"/>
              <a:t>stands</a:t>
            </a:r>
            <a:r>
              <a:rPr sz="2000"/>
              <a:t> </a:t>
            </a:r>
            <a:r>
              <a:rPr sz="2000"/>
              <a:t>out?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Exploration</a:t>
            </a:r>
            <a:r>
              <a:rPr sz="2000"/>
              <a:t> </a:t>
            </a:r>
            <a:r>
              <a:rPr sz="2000"/>
              <a:t>Questions: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consider</a:t>
            </a:r>
            <a:r>
              <a:rPr sz="2000"/>
              <a:t> </a:t>
            </a:r>
            <a:r>
              <a:rPr sz="2000"/>
              <a:t>some</a:t>
            </a:r>
            <a:r>
              <a:rPr sz="2000"/>
              <a:t> </a:t>
            </a:r>
            <a:r>
              <a:rPr sz="2000"/>
              <a:t>exploration</a:t>
            </a:r>
            <a:r>
              <a:rPr sz="2000"/>
              <a:t> </a:t>
            </a:r>
            <a:r>
              <a:rPr sz="2000"/>
              <a:t>questions,</a:t>
            </a:r>
            <a:r>
              <a:rPr sz="2000"/>
              <a:t> </a:t>
            </a:r>
            <a:r>
              <a:rPr sz="2000"/>
              <a:t>writing</a:t>
            </a:r>
            <a:r>
              <a:rPr sz="2000"/>
              <a:t> </a:t>
            </a:r>
            <a:r>
              <a:rPr sz="2000"/>
              <a:t>answers,</a:t>
            </a:r>
            <a:r>
              <a:rPr sz="2000"/>
              <a:t> </a:t>
            </a:r>
            <a:r>
              <a:rPr sz="2000"/>
              <a:t>ideas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thoughts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sticky</a:t>
            </a:r>
            <a:r>
              <a:rPr sz="2000"/>
              <a:t> </a:t>
            </a:r>
            <a:r>
              <a:rPr sz="2000"/>
              <a:t>notes.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chose</a:t>
            </a:r>
            <a:r>
              <a:rPr sz="2000"/>
              <a:t> </a:t>
            </a:r>
            <a:r>
              <a:rPr sz="2000"/>
              <a:t>among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following</a:t>
            </a:r>
            <a:r>
              <a:rPr sz="2000"/>
              <a:t> </a:t>
            </a:r>
            <a:r>
              <a:rPr sz="2000"/>
              <a:t>questions</a:t>
            </a:r>
            <a:r>
              <a:rPr sz="2000"/>
              <a:t> </a:t>
            </a:r>
            <a:r>
              <a:rPr sz="2000"/>
              <a:t>(or</a:t>
            </a:r>
            <a:r>
              <a:rPr sz="2000"/>
              <a:t> </a:t>
            </a:r>
            <a:r>
              <a:rPr sz="2000"/>
              <a:t>make</a:t>
            </a:r>
            <a:r>
              <a:rPr sz="2000"/>
              <a:t> </a:t>
            </a:r>
            <a:r>
              <a:rPr sz="2000"/>
              <a:t>up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own)</a:t>
            </a:r>
            <a:r>
              <a:rPr sz="2000"/>
              <a:t> </a:t>
            </a:r>
            <a:r>
              <a:rPr sz="2000"/>
              <a:t>based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audience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has</a:t>
            </a:r>
            <a:r>
              <a:rPr sz="2000"/>
              <a:t> </a:t>
            </a:r>
            <a:r>
              <a:rPr sz="2000"/>
              <a:t>emerged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stories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What’s</a:t>
            </a:r>
            <a:r>
              <a:rPr sz="2000"/>
              <a:t> </a:t>
            </a:r>
            <a:r>
              <a:rPr sz="2000"/>
              <a:t>mysterious</a:t>
            </a:r>
            <a:r>
              <a:rPr sz="2000"/>
              <a:t> </a:t>
            </a:r>
            <a:r>
              <a:rPr sz="2000"/>
              <a:t>about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web?</a:t>
            </a:r>
            <a:r>
              <a:rPr sz="2000"/>
              <a:t> </a:t>
            </a:r>
            <a:r>
              <a:rPr sz="2000"/>
              <a:t>What’s</a:t>
            </a:r>
            <a:r>
              <a:rPr sz="2000"/>
              <a:t> </a:t>
            </a:r>
            <a:r>
              <a:rPr sz="2000"/>
              <a:t>something</a:t>
            </a:r>
            <a:r>
              <a:rPr sz="2000"/>
              <a:t> </a:t>
            </a:r>
            <a:r>
              <a:rPr sz="2000"/>
              <a:t>you’ve</a:t>
            </a:r>
            <a:r>
              <a:rPr sz="2000"/>
              <a:t> </a:t>
            </a:r>
            <a:r>
              <a:rPr sz="2000"/>
              <a:t>been</a:t>
            </a:r>
            <a:r>
              <a:rPr sz="2000"/>
              <a:t> </a:t>
            </a:r>
            <a:r>
              <a:rPr sz="2000"/>
              <a:t>curious/wondering</a:t>
            </a:r>
            <a:r>
              <a:rPr sz="2000"/>
              <a:t> </a:t>
            </a:r>
            <a:r>
              <a:rPr sz="2000"/>
              <a:t>about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tech,</a:t>
            </a:r>
            <a:r>
              <a:rPr sz="2000"/>
              <a:t> </a:t>
            </a:r>
            <a:r>
              <a:rPr sz="2000"/>
              <a:t>something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want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learn?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What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some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ways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has</a:t>
            </a:r>
            <a:r>
              <a:rPr sz="2000"/>
              <a:t> </a:t>
            </a:r>
            <a:r>
              <a:rPr sz="2000"/>
              <a:t>changed</a:t>
            </a:r>
            <a:r>
              <a:rPr sz="2000"/>
              <a:t> </a:t>
            </a:r>
            <a:r>
              <a:rPr sz="2000"/>
              <a:t>your</a:t>
            </a:r>
            <a:r>
              <a:rPr sz="2000"/>
              <a:t> </a:t>
            </a:r>
            <a:r>
              <a:rPr sz="2000"/>
              <a:t>relationships?</a:t>
            </a:r>
            <a:r>
              <a:rPr sz="2000"/>
              <a:t> </a:t>
            </a:r>
            <a:r>
              <a:rPr sz="2000"/>
              <a:t>What’s</a:t>
            </a:r>
            <a:r>
              <a:rPr sz="2000"/>
              <a:t> </a:t>
            </a:r>
            <a:r>
              <a:rPr sz="2000"/>
              <a:t>different</a:t>
            </a:r>
            <a:r>
              <a:rPr sz="2000"/>
              <a:t> </a:t>
            </a:r>
            <a:r>
              <a:rPr sz="2000"/>
              <a:t>about</a:t>
            </a:r>
            <a:r>
              <a:rPr sz="2000"/>
              <a:t> </a:t>
            </a:r>
            <a:r>
              <a:rPr sz="2000"/>
              <a:t>interaction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versus</a:t>
            </a:r>
            <a:r>
              <a:rPr sz="2000"/>
              <a:t> </a:t>
            </a:r>
            <a:r>
              <a:rPr sz="2000"/>
              <a:t>“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real</a:t>
            </a:r>
            <a:r>
              <a:rPr sz="2000"/>
              <a:t> </a:t>
            </a:r>
            <a:r>
              <a:rPr sz="2000"/>
              <a:t>life</a:t>
            </a:r>
            <a:r>
              <a:rPr sz="2000"/>
              <a:t>”</a:t>
            </a:r>
            <a:r>
              <a:rPr sz="2000"/>
              <a:t>?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Are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web?</a:t>
            </a:r>
            <a:r>
              <a:rPr sz="2000"/>
              <a:t> </a:t>
            </a:r>
            <a:r>
              <a:rPr sz="2000"/>
              <a:t>How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where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represented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web?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How</a:t>
            </a:r>
            <a:r>
              <a:rPr sz="2000"/>
              <a:t> </a:t>
            </a:r>
            <a:r>
              <a:rPr sz="2000"/>
              <a:t>do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express</a:t>
            </a:r>
            <a:r>
              <a:rPr sz="2000"/>
              <a:t> </a:t>
            </a:r>
            <a:r>
              <a:rPr sz="2000"/>
              <a:t>yourself</a:t>
            </a:r>
            <a:r>
              <a:rPr sz="2000"/>
              <a:t> </a:t>
            </a:r>
            <a:r>
              <a:rPr sz="2000"/>
              <a:t>online?</a:t>
            </a:r>
            <a:r>
              <a:rPr sz="2000"/>
              <a:t> </a:t>
            </a:r>
            <a:r>
              <a:rPr sz="2000"/>
              <a:t>Who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your</a:t>
            </a:r>
            <a:r>
              <a:rPr sz="2000"/>
              <a:t> </a:t>
            </a:r>
            <a:r>
              <a:rPr sz="2000"/>
              <a:t>different</a:t>
            </a:r>
            <a:r>
              <a:rPr sz="2000"/>
              <a:t> </a:t>
            </a:r>
            <a:r>
              <a:rPr sz="2000"/>
              <a:t>audiences–</a:t>
            </a:r>
            <a:r>
              <a:rPr sz="2000"/>
              <a:t> </a:t>
            </a:r>
            <a:r>
              <a:rPr sz="2000"/>
              <a:t>who’s</a:t>
            </a:r>
            <a:r>
              <a:rPr sz="2000"/>
              <a:t> </a:t>
            </a:r>
            <a:r>
              <a:rPr sz="2000"/>
              <a:t>looking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watching?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do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choose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share?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Put</a:t>
            </a:r>
            <a:r>
              <a:rPr sz="2000"/>
              <a:t> </a:t>
            </a:r>
            <a:r>
              <a:rPr sz="2000"/>
              <a:t>sticky</a:t>
            </a:r>
            <a:r>
              <a:rPr sz="2000"/>
              <a:t> </a:t>
            </a:r>
            <a:r>
              <a:rPr sz="2000"/>
              <a:t>notes</a:t>
            </a:r>
            <a:r>
              <a:rPr sz="2000"/>
              <a:t> </a:t>
            </a:r>
            <a:r>
              <a:rPr sz="2000"/>
              <a:t>again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wall,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again</a:t>
            </a:r>
            <a:r>
              <a:rPr sz="2000"/>
              <a:t> </a:t>
            </a:r>
            <a:r>
              <a:rPr sz="2000"/>
              <a:t>invite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look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discuss.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Tip!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use</a:t>
            </a:r>
            <a:r>
              <a:rPr sz="2000"/>
              <a:t> </a:t>
            </a:r>
            <a:r>
              <a:rPr sz="2000"/>
              <a:t>responses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stories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exploration</a:t>
            </a:r>
            <a:r>
              <a:rPr sz="2000"/>
              <a:t> </a:t>
            </a:r>
            <a:r>
              <a:rPr sz="2000"/>
              <a:t>questions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shape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rest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program–</a:t>
            </a:r>
            <a:r>
              <a:rPr sz="2000"/>
              <a:t> </a:t>
            </a:r>
            <a:r>
              <a:rPr sz="2000"/>
              <a:t>return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questions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context,</a:t>
            </a:r>
            <a:r>
              <a:rPr sz="2000"/>
              <a:t> </a:t>
            </a:r>
            <a:r>
              <a:rPr sz="2000"/>
              <a:t>examples,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address</a:t>
            </a:r>
            <a:r>
              <a:rPr sz="2000"/>
              <a:t> </a:t>
            </a:r>
            <a:r>
              <a:rPr sz="2000"/>
              <a:t>gaps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knowledge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understanding,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leverage</a:t>
            </a:r>
            <a:r>
              <a:rPr sz="2000"/>
              <a:t> </a:t>
            </a:r>
            <a:r>
              <a:rPr sz="2000"/>
              <a:t>special</a:t>
            </a:r>
            <a:r>
              <a:rPr sz="2000"/>
              <a:t> </a:t>
            </a:r>
            <a:r>
              <a:rPr sz="2000"/>
              <a:t>expertise–</a:t>
            </a:r>
            <a:r>
              <a:rPr sz="2000"/>
              <a:t> </a:t>
            </a:r>
            <a:r>
              <a:rPr sz="2000"/>
              <a:t>ie</a:t>
            </a:r>
            <a:r>
              <a:rPr sz="2000"/>
              <a:t> </a:t>
            </a:r>
            <a:r>
              <a:rPr sz="2000"/>
              <a:t>“</a:t>
            </a:r>
            <a:r>
              <a:rPr sz="2000"/>
              <a:t>we</a:t>
            </a:r>
            <a:r>
              <a:rPr sz="2000"/>
              <a:t> </a:t>
            </a:r>
            <a:r>
              <a:rPr sz="2000"/>
              <a:t>had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question</a:t>
            </a:r>
            <a:r>
              <a:rPr sz="2000"/>
              <a:t> </a:t>
            </a:r>
            <a:r>
              <a:rPr sz="2000"/>
              <a:t>about</a:t>
            </a:r>
            <a:r>
              <a:rPr sz="2000"/>
              <a:t> </a:t>
            </a:r>
            <a:r>
              <a:rPr sz="2000"/>
              <a:t>how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browser</a:t>
            </a:r>
            <a:r>
              <a:rPr sz="2000"/>
              <a:t> </a:t>
            </a:r>
            <a:r>
              <a:rPr sz="2000"/>
              <a:t>works,</a:t>
            </a:r>
            <a:r>
              <a:rPr sz="2000"/>
              <a:t> </a:t>
            </a:r>
            <a:r>
              <a:rPr sz="2000"/>
              <a:t>so</a:t>
            </a:r>
            <a:r>
              <a:rPr sz="2000"/>
              <a:t> </a:t>
            </a:r>
            <a:r>
              <a:rPr sz="2000"/>
              <a:t>let’s</a:t>
            </a:r>
            <a:r>
              <a:rPr sz="2000"/>
              <a:t> </a:t>
            </a:r>
            <a:r>
              <a:rPr sz="2000"/>
              <a:t>explore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now</a:t>
            </a:r>
            <a:r>
              <a:rPr sz="2000"/>
              <a:t>”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“</a:t>
            </a:r>
            <a:r>
              <a:rPr sz="2000"/>
              <a:t>some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active</a:t>
            </a:r>
            <a:r>
              <a:rPr sz="2000"/>
              <a:t> </a:t>
            </a:r>
            <a:r>
              <a:rPr sz="2000"/>
              <a:t>youtube</a:t>
            </a:r>
            <a:r>
              <a:rPr sz="2000"/>
              <a:t> </a:t>
            </a:r>
            <a:r>
              <a:rPr sz="2000"/>
              <a:t>users–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tell</a:t>
            </a:r>
            <a:r>
              <a:rPr sz="2000"/>
              <a:t> </a:t>
            </a:r>
            <a:r>
              <a:rPr sz="2000"/>
              <a:t>us</a:t>
            </a:r>
            <a:r>
              <a:rPr sz="2000"/>
              <a:t> </a:t>
            </a:r>
            <a:r>
              <a:rPr sz="2000"/>
              <a:t>about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platform?</a:t>
            </a:r>
            <a:r>
              <a:rPr sz="2000"/>
              <a:t>”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Always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respectful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varied</a:t>
            </a:r>
            <a:r>
              <a:rPr sz="2000"/>
              <a:t> </a:t>
            </a:r>
            <a:r>
              <a:rPr sz="2000"/>
              <a:t>viewpoints,</a:t>
            </a:r>
            <a:r>
              <a:rPr sz="2000"/>
              <a:t> </a:t>
            </a:r>
            <a:r>
              <a:rPr sz="2000"/>
              <a:t>ideas,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perspectives</a:t>
            </a:r>
            <a:r>
              <a:rPr sz="2000"/>
              <a:t> </a:t>
            </a:r>
            <a:r>
              <a:rPr sz="2000"/>
              <a:t>when</a:t>
            </a:r>
            <a:r>
              <a:rPr sz="2000"/>
              <a:t> </a:t>
            </a:r>
            <a:r>
              <a:rPr sz="2000"/>
              <a:t>referring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content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share.</a:t>
            </a:r>
            <a:r>
              <a:rPr sz="2000"/>
              <a:t> </a:t>
            </a:r>
            <a:r>
              <a:rPr sz="2000"/>
              <a:t>At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end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session,</a:t>
            </a:r>
            <a:r>
              <a:rPr sz="2000"/>
              <a:t> </a:t>
            </a:r>
            <a:r>
              <a:rPr sz="2000"/>
              <a:t>thank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participation,</a:t>
            </a:r>
            <a:r>
              <a:rPr sz="2000"/>
              <a:t> </a:t>
            </a:r>
            <a:r>
              <a:rPr sz="2000"/>
              <a:t>questions,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insights!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What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activity?</a:t>
            </a:r>
          </a:p>
          <a:p>
            <a:pPr lvl="0" marL="0" indent="0">
              <a:buNone/>
            </a:pPr>
          </a:p>
          <a:p>
            <a:pPr lvl="1"/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teach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audience,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process,</a:t>
            </a:r>
            <a:r>
              <a:rPr/>
              <a:t> </a:t>
            </a:r>
            <a:r>
              <a:rPr/>
              <a:t>structure,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meet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audience?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Feedback</a:t>
            </a:r>
            <a:r>
              <a:rPr b="1"/>
              <a:t> </a:t>
            </a:r>
            <a:r>
              <a:rPr b="1"/>
              <a:t>on</a:t>
            </a:r>
            <a:r>
              <a:rPr b="1"/>
              <a:t> </a:t>
            </a:r>
            <a:r>
              <a:rPr b="1"/>
              <a:t>Core</a:t>
            </a:r>
            <a:r>
              <a:rPr b="1"/>
              <a:t> </a:t>
            </a:r>
            <a:r>
              <a:rPr b="1"/>
              <a:t>Curriculum</a:t>
            </a:r>
          </a:p>
          <a:p>
            <a:pPr lvl="0" marL="0" indent="0">
              <a:buNone/>
            </a:pPr>
          </a:p>
          <a:p>
            <a:pPr lvl="1"/>
            <a:r>
              <a:rPr/>
              <a:t>Tell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curriculum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Web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Reflection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: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are you surprised to see?</a:t>
            </a:r>
          </a:p>
          <a:p>
            <a:pPr lvl="1"/>
            <a:r>
              <a:rPr/>
              <a:t>What is missing?</a:t>
            </a:r>
          </a:p>
          <a:p>
            <a:pPr lvl="1"/>
            <a:r>
              <a:rPr/>
              <a:t>What stands out?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Reflection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: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Are YOU on the web?</a:t>
            </a:r>
          </a:p>
          <a:p>
            <a:pPr lvl="1"/>
            <a:r>
              <a:rPr/>
              <a:t>How and where are you represented on the web?</a:t>
            </a:r>
          </a:p>
          <a:p>
            <a:pPr lvl="1"/>
            <a:r>
              <a:rPr/>
              <a:t>How do you express yourself online?</a:t>
            </a:r>
          </a:p>
          <a:p>
            <a:pPr lvl="1"/>
            <a:r>
              <a:rPr/>
              <a:t>Who are your different audiences</a:t>
            </a:r>
          </a:p>
          <a:p>
            <a:pPr lvl="2"/>
            <a:r>
              <a:rPr/>
              <a:t>Who’s looking or watching?</a:t>
            </a:r>
          </a:p>
          <a:p>
            <a:pPr lvl="1"/>
            <a:r>
              <a:rPr/>
              <a:t>What do you choose to share?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Reflection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background-2462434_640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32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Networks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Describe how you and others use and interact on the web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Introduce yourself :</a:t>
            </a:r>
          </a:p>
          <a:p>
            <a:pPr lvl="1"/>
            <a:r>
              <a:rPr/>
              <a:t>Name</a:t>
            </a:r>
          </a:p>
          <a:p>
            <a:pPr lvl="1"/>
            <a:r>
              <a:rPr/>
              <a:t>Favorite food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Ground</a:t>
            </a:r>
            <a:r>
              <a:rPr/>
              <a:t> </a:t>
            </a:r>
            <a:r>
              <a:rPr/>
              <a:t>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 can we do to work and learn better together?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Internet and the world wide web – the tools and technologies we use when we are “online.”</a:t>
            </a:r>
          </a:p>
          <a:p>
            <a:pPr lvl="0" marL="0" indent="0">
              <a:buNone/>
            </a:pPr>
            <a:r>
              <a:rPr/>
              <a:t>What kinds of things do you do “online.”?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Storytelling: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What’s the most important/meaningful/memorable experience you’ve had online?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Reflection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: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 the post-it notes write key words you heard in the stories (one word per sticky note).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VERBS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ADJECTIVES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NOUNS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we</a:t>
                      </a:r>
                      <a:r>
                        <a:rPr/>
                        <a:t> </a:t>
                      </a:r>
                      <a:r>
                        <a:rPr/>
                        <a:t>do</a:t>
                      </a:r>
                      <a:r>
                        <a:rPr/>
                        <a:t> </a:t>
                      </a:r>
                      <a:r>
                        <a:rPr/>
                        <a:t>or</a:t>
                      </a:r>
                      <a:r>
                        <a:rPr/>
                        <a:t> </a:t>
                      </a:r>
                      <a:r>
                        <a:rPr/>
                        <a:t>would</a:t>
                      </a:r>
                      <a:r>
                        <a:rPr/>
                        <a:t> </a:t>
                      </a:r>
                      <a:r>
                        <a:rPr/>
                        <a:t>like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</a:t>
                      </a:r>
                      <a:r>
                        <a:rPr/>
                        <a:t> </a:t>
                      </a:r>
                      <a:r>
                        <a:rPr/>
                        <a:t>on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web–</a:t>
                      </a:r>
                      <a:r>
                        <a:rPr/>
                        <a:t> </a:t>
                      </a:r>
                      <a:r>
                        <a:rPr/>
                        <a:t>(examples</a:t>
                      </a:r>
                      <a:r>
                        <a:rPr/>
                        <a:t> </a:t>
                      </a:r>
                      <a:r>
                        <a:rPr/>
                        <a:t>might</a:t>
                      </a:r>
                      <a:r>
                        <a:rPr/>
                        <a:t> </a:t>
                      </a:r>
                      <a:r>
                        <a:rPr/>
                        <a:t>be</a:t>
                      </a:r>
                      <a:r>
                        <a:rPr/>
                        <a:t> </a:t>
                      </a:r>
                      <a:r>
                        <a:rPr/>
                        <a:t>connect,</a:t>
                      </a:r>
                      <a:r>
                        <a:rPr/>
                        <a:t> </a:t>
                      </a:r>
                      <a:r>
                        <a:rPr/>
                        <a:t>learn,</a:t>
                      </a:r>
                      <a:r>
                        <a:rPr/>
                        <a:t> </a:t>
                      </a:r>
                      <a:r>
                        <a:rPr/>
                        <a:t>shop)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is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experience</a:t>
                      </a:r>
                      <a:r>
                        <a:rPr/>
                        <a:t> </a:t>
                      </a:r>
                      <a:r>
                        <a:rPr/>
                        <a:t>like</a:t>
                      </a:r>
                      <a:r>
                        <a:rPr/>
                        <a:t> </a:t>
                      </a:r>
                      <a:r>
                        <a:rPr/>
                        <a:t>for</a:t>
                      </a:r>
                      <a:r>
                        <a:rPr/>
                        <a:t> </a:t>
                      </a:r>
                      <a:r>
                        <a:rPr/>
                        <a:t>us,</a:t>
                      </a:r>
                      <a:r>
                        <a:rPr/>
                        <a:t> </a:t>
                      </a:r>
                      <a:r>
                        <a:rPr/>
                        <a:t>and</a:t>
                      </a:r>
                      <a:r>
                        <a:rPr/>
                        <a:t> </a:t>
                      </a:r>
                      <a:r>
                        <a:rPr/>
                        <a:t>for</a:t>
                      </a:r>
                      <a:r>
                        <a:rPr/>
                        <a:t> </a:t>
                      </a:r>
                      <a:r>
                        <a:rPr/>
                        <a:t>others?</a:t>
                      </a:r>
                      <a:r>
                        <a:rPr/>
                        <a:t> </a:t>
                      </a:r>
                      <a:r>
                        <a:rPr/>
                        <a:t>(examples:</a:t>
                      </a:r>
                      <a:r>
                        <a:rPr/>
                        <a:t> </a:t>
                      </a:r>
                      <a:r>
                        <a:rPr/>
                        <a:t>exciting,</a:t>
                      </a:r>
                      <a:r>
                        <a:rPr/>
                        <a:t> </a:t>
                      </a:r>
                      <a:r>
                        <a:rPr/>
                        <a:t>fun,</a:t>
                      </a:r>
                      <a:r>
                        <a:rPr/>
                        <a:t> </a:t>
                      </a:r>
                      <a:r>
                        <a:rPr/>
                        <a:t>overwhelming,</a:t>
                      </a:r>
                      <a:r>
                        <a:rPr/>
                        <a:t> </a:t>
                      </a:r>
                      <a:r>
                        <a:rPr/>
                        <a:t>confusing)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things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happen/are</a:t>
                      </a:r>
                      <a:r>
                        <a:rPr/>
                        <a:t> </a:t>
                      </a:r>
                      <a:r>
                        <a:rPr/>
                        <a:t>found</a:t>
                      </a:r>
                      <a:r>
                        <a:rPr/>
                        <a:t> </a:t>
                      </a:r>
                      <a:r>
                        <a:rPr/>
                        <a:t>online,</a:t>
                      </a:r>
                      <a:r>
                        <a:rPr/>
                        <a:t> </a:t>
                      </a:r>
                      <a:r>
                        <a:rPr/>
                        <a:t>or</a:t>
                      </a:r>
                      <a:r>
                        <a:rPr/>
                        <a:t> </a:t>
                      </a: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we</a:t>
                      </a:r>
                      <a:r>
                        <a:rPr/>
                        <a:t> </a:t>
                      </a:r>
                      <a:r>
                        <a:rPr/>
                        <a:t>use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connect</a:t>
                      </a:r>
                      <a:r>
                        <a:rPr/>
                        <a:t> </a:t>
                      </a:r>
                      <a:r>
                        <a:rPr/>
                        <a:t>(examples:</a:t>
                      </a:r>
                      <a:r>
                        <a:rPr/>
                        <a:t> </a:t>
                      </a:r>
                      <a:r>
                        <a:rPr/>
                        <a:t>communities,</a:t>
                      </a:r>
                      <a:r>
                        <a:rPr/>
                        <a:t> </a:t>
                      </a:r>
                      <a:r>
                        <a:rPr/>
                        <a:t>music,</a:t>
                      </a:r>
                      <a:r>
                        <a:rPr/>
                        <a:t> </a:t>
                      </a:r>
                      <a:r>
                        <a:rPr/>
                        <a:t>cell</a:t>
                      </a:r>
                      <a:r>
                        <a:rPr/>
                        <a:t> </a:t>
                      </a:r>
                      <a:r>
                        <a:rPr/>
                        <a:t>phone,</a:t>
                      </a:r>
                      <a:r>
                        <a:rPr/>
                        <a:t> </a:t>
                      </a:r>
                      <a:r>
                        <a:rPr/>
                        <a:t>modem)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You</dc:title>
  <dc:creator/>
  <cp:keywords/>
  <dcterms:created xsi:type="dcterms:W3CDTF">2021-08-29T10:12:27Z</dcterms:created>
  <dcterms:modified xsi:type="dcterms:W3CDTF">2021-08-29T10:12:27Z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ollowing">
    <vt:lpwstr>_articles/02-map-the-web.md</vt:lpwstr>
  </property>
  <property fmtid="{D5CDD505-2E9C-101B-9397-08002B2CF9AE}" pid="3" name="layout">
    <vt:lpwstr>page</vt:lpwstr>
  </property>
  <property fmtid="{D5CDD505-2E9C-101B-9397-08002B2CF9AE}" pid="4" name="status">
    <vt:lpwstr>done</vt:lpwstr>
  </property>
  <property fmtid="{D5CDD505-2E9C-101B-9397-08002B2CF9AE}" pid="5" name="toc">
    <vt:lpwstr/>
  </property>
</Properties>
</file>