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offline</a:t>
            </a:r>
            <a:r>
              <a:rPr/>
              <a:t> </a:t>
            </a:r>
            <a:r>
              <a:rPr/>
              <a:t>storytelling/discussion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communities.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on/with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Facilitators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insights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contextualize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connected.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45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1"/>
            <a:r>
              <a:rPr/>
              <a:t>Pencils,</a:t>
            </a:r>
            <a:r>
              <a:rPr/>
              <a:t> </a:t>
            </a:r>
            <a:r>
              <a:rPr/>
              <a:t>markers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storytelling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[6-10</a:t>
            </a:r>
            <a:r>
              <a:rPr/>
              <a:t> </a:t>
            </a:r>
            <a:r>
              <a:rPr/>
              <a:t>min]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favourite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discussion;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can–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be–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introduction,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Establish</a:t>
            </a:r>
            <a:r>
              <a:rPr/>
              <a:t> </a:t>
            </a:r>
            <a:r>
              <a:rPr/>
              <a:t>ground</a:t>
            </a:r>
            <a:r>
              <a:rPr/>
              <a:t> </a:t>
            </a:r>
            <a:r>
              <a:rPr/>
              <a:t>rules/shared</a:t>
            </a:r>
            <a:r>
              <a:rPr/>
              <a:t> </a:t>
            </a:r>
            <a:r>
              <a:rPr/>
              <a:t>agreements.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perspectives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encouraged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actively.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together?</a:t>
            </a:r>
            <a:r>
              <a:rPr/>
              <a:t> </a:t>
            </a:r>
            <a:r>
              <a:rPr/>
              <a:t>Solicit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</a:t>
            </a:r>
            <a:r>
              <a:rPr sz="2000"/>
              <a:t> </a:t>
            </a:r>
            <a:r>
              <a:rPr sz="2000"/>
              <a:t>actively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Don’t</a:t>
            </a:r>
            <a:r>
              <a:rPr sz="2000"/>
              <a:t> </a:t>
            </a:r>
            <a:r>
              <a:rPr sz="2000"/>
              <a:t>interrupt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Be</a:t>
            </a:r>
            <a:r>
              <a:rPr sz="2000"/>
              <a:t> </a:t>
            </a:r>
            <a:r>
              <a:rPr sz="2000"/>
              <a:t>open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from</a:t>
            </a:r>
            <a:r>
              <a:rPr sz="2000"/>
              <a:t> </a:t>
            </a:r>
            <a:r>
              <a:rPr sz="2000"/>
              <a:t>yours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groups,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listening</a:t>
            </a:r>
            <a:r>
              <a:rPr sz="2000"/>
              <a:t> </a:t>
            </a:r>
            <a:r>
              <a:rPr sz="2000"/>
              <a:t>more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If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listen,</a:t>
            </a:r>
            <a:r>
              <a:rPr sz="2000"/>
              <a:t> </a:t>
            </a:r>
            <a:r>
              <a:rPr sz="2000"/>
              <a:t>try</a:t>
            </a:r>
            <a:r>
              <a:rPr sz="2000"/>
              <a:t> </a:t>
            </a:r>
            <a:r>
              <a:rPr sz="2000"/>
              <a:t>speaking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technologies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“</a:t>
            </a:r>
            <a:r>
              <a:rPr/>
              <a:t>online.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round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sharing,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encourage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raise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hands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wait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called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speak,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popcorn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”</a:t>
            </a:r>
            <a:r>
              <a:rPr sz="2000"/>
              <a:t>–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spontaneous</a:t>
            </a:r>
            <a:r>
              <a:rPr sz="2000"/>
              <a:t> </a:t>
            </a:r>
            <a:r>
              <a:rPr sz="2000"/>
              <a:t>call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occur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them.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sharing</a:t>
            </a:r>
            <a:r>
              <a:rPr sz="2000"/>
              <a:t> </a:t>
            </a:r>
            <a:r>
              <a:rPr sz="2000"/>
              <a:t>style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best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group.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doesn’t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examples–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prior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experience–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provide</a:t>
            </a:r>
            <a:r>
              <a:rPr sz="2000"/>
              <a:t> </a:t>
            </a:r>
            <a:r>
              <a:rPr sz="2000"/>
              <a:t>ones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group.</a:t>
            </a:r>
            <a:r>
              <a:rPr sz="2000"/>
              <a:t> </a:t>
            </a:r>
            <a:r>
              <a:rPr sz="2000"/>
              <a:t>Examples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activity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include: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sending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receiving</a:t>
            </a:r>
            <a:r>
              <a:rPr sz="2000"/>
              <a:t> </a:t>
            </a:r>
            <a:r>
              <a:rPr sz="2000"/>
              <a:t>email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distant</a:t>
            </a:r>
            <a:r>
              <a:rPr sz="2000"/>
              <a:t> </a:t>
            </a:r>
            <a:r>
              <a:rPr sz="2000"/>
              <a:t>family</a:t>
            </a:r>
            <a:r>
              <a:rPr sz="2000"/>
              <a:t> </a:t>
            </a:r>
            <a:r>
              <a:rPr sz="2000"/>
              <a:t>members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application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smart</a:t>
            </a:r>
            <a:r>
              <a:rPr sz="2000"/>
              <a:t> </a:t>
            </a:r>
            <a:r>
              <a:rPr sz="2000"/>
              <a:t>phones–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example,</a:t>
            </a:r>
            <a:r>
              <a:rPr sz="2000"/>
              <a:t> </a:t>
            </a:r>
            <a:r>
              <a:rPr sz="2000"/>
              <a:t>maps</a:t>
            </a:r>
            <a:r>
              <a:rPr sz="2000"/>
              <a:t> </a:t>
            </a:r>
            <a:r>
              <a:rPr sz="2000"/>
              <a:t>app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help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navigate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using</a:t>
            </a:r>
            <a:r>
              <a:rPr sz="2000"/>
              <a:t> </a:t>
            </a:r>
            <a:r>
              <a:rPr sz="2000"/>
              <a:t>job</a:t>
            </a:r>
            <a:r>
              <a:rPr sz="2000"/>
              <a:t> </a:t>
            </a:r>
            <a:r>
              <a:rPr sz="2000"/>
              <a:t>finder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“</a:t>
            </a:r>
            <a:r>
              <a:rPr sz="2000"/>
              <a:t>googling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searching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information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streaming</a:t>
            </a:r>
            <a:r>
              <a:rPr sz="2000"/>
              <a:t> </a:t>
            </a:r>
            <a:r>
              <a:rPr sz="2000"/>
              <a:t>shows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Netflix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Spotify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logging</a:t>
            </a:r>
            <a:r>
              <a:rPr sz="2000"/>
              <a:t> </a:t>
            </a:r>
            <a:r>
              <a:rPr sz="2000"/>
              <a:t>into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other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sites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gaming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shopping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Facilitator</a:t>
            </a:r>
            <a:r>
              <a:rPr sz="2000"/>
              <a:t> </a:t>
            </a:r>
            <a:r>
              <a:rPr sz="2000"/>
              <a:t>points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reasons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web.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will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exploring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[20-25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listen.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pointers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give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storytelling</a:t>
            </a:r>
            <a:r>
              <a:rPr sz="2000"/>
              <a:t> </a:t>
            </a:r>
            <a:r>
              <a:rPr sz="2000"/>
              <a:t>exercise.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Storytellers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full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4</a:t>
            </a:r>
            <a:r>
              <a:rPr sz="2000"/>
              <a:t> </a:t>
            </a:r>
            <a:r>
              <a:rPr sz="2000"/>
              <a:t>minutes.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done</a:t>
            </a:r>
            <a:r>
              <a:rPr sz="2000"/>
              <a:t> </a:t>
            </a:r>
            <a:r>
              <a:rPr sz="2000"/>
              <a:t>before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up,</a:t>
            </a:r>
            <a:r>
              <a:rPr sz="2000"/>
              <a:t> </a:t>
            </a:r>
            <a:r>
              <a:rPr sz="2000"/>
              <a:t>that’s</a:t>
            </a:r>
            <a:r>
              <a:rPr sz="2000"/>
              <a:t> </a:t>
            </a:r>
            <a:r>
              <a:rPr sz="2000"/>
              <a:t>OK–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sit</a:t>
            </a:r>
            <a:r>
              <a:rPr sz="2000"/>
              <a:t> </a:t>
            </a:r>
            <a:r>
              <a:rPr sz="2000"/>
              <a:t>quietly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think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Listeners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practice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listening–</a:t>
            </a:r>
            <a:r>
              <a:rPr sz="2000"/>
              <a:t> </a:t>
            </a:r>
            <a:r>
              <a:rPr sz="2000"/>
              <a:t>focus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storyteller,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you’re</a:t>
            </a:r>
            <a:r>
              <a:rPr sz="2000"/>
              <a:t> </a:t>
            </a:r>
            <a:r>
              <a:rPr sz="2000"/>
              <a:t>going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say.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storytellers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important/meaningful/memorable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1"/>
            <a:r>
              <a:rPr/>
              <a:t>OR,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online?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kind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online?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learn?</a:t>
            </a:r>
          </a:p>
          <a:p>
            <a:pPr lvl="0" marL="0" indent="0">
              <a:buNone/>
            </a:pPr>
          </a:p>
          <a:p>
            <a:pPr lvl="2"/>
            <a:r>
              <a:rPr/>
              <a:t>How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life?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visible;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quiet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starts.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light,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deeper,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s/he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personal</a:t>
            </a:r>
            <a:r>
              <a:rPr sz="2000"/>
              <a:t> </a:t>
            </a:r>
            <a:r>
              <a:rPr sz="2000"/>
              <a:t>story,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draw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own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modeling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story.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example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KIND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story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(with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detail,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fill</a:t>
            </a:r>
            <a:r>
              <a:rPr sz="2000"/>
              <a:t> </a:t>
            </a:r>
            <a:r>
              <a:rPr sz="2000"/>
              <a:t>3</a:t>
            </a:r>
            <a:r>
              <a:rPr sz="2000"/>
              <a:t> </a:t>
            </a:r>
            <a:r>
              <a:rPr sz="2000"/>
              <a:t>minutes):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The</a:t>
            </a:r>
            <a:r>
              <a:rPr sz="2000"/>
              <a:t> </a:t>
            </a:r>
            <a:r>
              <a:rPr sz="2000"/>
              <a:t>internet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 </a:t>
            </a:r>
            <a:r>
              <a:rPr sz="2000"/>
              <a:t>because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able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people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love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which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most</a:t>
            </a:r>
            <a:r>
              <a:rPr sz="2000"/>
              <a:t> </a:t>
            </a:r>
            <a:r>
              <a:rPr sz="2000"/>
              <a:t>important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communities</a:t>
            </a:r>
            <a:r>
              <a:rPr sz="2000"/>
              <a:t> </a:t>
            </a:r>
            <a:r>
              <a:rPr sz="2000"/>
              <a:t>(bulletin</a:t>
            </a:r>
            <a:r>
              <a:rPr sz="2000"/>
              <a:t> </a:t>
            </a:r>
            <a:r>
              <a:rPr sz="2000"/>
              <a:t>boards,</a:t>
            </a:r>
            <a:r>
              <a:rPr sz="2000"/>
              <a:t> </a:t>
            </a:r>
            <a:r>
              <a:rPr sz="2000"/>
              <a:t>mailing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beginning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Facebook</a:t>
            </a:r>
            <a:r>
              <a:rPr sz="2000"/>
              <a:t> </a:t>
            </a:r>
            <a:r>
              <a:rPr sz="2000"/>
              <a:t>sites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social</a:t>
            </a:r>
            <a:r>
              <a:rPr sz="2000"/>
              <a:t> </a:t>
            </a:r>
            <a:r>
              <a:rPr sz="2000"/>
              <a:t>media</a:t>
            </a:r>
            <a:r>
              <a:rPr sz="2000"/>
              <a:t> </a:t>
            </a:r>
            <a:r>
              <a:rPr sz="2000"/>
              <a:t>platforms</a:t>
            </a:r>
            <a:r>
              <a:rPr sz="2000"/>
              <a:t> </a:t>
            </a:r>
            <a:r>
              <a:rPr sz="2000"/>
              <a:t>now)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deepening</a:t>
            </a:r>
            <a:r>
              <a:rPr sz="2000"/>
              <a:t> </a:t>
            </a:r>
            <a:r>
              <a:rPr sz="2000"/>
              <a:t>my</a:t>
            </a:r>
            <a:r>
              <a:rPr sz="2000"/>
              <a:t> </a:t>
            </a:r>
            <a:r>
              <a:rPr sz="2000"/>
              <a:t>appreciation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never</a:t>
            </a:r>
            <a:r>
              <a:rPr sz="2000"/>
              <a:t> </a:t>
            </a:r>
            <a:r>
              <a:rPr sz="2000"/>
              <a:t>imagined.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I’ve</a:t>
            </a:r>
            <a:r>
              <a:rPr sz="2000"/>
              <a:t> </a:t>
            </a:r>
            <a:r>
              <a:rPr sz="2000"/>
              <a:t>also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many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along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way!</a:t>
            </a:r>
            <a:r>
              <a:rPr sz="2000"/>
              <a:t> </a:t>
            </a:r>
            <a:r>
              <a:rPr sz="2000"/>
              <a:t>These</a:t>
            </a:r>
            <a:r>
              <a:rPr sz="2000"/>
              <a:t> </a:t>
            </a:r>
            <a:r>
              <a:rPr sz="2000"/>
              <a:t>connections</a:t>
            </a:r>
            <a:r>
              <a:rPr sz="2000"/>
              <a:t> </a:t>
            </a:r>
            <a:r>
              <a:rPr sz="2000"/>
              <a:t>started</a:t>
            </a:r>
            <a:r>
              <a:rPr sz="2000"/>
              <a:t> </a:t>
            </a:r>
            <a:r>
              <a:rPr sz="2000"/>
              <a:t>me</a:t>
            </a:r>
            <a:r>
              <a:rPr sz="2000"/>
              <a:t> </a:t>
            </a:r>
            <a:r>
              <a:rPr sz="2000"/>
              <a:t>traveling–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first</a:t>
            </a:r>
            <a:r>
              <a:rPr sz="2000"/>
              <a:t> </a:t>
            </a:r>
            <a:r>
              <a:rPr sz="2000"/>
              <a:t>two</a:t>
            </a:r>
            <a:r>
              <a:rPr sz="2000"/>
              <a:t> </a:t>
            </a:r>
            <a:r>
              <a:rPr sz="2000"/>
              <a:t>countries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ever</a:t>
            </a:r>
            <a:r>
              <a:rPr sz="2000"/>
              <a:t> </a:t>
            </a:r>
            <a:r>
              <a:rPr sz="2000"/>
              <a:t>traveled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outside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United</a:t>
            </a:r>
            <a:r>
              <a:rPr sz="2000"/>
              <a:t> </a:t>
            </a:r>
            <a:r>
              <a:rPr sz="2000"/>
              <a:t>States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Japan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Brazil,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went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visit</a:t>
            </a:r>
            <a:r>
              <a:rPr sz="2000"/>
              <a:t> </a:t>
            </a:r>
            <a:r>
              <a:rPr sz="2000"/>
              <a:t>friends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online</a:t>
            </a:r>
            <a:r>
              <a:rPr sz="2000"/>
              <a:t> </a:t>
            </a:r>
            <a:r>
              <a:rPr sz="2000"/>
              <a:t>music</a:t>
            </a:r>
            <a:r>
              <a:rPr sz="2000"/>
              <a:t> </a:t>
            </a:r>
            <a:r>
              <a:rPr sz="2000"/>
              <a:t>community.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finally</a:t>
            </a:r>
            <a:r>
              <a:rPr sz="2000"/>
              <a:t> </a:t>
            </a:r>
            <a:r>
              <a:rPr sz="2000"/>
              <a:t>got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meet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attend</a:t>
            </a:r>
            <a:r>
              <a:rPr sz="2000"/>
              <a:t> </a:t>
            </a:r>
            <a:r>
              <a:rPr sz="2000"/>
              <a:t>events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concerts</a:t>
            </a:r>
            <a:r>
              <a:rPr sz="2000"/>
              <a:t> </a:t>
            </a:r>
            <a:r>
              <a:rPr sz="2000"/>
              <a:t>together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life.</a:t>
            </a:r>
            <a:r>
              <a:rPr sz="2000"/>
              <a:t> </a:t>
            </a:r>
            <a:r>
              <a:rPr sz="2000"/>
              <a:t>After</a:t>
            </a:r>
            <a:r>
              <a:rPr sz="2000"/>
              <a:t> </a:t>
            </a:r>
            <a:r>
              <a:rPr sz="2000"/>
              <a:t>20</a:t>
            </a:r>
            <a:r>
              <a:rPr sz="2000"/>
              <a:t> </a:t>
            </a:r>
            <a:r>
              <a:rPr sz="2000"/>
              <a:t>years,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still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those</a:t>
            </a:r>
            <a:r>
              <a:rPr sz="2000"/>
              <a:t> </a:t>
            </a:r>
            <a:r>
              <a:rPr sz="2000"/>
              <a:t>friendships</a:t>
            </a:r>
            <a:r>
              <a:rPr sz="2000"/>
              <a:t> </a:t>
            </a:r>
            <a:r>
              <a:rPr sz="2000"/>
              <a:t>I</a:t>
            </a:r>
            <a:r>
              <a:rPr sz="2000"/>
              <a:t> </a:t>
            </a:r>
            <a:r>
              <a:rPr sz="2000"/>
              <a:t>made</a:t>
            </a:r>
            <a:r>
              <a:rPr sz="2000"/>
              <a:t> </a:t>
            </a:r>
            <a:r>
              <a:rPr sz="2000"/>
              <a:t>online!</a:t>
            </a:r>
          </a:p>
          <a:p>
            <a:pPr lvl="0" marL="0" indent="0">
              <a:buNone/>
            </a:pPr>
          </a:p>
          <a:p>
            <a:pPr lvl="1"/>
            <a:r>
              <a:rPr/>
              <a:t>In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remind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pause,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sink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1"/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quietly: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story?</a:t>
            </a:r>
          </a:p>
          <a:p>
            <a:pPr lvl="0" marL="0" indent="0">
              <a:buNone/>
            </a:pPr>
          </a:p>
          <a:p>
            <a:pPr lvl="2"/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similar?</a:t>
            </a:r>
          </a:p>
          <a:p>
            <a:pPr lvl="0" marL="0" indent="0">
              <a:buNone/>
            </a:pPr>
          </a:p>
          <a:p>
            <a:pPr lvl="1"/>
            <a:r>
              <a:rPr/>
              <a:t>Remind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thank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[10-15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Learners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gather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(verbs,</a:t>
            </a:r>
            <a:r>
              <a:rPr/>
              <a:t> </a:t>
            </a:r>
            <a:r>
              <a:rPr/>
              <a:t>adjectives,</a:t>
            </a:r>
            <a:r>
              <a:rPr/>
              <a:t> </a:t>
            </a:r>
            <a:r>
              <a:rPr/>
              <a:t>nouns).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invites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Put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invite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exploration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program–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gaps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understanding,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leverage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expertise–</a:t>
            </a:r>
            <a:r>
              <a:rPr/>
              <a:t> </a:t>
            </a:r>
            <a:r>
              <a:rPr/>
              <a:t>ie</a:t>
            </a:r>
            <a:r>
              <a:rPr/>
              <a:t> </a:t>
            </a:r>
            <a:r>
              <a:rPr/>
              <a:t>“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works,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now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youtube</a:t>
            </a:r>
            <a:r>
              <a:rPr/>
              <a:t> </a:t>
            </a:r>
            <a:r>
              <a:rPr/>
              <a:t>users–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platform?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  <a:p>
            <a:pPr lvl="0" marL="0" indent="0">
              <a:buNone/>
            </a:pPr>
          </a:p>
          <a:p>
            <a:pPr lvl="1"/>
            <a:r>
              <a:rPr/>
              <a:t>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shared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stories,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others’</a:t>
            </a:r>
            <a:r>
              <a:rPr/>
              <a:t> </a:t>
            </a:r>
            <a:r>
              <a:rPr/>
              <a:t>stories)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tight,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may</a:t>
            </a:r>
            <a:r>
              <a:rPr sz="2000"/>
              <a:t> </a:t>
            </a:r>
            <a:r>
              <a:rPr sz="2000"/>
              <a:t>opt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map</a:t>
            </a:r>
            <a:r>
              <a:rPr sz="2000"/>
              <a:t> </a:t>
            </a:r>
            <a:r>
              <a:rPr sz="2000"/>
              <a:t>exercise,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pose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Word</a:t>
            </a:r>
            <a:r>
              <a:rPr sz="2000"/>
              <a:t> </a:t>
            </a:r>
            <a:r>
              <a:rPr sz="2000"/>
              <a:t>Map:</a:t>
            </a:r>
            <a:r>
              <a:rPr sz="2000"/>
              <a:t> </a:t>
            </a:r>
            <a:r>
              <a:rPr sz="2000"/>
              <a:t>Using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note</a:t>
            </a:r>
            <a:r>
              <a:rPr sz="2000"/>
              <a:t> </a:t>
            </a:r>
            <a:r>
              <a:rPr sz="2000"/>
              <a:t>cards,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making</a:t>
            </a:r>
            <a:r>
              <a:rPr sz="2000"/>
              <a:t> </a:t>
            </a:r>
            <a:r>
              <a:rPr sz="2000"/>
              <a:t>lists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words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heard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stories.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one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per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VERBS: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would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web–</a:t>
            </a:r>
            <a:r>
              <a:rPr sz="2000"/>
              <a:t> </a:t>
            </a:r>
            <a:r>
              <a:rPr sz="2000"/>
              <a:t>(examples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connect,</a:t>
            </a:r>
            <a:r>
              <a:rPr sz="2000"/>
              <a:t> </a:t>
            </a:r>
            <a:r>
              <a:rPr sz="2000"/>
              <a:t>learn,</a:t>
            </a:r>
            <a:r>
              <a:rPr sz="2000"/>
              <a:t> </a:t>
            </a:r>
            <a:r>
              <a:rPr sz="2000"/>
              <a:t>shop)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ADJECTIVES: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experience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us,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others?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exciting,</a:t>
            </a:r>
            <a:r>
              <a:rPr sz="2000"/>
              <a:t> </a:t>
            </a:r>
            <a:r>
              <a:rPr sz="2000"/>
              <a:t>fun,</a:t>
            </a:r>
            <a:r>
              <a:rPr sz="2000"/>
              <a:t> </a:t>
            </a:r>
            <a:r>
              <a:rPr sz="2000"/>
              <a:t>overwhelming,</a:t>
            </a:r>
            <a:r>
              <a:rPr sz="2000"/>
              <a:t> </a:t>
            </a:r>
            <a:r>
              <a:rPr sz="2000"/>
              <a:t>confusing)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NOUNS:</a:t>
            </a:r>
            <a:r>
              <a:rPr sz="2000"/>
              <a:t> </a:t>
            </a:r>
            <a:r>
              <a:rPr sz="2000"/>
              <a:t>things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happen/are</a:t>
            </a:r>
            <a:r>
              <a:rPr sz="2000"/>
              <a:t> </a:t>
            </a:r>
            <a:r>
              <a:rPr sz="2000"/>
              <a:t>found</a:t>
            </a:r>
            <a:r>
              <a:rPr sz="2000"/>
              <a:t> </a:t>
            </a:r>
            <a:r>
              <a:rPr sz="2000"/>
              <a:t>online,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connect</a:t>
            </a:r>
            <a:r>
              <a:rPr sz="2000"/>
              <a:t> </a:t>
            </a:r>
            <a:r>
              <a:rPr sz="2000"/>
              <a:t>(examples:</a:t>
            </a:r>
            <a:r>
              <a:rPr sz="2000"/>
              <a:t> </a:t>
            </a:r>
            <a:r>
              <a:rPr sz="2000"/>
              <a:t>communities,</a:t>
            </a:r>
            <a:r>
              <a:rPr sz="2000"/>
              <a:t> </a:t>
            </a:r>
            <a:r>
              <a:rPr sz="2000"/>
              <a:t>music,</a:t>
            </a:r>
            <a:r>
              <a:rPr sz="2000"/>
              <a:t> </a:t>
            </a:r>
            <a:r>
              <a:rPr sz="2000"/>
              <a:t>cell</a:t>
            </a:r>
            <a:r>
              <a:rPr sz="2000"/>
              <a:t> </a:t>
            </a:r>
            <a:r>
              <a:rPr sz="2000"/>
              <a:t>phone,</a:t>
            </a:r>
            <a:r>
              <a:rPr sz="2000"/>
              <a:t> </a:t>
            </a:r>
            <a:r>
              <a:rPr sz="2000"/>
              <a:t>modem)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Learners</a:t>
            </a:r>
            <a:r>
              <a:rPr sz="2000"/>
              <a:t> </a:t>
            </a:r>
            <a:r>
              <a:rPr sz="2000"/>
              <a:t>bring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gather</a:t>
            </a:r>
            <a:r>
              <a:rPr sz="2000"/>
              <a:t> </a:t>
            </a:r>
            <a:r>
              <a:rPr sz="2000"/>
              <a:t>them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word</a:t>
            </a:r>
            <a:r>
              <a:rPr sz="2000"/>
              <a:t> </a:t>
            </a:r>
            <a:r>
              <a:rPr sz="2000"/>
              <a:t>groupings</a:t>
            </a:r>
            <a:r>
              <a:rPr sz="2000"/>
              <a:t> </a:t>
            </a:r>
            <a:r>
              <a:rPr sz="2000"/>
              <a:t>(verbs,</a:t>
            </a:r>
            <a:r>
              <a:rPr sz="2000"/>
              <a:t> </a:t>
            </a:r>
            <a:r>
              <a:rPr sz="2000"/>
              <a:t>adjectives,</a:t>
            </a:r>
            <a:r>
              <a:rPr sz="2000"/>
              <a:t> </a:t>
            </a:r>
            <a:r>
              <a:rPr sz="2000"/>
              <a:t>nouns).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invites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come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look,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surprised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missing?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stands</a:t>
            </a:r>
            <a:r>
              <a:rPr sz="2000"/>
              <a:t> </a:t>
            </a:r>
            <a:r>
              <a:rPr sz="2000"/>
              <a:t>out?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Questions: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consider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writing</a:t>
            </a:r>
            <a:r>
              <a:rPr sz="2000"/>
              <a:t> </a:t>
            </a:r>
            <a:r>
              <a:rPr sz="2000"/>
              <a:t>answers,</a:t>
            </a:r>
            <a:r>
              <a:rPr sz="2000"/>
              <a:t> </a:t>
            </a:r>
            <a:r>
              <a:rPr sz="2000"/>
              <a:t>ideas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thoughts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notes.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chose</a:t>
            </a:r>
            <a:r>
              <a:rPr sz="2000"/>
              <a:t> </a:t>
            </a:r>
            <a:r>
              <a:rPr sz="2000"/>
              <a:t>among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following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up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own)</a:t>
            </a:r>
            <a:r>
              <a:rPr sz="2000"/>
              <a:t> </a:t>
            </a:r>
            <a:r>
              <a:rPr sz="2000"/>
              <a:t>based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audience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emerged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What’s</a:t>
            </a:r>
            <a:r>
              <a:rPr sz="2000"/>
              <a:t> </a:t>
            </a:r>
            <a:r>
              <a:rPr sz="2000"/>
              <a:t>mysterious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you’ve</a:t>
            </a:r>
            <a:r>
              <a:rPr sz="2000"/>
              <a:t> </a:t>
            </a:r>
            <a:r>
              <a:rPr sz="2000"/>
              <a:t>been</a:t>
            </a:r>
            <a:r>
              <a:rPr sz="2000"/>
              <a:t> </a:t>
            </a:r>
            <a:r>
              <a:rPr sz="2000"/>
              <a:t>curious/wondering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tech,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want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learn?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ways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has</a:t>
            </a:r>
            <a:r>
              <a:rPr sz="2000"/>
              <a:t> </a:t>
            </a:r>
            <a:r>
              <a:rPr sz="2000"/>
              <a:t>changed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relationships?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interaction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versus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real</a:t>
            </a:r>
            <a:r>
              <a:rPr sz="2000"/>
              <a:t> </a:t>
            </a:r>
            <a:r>
              <a:rPr sz="2000"/>
              <a:t>life</a:t>
            </a:r>
            <a:r>
              <a:rPr sz="2000"/>
              <a:t>”</a:t>
            </a:r>
            <a:r>
              <a:rPr sz="2000"/>
              <a:t>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represented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web?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How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express</a:t>
            </a:r>
            <a:r>
              <a:rPr sz="2000"/>
              <a:t> </a:t>
            </a:r>
            <a:r>
              <a:rPr sz="2000"/>
              <a:t>yourself</a:t>
            </a:r>
            <a:r>
              <a:rPr sz="2000"/>
              <a:t> </a:t>
            </a:r>
            <a:r>
              <a:rPr sz="2000"/>
              <a:t>online?</a:t>
            </a:r>
            <a:r>
              <a:rPr sz="2000"/>
              <a:t> </a:t>
            </a:r>
            <a:r>
              <a:rPr sz="2000"/>
              <a:t>Who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audiences–</a:t>
            </a:r>
            <a:r>
              <a:rPr sz="2000"/>
              <a:t> </a:t>
            </a:r>
            <a:r>
              <a:rPr sz="2000"/>
              <a:t>who’s</a:t>
            </a:r>
            <a:r>
              <a:rPr sz="2000"/>
              <a:t> </a:t>
            </a:r>
            <a:r>
              <a:rPr sz="2000"/>
              <a:t>looking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watching?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choose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share?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sticky</a:t>
            </a:r>
            <a:r>
              <a:rPr sz="2000"/>
              <a:t> </a:t>
            </a:r>
            <a:r>
              <a:rPr sz="2000"/>
              <a:t>notes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wall,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again</a:t>
            </a:r>
            <a:r>
              <a:rPr sz="2000"/>
              <a:t> </a:t>
            </a:r>
            <a:r>
              <a:rPr sz="2000"/>
              <a:t>invite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discuss.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use</a:t>
            </a:r>
            <a:r>
              <a:rPr sz="2000"/>
              <a:t> </a:t>
            </a:r>
            <a:r>
              <a:rPr sz="2000"/>
              <a:t>responses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stories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exploration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shape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rest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program–</a:t>
            </a:r>
            <a:r>
              <a:rPr sz="2000"/>
              <a:t> </a:t>
            </a:r>
            <a:r>
              <a:rPr sz="2000"/>
              <a:t>return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questions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context,</a:t>
            </a:r>
            <a:r>
              <a:rPr sz="2000"/>
              <a:t> </a:t>
            </a:r>
            <a:r>
              <a:rPr sz="2000"/>
              <a:t>examples,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address</a:t>
            </a:r>
            <a:r>
              <a:rPr sz="2000"/>
              <a:t> </a:t>
            </a:r>
            <a:r>
              <a:rPr sz="2000"/>
              <a:t>gaps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knowledge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understanding,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leverage</a:t>
            </a:r>
            <a:r>
              <a:rPr sz="2000"/>
              <a:t> </a:t>
            </a:r>
            <a:r>
              <a:rPr sz="2000"/>
              <a:t>special</a:t>
            </a:r>
            <a:r>
              <a:rPr sz="2000"/>
              <a:t> </a:t>
            </a:r>
            <a:r>
              <a:rPr sz="2000"/>
              <a:t>expertise–</a:t>
            </a:r>
            <a:r>
              <a:rPr sz="2000"/>
              <a:t> </a:t>
            </a:r>
            <a:r>
              <a:rPr sz="2000"/>
              <a:t>ie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we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browser</a:t>
            </a:r>
            <a:r>
              <a:rPr sz="2000"/>
              <a:t> </a:t>
            </a:r>
            <a:r>
              <a:rPr sz="2000"/>
              <a:t>works,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let’s</a:t>
            </a:r>
            <a:r>
              <a:rPr sz="2000"/>
              <a:t> </a:t>
            </a:r>
            <a:r>
              <a:rPr sz="2000"/>
              <a:t>explore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now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some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active</a:t>
            </a:r>
            <a:r>
              <a:rPr sz="2000"/>
              <a:t> </a:t>
            </a:r>
            <a:r>
              <a:rPr sz="2000"/>
              <a:t>youtube</a:t>
            </a:r>
            <a:r>
              <a:rPr sz="2000"/>
              <a:t> </a:t>
            </a:r>
            <a:r>
              <a:rPr sz="2000"/>
              <a:t>users–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tell</a:t>
            </a:r>
            <a:r>
              <a:rPr sz="2000"/>
              <a:t> </a:t>
            </a:r>
            <a:r>
              <a:rPr sz="2000"/>
              <a:t>us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platform?</a:t>
            </a:r>
            <a:r>
              <a:rPr sz="2000"/>
              <a:t>”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Always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respectful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varied</a:t>
            </a:r>
            <a:r>
              <a:rPr sz="2000"/>
              <a:t> </a:t>
            </a:r>
            <a:r>
              <a:rPr sz="2000"/>
              <a:t>viewpoints,</a:t>
            </a:r>
            <a:r>
              <a:rPr sz="2000"/>
              <a:t> </a:t>
            </a:r>
            <a:r>
              <a:rPr sz="2000"/>
              <a:t>ideas,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perspectives</a:t>
            </a:r>
            <a:r>
              <a:rPr sz="2000"/>
              <a:t> </a:t>
            </a:r>
            <a:r>
              <a:rPr sz="2000"/>
              <a:t>when</a:t>
            </a:r>
            <a:r>
              <a:rPr sz="2000"/>
              <a:t> </a:t>
            </a:r>
            <a:r>
              <a:rPr sz="2000"/>
              <a:t>referring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share.</a:t>
            </a:r>
            <a:r>
              <a:rPr sz="2000"/>
              <a:t> </a:t>
            </a:r>
            <a:r>
              <a:rPr sz="2000"/>
              <a:t>At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end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session,</a:t>
            </a:r>
            <a:r>
              <a:rPr sz="2000"/>
              <a:t> </a:t>
            </a:r>
            <a:r>
              <a:rPr sz="2000"/>
              <a:t>thank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participation,</a:t>
            </a:r>
            <a:r>
              <a:rPr sz="2000"/>
              <a:t> </a:t>
            </a:r>
            <a:r>
              <a:rPr sz="2000"/>
              <a:t>questions,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insights!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are you surprised to see?</a:t>
            </a:r>
          </a:p>
          <a:p>
            <a:pPr lvl="1"/>
            <a:r>
              <a:rPr/>
              <a:t>What is missing?</a:t>
            </a:r>
          </a:p>
          <a:p>
            <a:pPr lvl="1"/>
            <a:r>
              <a:rPr/>
              <a:t>What stands out?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Are YOU on the web?</a:t>
            </a:r>
          </a:p>
          <a:p>
            <a:pPr lvl="1"/>
            <a:r>
              <a:rPr/>
              <a:t>How and where are you represented on the web?</a:t>
            </a:r>
          </a:p>
          <a:p>
            <a:pPr lvl="1"/>
            <a:r>
              <a:rPr/>
              <a:t>How do you express yourself online?</a:t>
            </a:r>
          </a:p>
          <a:p>
            <a:pPr lvl="1"/>
            <a:r>
              <a:rPr/>
              <a:t>Who are your different audiences</a:t>
            </a:r>
          </a:p>
          <a:p>
            <a:pPr lvl="2"/>
            <a:r>
              <a:rPr/>
              <a:t>Who’s looking or watching?</a:t>
            </a:r>
          </a:p>
          <a:p>
            <a:pPr lvl="1"/>
            <a:r>
              <a:rPr/>
              <a:t>What do you choose to share?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Reflection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background-2462434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Networks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Describe how you and others use and interact on the web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Introduce yourself :</a:t>
            </a:r>
          </a:p>
          <a:p>
            <a:pPr lvl="1"/>
            <a:r>
              <a:rPr/>
              <a:t>Name</a:t>
            </a:r>
          </a:p>
          <a:p>
            <a:pPr lvl="1"/>
            <a:r>
              <a:rPr/>
              <a:t>favourite food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Ground</a:t>
            </a:r>
            <a:r>
              <a:rPr/>
              <a:t> </a:t>
            </a:r>
            <a:r>
              <a:rPr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 can we do to work and learn better together?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Internet and the world wide web – the tools and technologies we use when we are “online.”</a:t>
            </a:r>
          </a:p>
          <a:p>
            <a:pPr lvl="0" marL="0" indent="0">
              <a:buNone/>
            </a:pPr>
            <a:r>
              <a:rPr/>
              <a:t>What kinds of things do you do “online.”?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Storytelling: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most important/meaningful/memorable experience you’ve had online?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 the post-it notes write key words you heard in the stories (one word per sticky note).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VERBS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ADJECTIVES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NOUNS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would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do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web–</a:t>
                      </a:r>
                      <a:r>
                        <a:rPr/>
                        <a:t> </a:t>
                      </a:r>
                      <a:r>
                        <a:rPr/>
                        <a:t>(examples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connect,</a:t>
                      </a:r>
                      <a:r>
                        <a:rPr/>
                        <a:t> </a:t>
                      </a:r>
                      <a:r>
                        <a:rPr/>
                        <a:t>learn,</a:t>
                      </a:r>
                      <a:r>
                        <a:rPr/>
                        <a:t> </a:t>
                      </a:r>
                      <a:r>
                        <a:rPr/>
                        <a:t>shop)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experience</a:t>
                      </a:r>
                      <a:r>
                        <a:rPr/>
                        <a:t> </a:t>
                      </a:r>
                      <a:r>
                        <a:rPr/>
                        <a:t>like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us,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others?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exciting,</a:t>
                      </a:r>
                      <a:r>
                        <a:rPr/>
                        <a:t> </a:t>
                      </a:r>
                      <a:r>
                        <a:rPr/>
                        <a:t>fun,</a:t>
                      </a:r>
                      <a:r>
                        <a:rPr/>
                        <a:t> </a:t>
                      </a:r>
                      <a:r>
                        <a:rPr/>
                        <a:t>overwhelming,</a:t>
                      </a:r>
                      <a:r>
                        <a:rPr/>
                        <a:t> </a:t>
                      </a:r>
                      <a:r>
                        <a:rPr/>
                        <a:t>confusing)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happen/are</a:t>
                      </a:r>
                      <a:r>
                        <a:rPr/>
                        <a:t> </a:t>
                      </a:r>
                      <a:r>
                        <a:rPr/>
                        <a:t>found</a:t>
                      </a:r>
                      <a:r>
                        <a:rPr/>
                        <a:t> </a:t>
                      </a:r>
                      <a:r>
                        <a:rPr/>
                        <a:t>online,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we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connect</a:t>
                      </a:r>
                      <a:r>
                        <a:rPr/>
                        <a:t> </a:t>
                      </a:r>
                      <a:r>
                        <a:rPr/>
                        <a:t>(examples:</a:t>
                      </a:r>
                      <a:r>
                        <a:rPr/>
                        <a:t> </a:t>
                      </a:r>
                      <a:r>
                        <a:rPr/>
                        <a:t>communities,</a:t>
                      </a:r>
                      <a:r>
                        <a:rPr/>
                        <a:t> </a:t>
                      </a:r>
                      <a:r>
                        <a:rPr/>
                        <a:t>music,</a:t>
                      </a:r>
                      <a:r>
                        <a:rPr/>
                        <a:t> </a:t>
                      </a:r>
                      <a:r>
                        <a:rPr/>
                        <a:t>cell</a:t>
                      </a:r>
                      <a:r>
                        <a:rPr/>
                        <a:t> </a:t>
                      </a:r>
                      <a:r>
                        <a:rPr/>
                        <a:t>phone,</a:t>
                      </a:r>
                      <a:r>
                        <a:rPr/>
                        <a:t> </a:t>
                      </a:r>
                      <a:r>
                        <a:rPr/>
                        <a:t>modem)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You</dc:title>
  <dc:creator/>
  <cp:keywords/>
  <dcterms:created xsi:type="dcterms:W3CDTF">2021-08-29T19:57:37Z</dcterms:created>
  <dcterms:modified xsi:type="dcterms:W3CDTF">2021-08-29T19:57:37Z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_articles/02-map-the-web.md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