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notesMaster" Target="notesMasters/notesMaster1.xml" /><Relationship Id="rId16" Type="http://schemas.openxmlformats.org/officeDocument/2006/relationships/viewProps" Target="viewProps.xml" /><Relationship Id="rId1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8" Type="http://schemas.openxmlformats.org/officeDocument/2006/relationships/tableStyles" Target="tableStyles.xml" /><Relationship Id="rId17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7.xml.rels><?xml version="1.0" encoding="UTF-8"?>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_rels/notesSlide8.xml.rels><?xml version="1.0" encoding="UTF-8"?>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9.xml.rels><?xml version="1.0" encoding="UTF-8"?>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Description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Learn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tell</a:t>
            </a:r>
            <a:r>
              <a:rPr/>
              <a:t> </a:t>
            </a:r>
            <a:r>
              <a:rPr/>
              <a:t>truth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fiction</a:t>
            </a:r>
            <a:r>
              <a:rPr/>
              <a:t> </a:t>
            </a:r>
            <a:r>
              <a:rPr/>
              <a:t>while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investigate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existence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kraken,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huge,</a:t>
            </a:r>
            <a:r>
              <a:rPr/>
              <a:t> </a:t>
            </a:r>
            <a:r>
              <a:rPr/>
              <a:t>dangerous</a:t>
            </a:r>
            <a:r>
              <a:rPr/>
              <a:t> </a:t>
            </a:r>
            <a:r>
              <a:rPr/>
              <a:t>tentacled</a:t>
            </a:r>
            <a:r>
              <a:rPr/>
              <a:t> </a:t>
            </a:r>
            <a:r>
              <a:rPr/>
              <a:t>sea</a:t>
            </a:r>
            <a:r>
              <a:rPr/>
              <a:t> </a:t>
            </a:r>
            <a:r>
              <a:rPr/>
              <a:t>creature,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spot</a:t>
            </a:r>
            <a:r>
              <a:rPr/>
              <a:t> </a:t>
            </a:r>
            <a:r>
              <a:rPr/>
              <a:t>misinformation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disinformation.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collaborate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rules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guide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evaluating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sources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solve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question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compare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checklists.</a:t>
            </a:r>
          </a:p>
          <a:p>
            <a:pPr lvl="0" marL="0" indent="0">
              <a:buNone/>
            </a:pP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Time</a:t>
            </a:r>
            <a:r>
              <a:rPr b="1"/>
              <a:t> </a:t>
            </a:r>
            <a:r>
              <a:rPr b="1"/>
              <a:t>Required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1</a:t>
            </a:r>
            <a:r>
              <a:rPr/>
              <a:t> </a:t>
            </a:r>
            <a:r>
              <a:rPr/>
              <a:t>hour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1.5</a:t>
            </a:r>
            <a:r>
              <a:rPr/>
              <a:t> </a:t>
            </a:r>
            <a:r>
              <a:rPr/>
              <a:t>hours</a:t>
            </a:r>
            <a:r>
              <a:rPr/>
              <a:t> </a:t>
            </a:r>
            <a:r>
              <a:rPr/>
              <a:t>depending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size</a:t>
            </a:r>
          </a:p>
          <a:p>
            <a:pPr lvl="0" marL="0" indent="0">
              <a:buNone/>
            </a:pP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Audience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Can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tailored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audiences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13</a:t>
            </a:r>
            <a:r>
              <a:rPr/>
              <a:t> </a:t>
            </a:r>
            <a:r>
              <a:rPr/>
              <a:t>up;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varying</a:t>
            </a:r>
            <a:r>
              <a:rPr/>
              <a:t> </a:t>
            </a:r>
            <a:r>
              <a:rPr/>
              <a:t>levels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experience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web.</a:t>
            </a:r>
          </a:p>
          <a:p>
            <a:pPr lvl="0" marL="0" indent="0">
              <a:buNone/>
            </a:pP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Materials</a:t>
            </a:r>
          </a:p>
          <a:p>
            <a:pPr lvl="0" marL="0" indent="0">
              <a:buNone/>
            </a:pPr>
          </a:p>
          <a:p>
            <a:pPr lvl="1"/>
            <a:r>
              <a:rPr/>
              <a:t>Sticky</a:t>
            </a:r>
            <a:r>
              <a:rPr/>
              <a:t> </a:t>
            </a:r>
            <a:r>
              <a:rPr/>
              <a:t>notes</a:t>
            </a:r>
          </a:p>
          <a:p>
            <a:pPr lvl="0" marL="0" indent="0">
              <a:buNone/>
            </a:pPr>
          </a:p>
          <a:p>
            <a:pPr lvl="1"/>
            <a:r>
              <a:rPr/>
              <a:t>Flipchart,</a:t>
            </a:r>
            <a:r>
              <a:rPr/>
              <a:t> </a:t>
            </a:r>
            <a:r>
              <a:rPr/>
              <a:t>whiteboard,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paper</a:t>
            </a:r>
          </a:p>
          <a:p>
            <a:pPr lvl="0" marL="0" indent="0">
              <a:buNone/>
            </a:pPr>
          </a:p>
          <a:p>
            <a:pPr lvl="1"/>
            <a:r>
              <a:rPr/>
              <a:t>Pencils,</a:t>
            </a:r>
            <a:r>
              <a:rPr/>
              <a:t> </a:t>
            </a:r>
            <a:r>
              <a:rPr/>
              <a:t>markers</a:t>
            </a:r>
          </a:p>
          <a:p>
            <a:pPr lvl="0" marL="0" indent="0">
              <a:buNone/>
            </a:pPr>
          </a:p>
          <a:p>
            <a:pPr lvl="1"/>
            <a:r>
              <a:rPr/>
              <a:t>Laptop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internet</a:t>
            </a:r>
            <a:r>
              <a:rPr/>
              <a:t> </a:t>
            </a:r>
            <a:r>
              <a:rPr/>
              <a:t>connection</a:t>
            </a:r>
          </a:p>
          <a:p>
            <a:pPr lvl="0" marL="0" indent="0">
              <a:buNone/>
            </a:pP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Web</a:t>
            </a:r>
            <a:r>
              <a:rPr b="1"/>
              <a:t> </a:t>
            </a:r>
            <a:r>
              <a:rPr b="1"/>
              <a:t>Literacy</a:t>
            </a:r>
            <a:r>
              <a:rPr b="1"/>
              <a:t> </a:t>
            </a:r>
            <a:r>
              <a:rPr b="1"/>
              <a:t>Skills</a:t>
            </a:r>
          </a:p>
          <a:p>
            <a:pPr lvl="0" marL="0" indent="0">
              <a:buNone/>
            </a:pPr>
          </a:p>
          <a:p>
            <a:pPr lvl="1"/>
            <a:r>
              <a:rPr/>
              <a:t>Evaluate</a:t>
            </a:r>
          </a:p>
          <a:p>
            <a:pPr lvl="0" marL="0" indent="0">
              <a:buNone/>
            </a:pPr>
          </a:p>
          <a:p>
            <a:pPr lvl="1"/>
            <a:r>
              <a:rPr/>
              <a:t>Search</a:t>
            </a:r>
          </a:p>
          <a:p>
            <a:pPr lvl="0" marL="0" indent="0">
              <a:buNone/>
            </a:pPr>
          </a:p>
          <a:p>
            <a:pPr lvl="1"/>
            <a:r>
              <a:rPr/>
              <a:t>Navigate</a:t>
            </a:r>
          </a:p>
          <a:p>
            <a:pPr lvl="0" marL="0" indent="0">
              <a:buNone/>
            </a:pP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21st</a:t>
            </a:r>
            <a:r>
              <a:rPr b="1"/>
              <a:t> </a:t>
            </a:r>
            <a:r>
              <a:rPr b="1"/>
              <a:t>Century</a:t>
            </a:r>
            <a:r>
              <a:rPr b="1"/>
              <a:t> </a:t>
            </a:r>
            <a:r>
              <a:rPr b="1"/>
              <a:t>Skills</a:t>
            </a:r>
          </a:p>
          <a:p>
            <a:pPr lvl="0" marL="0" indent="0">
              <a:buNone/>
            </a:pPr>
          </a:p>
          <a:p>
            <a:pPr lvl="1"/>
            <a:r>
              <a:rPr/>
              <a:t>Problem-Solving</a:t>
            </a:r>
          </a:p>
          <a:p>
            <a:pPr lvl="0" marL="0" indent="0">
              <a:buNone/>
            </a:pPr>
          </a:p>
          <a:p>
            <a:pPr lvl="1"/>
            <a:r>
              <a:rPr/>
              <a:t>Collaboration</a:t>
            </a:r>
          </a:p>
          <a:p>
            <a:pPr lvl="0" marL="0" indent="0">
              <a:buNone/>
            </a:pPr>
          </a:p>
          <a:p>
            <a:pPr lvl="1"/>
            <a:r>
              <a:rPr/>
              <a:t>Communication</a:t>
            </a:r>
          </a:p>
          <a:p>
            <a:pPr lvl="0" marL="0" indent="0">
              <a:buNone/>
            </a:pP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Earning</a:t>
            </a:r>
            <a:r>
              <a:rPr b="1"/>
              <a:t> </a:t>
            </a:r>
            <a:r>
              <a:rPr b="1"/>
              <a:t>Digital</a:t>
            </a:r>
            <a:r>
              <a:rPr b="1"/>
              <a:t> </a:t>
            </a:r>
            <a:r>
              <a:rPr b="1"/>
              <a:t>Badges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Digital</a:t>
            </a:r>
            <a:r>
              <a:rPr/>
              <a:t> </a:t>
            </a:r>
            <a:r>
              <a:rPr/>
              <a:t>badges</a:t>
            </a:r>
            <a:r>
              <a:rPr/>
              <a:t> </a:t>
            </a:r>
            <a:r>
              <a:rPr/>
              <a:t>capture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evidence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demonstration</a:t>
            </a:r>
            <a:r>
              <a:rPr/>
              <a:t> </a:t>
            </a:r>
            <a:r>
              <a:rPr/>
              <a:t>knowledge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achievement.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Core</a:t>
            </a:r>
            <a:r>
              <a:rPr/>
              <a:t> </a:t>
            </a:r>
            <a:r>
              <a:rPr/>
              <a:t>Activity</a:t>
            </a:r>
            <a:r>
              <a:rPr/>
              <a:t> </a:t>
            </a:r>
            <a:r>
              <a:rPr/>
              <a:t>encompasses</a:t>
            </a:r>
            <a:r>
              <a:rPr/>
              <a:t> </a:t>
            </a:r>
            <a:r>
              <a:rPr/>
              <a:t>multiple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literacy</a:t>
            </a:r>
            <a:r>
              <a:rPr/>
              <a:t> </a:t>
            </a:r>
            <a:r>
              <a:rPr/>
              <a:t>skills.</a:t>
            </a:r>
            <a:r>
              <a:rPr/>
              <a:t> </a:t>
            </a:r>
            <a:r>
              <a:rPr/>
              <a:t>Completion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Core</a:t>
            </a:r>
            <a:r>
              <a:rPr/>
              <a:t> </a:t>
            </a:r>
            <a:r>
              <a:rPr/>
              <a:t>Activities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enable</a:t>
            </a:r>
            <a:r>
              <a:rPr/>
              <a:t> </a:t>
            </a:r>
            <a:r>
              <a:rPr/>
              <a:t>anyone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earn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literacy</a:t>
            </a:r>
            <a:r>
              <a:rPr/>
              <a:t> </a:t>
            </a:r>
            <a:r>
              <a:rPr/>
              <a:t>plus</a:t>
            </a:r>
            <a:r>
              <a:rPr/>
              <a:t> </a:t>
            </a:r>
            <a:r>
              <a:rPr/>
              <a:t>21C</a:t>
            </a:r>
            <a:r>
              <a:rPr/>
              <a:t> </a:t>
            </a:r>
            <a:r>
              <a:rPr/>
              <a:t>skills</a:t>
            </a:r>
            <a:r>
              <a:rPr/>
              <a:t> </a:t>
            </a:r>
            <a:r>
              <a:rPr/>
              <a:t>badges.</a:t>
            </a:r>
            <a:r>
              <a:rPr/>
              <a:t> </a:t>
            </a:r>
            <a:r>
              <a:rPr/>
              <a:t>Thus,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encourage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complete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Core</a:t>
            </a:r>
            <a:r>
              <a:rPr/>
              <a:t> </a:t>
            </a:r>
            <a:r>
              <a:rPr/>
              <a:t>Activities,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earn</a:t>
            </a:r>
            <a:r>
              <a:rPr/>
              <a:t> </a:t>
            </a:r>
            <a:r>
              <a:rPr/>
              <a:t>badges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capture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you’ve</a:t>
            </a:r>
            <a:r>
              <a:rPr/>
              <a:t> </a:t>
            </a:r>
            <a:r>
              <a:rPr/>
              <a:t>learned.</a:t>
            </a:r>
            <a:r>
              <a:rPr/>
              <a:t> </a:t>
            </a:r>
            <a:r>
              <a:rPr/>
              <a:t>Digitalme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offering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literacy</a:t>
            </a:r>
            <a:r>
              <a:rPr/>
              <a:t> </a:t>
            </a:r>
            <a:r>
              <a:rPr/>
              <a:t>badges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Open</a:t>
            </a:r>
            <a:r>
              <a:rPr/>
              <a:t> </a:t>
            </a:r>
            <a:r>
              <a:rPr/>
              <a:t>Badges</a:t>
            </a:r>
            <a:r>
              <a:rPr/>
              <a:t> </a:t>
            </a:r>
            <a:r>
              <a:rPr/>
              <a:t>Academy</a:t>
            </a:r>
            <a:r>
              <a:rPr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[15-20</a:t>
            </a:r>
            <a:r>
              <a:rPr/>
              <a:t> </a:t>
            </a:r>
            <a:r>
              <a:rPr/>
              <a:t>mins]</a:t>
            </a:r>
          </a:p>
          <a:p>
            <a:pPr lvl="0" marL="0" indent="0">
              <a:buNone/>
            </a:pPr>
          </a:p>
          <a:p>
            <a:pPr lvl="1"/>
            <a:r>
              <a:rPr/>
              <a:t>Briefly</a:t>
            </a:r>
            <a:r>
              <a:rPr/>
              <a:t> </a:t>
            </a:r>
            <a:r>
              <a:rPr/>
              <a:t>frame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connect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topic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big</a:t>
            </a:r>
            <a:r>
              <a:rPr/>
              <a:t> </a:t>
            </a:r>
            <a:r>
              <a:rPr/>
              <a:t>idea.</a:t>
            </a:r>
          </a:p>
          <a:p>
            <a:pPr lvl="0" marL="0" indent="0">
              <a:buNone/>
            </a:pPr>
          </a:p>
          <a:p>
            <a:pPr lvl="1"/>
            <a:r>
              <a:rPr/>
              <a:t>Ask</a:t>
            </a:r>
            <a:r>
              <a:rPr/>
              <a:t> </a:t>
            </a:r>
            <a:r>
              <a:rPr/>
              <a:t>learners:</a:t>
            </a:r>
          </a:p>
          <a:p>
            <a:pPr lvl="0" marL="0" indent="0">
              <a:buNone/>
            </a:pPr>
          </a:p>
          <a:p>
            <a:pPr lvl="2"/>
            <a:r>
              <a:rPr/>
              <a:t>Do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search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info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web?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last</a:t>
            </a:r>
            <a:r>
              <a:rPr/>
              <a:t> </a:t>
            </a:r>
            <a:r>
              <a:rPr/>
              <a:t>thing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looked</a:t>
            </a:r>
            <a:r>
              <a:rPr/>
              <a:t> </a:t>
            </a:r>
            <a:r>
              <a:rPr/>
              <a:t>up?</a:t>
            </a:r>
          </a:p>
          <a:p>
            <a:pPr lvl="0" marL="0" indent="0">
              <a:buNone/>
            </a:pPr>
          </a:p>
          <a:p>
            <a:pPr lvl="2"/>
            <a:r>
              <a:rPr/>
              <a:t>How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having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resource</a:t>
            </a:r>
            <a:r>
              <a:rPr/>
              <a:t> </a:t>
            </a:r>
            <a:r>
              <a:rPr/>
              <a:t>help/change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you?</a:t>
            </a:r>
          </a:p>
          <a:p>
            <a:pPr lvl="0" marL="0" indent="0">
              <a:buNone/>
            </a:pPr>
          </a:p>
          <a:p>
            <a:pPr lvl="1"/>
            <a:r>
              <a:rPr/>
              <a:t>Connect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discussion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idea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rich,</a:t>
            </a:r>
            <a:r>
              <a:rPr/>
              <a:t> </a:t>
            </a:r>
            <a:r>
              <a:rPr/>
              <a:t>complex</a:t>
            </a:r>
            <a:r>
              <a:rPr/>
              <a:t> </a:t>
            </a:r>
            <a:r>
              <a:rPr/>
              <a:t>source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kinds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information,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sources.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/>
              <a:t>Facilitate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brief</a:t>
            </a:r>
            <a:r>
              <a:rPr/>
              <a:t> </a:t>
            </a:r>
            <a:r>
              <a:rPr/>
              <a:t>discussion</a:t>
            </a:r>
            <a:r>
              <a:rPr/>
              <a:t> </a:t>
            </a:r>
            <a:r>
              <a:rPr/>
              <a:t>among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sources.</a:t>
            </a:r>
          </a:p>
          <a:p>
            <a:pPr lvl="0" marL="0" indent="0">
              <a:buNone/>
            </a:pPr>
          </a:p>
          <a:p>
            <a:pPr lvl="2"/>
            <a:r>
              <a:rPr/>
              <a:t>Is</a:t>
            </a:r>
            <a:r>
              <a:rPr/>
              <a:t> </a:t>
            </a:r>
            <a:r>
              <a:rPr/>
              <a:t>everything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watch</a:t>
            </a:r>
            <a:r>
              <a:rPr/>
              <a:t> </a:t>
            </a:r>
            <a:r>
              <a:rPr/>
              <a:t>online</a:t>
            </a:r>
            <a:r>
              <a:rPr/>
              <a:t> </a:t>
            </a:r>
            <a:r>
              <a:rPr/>
              <a:t>true?</a:t>
            </a:r>
          </a:p>
          <a:p>
            <a:pPr lvl="0" marL="0" indent="0">
              <a:buNone/>
            </a:pPr>
          </a:p>
          <a:p>
            <a:pPr lvl="2"/>
            <a:r>
              <a:rPr/>
              <a:t>How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internet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reliable?</a:t>
            </a:r>
          </a:p>
          <a:p>
            <a:pPr lvl="0" marL="0" indent="0">
              <a:buNone/>
            </a:pPr>
          </a:p>
          <a:p>
            <a:pPr lvl="2"/>
            <a:r>
              <a:rPr/>
              <a:t>How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tell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isn’t</a:t>
            </a:r>
            <a:r>
              <a:rPr/>
              <a:t> </a:t>
            </a:r>
            <a:r>
              <a:rPr/>
              <a:t>reliable?</a:t>
            </a:r>
          </a:p>
          <a:p>
            <a:pPr lvl="0" marL="0" indent="0">
              <a:buNone/>
            </a:pPr>
          </a:p>
          <a:p>
            <a:pPr lvl="1"/>
            <a:r>
              <a:rPr/>
              <a:t>Tip!</a:t>
            </a:r>
            <a:r>
              <a:rPr/>
              <a:t> </a:t>
            </a:r>
            <a:r>
              <a:rPr/>
              <a:t>Discuss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history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fake</a:t>
            </a:r>
            <a:r>
              <a:rPr/>
              <a:t> </a:t>
            </a:r>
            <a:r>
              <a:rPr/>
              <a:t>news,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ask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give</a:t>
            </a:r>
            <a:r>
              <a:rPr/>
              <a:t> </a:t>
            </a:r>
            <a:r>
              <a:rPr/>
              <a:t>examples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fake</a:t>
            </a:r>
            <a:r>
              <a:rPr/>
              <a:t> </a:t>
            </a:r>
            <a:r>
              <a:rPr/>
              <a:t>news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past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present,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why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seem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prominent</a:t>
            </a:r>
            <a:r>
              <a:rPr/>
              <a:t> </a:t>
            </a:r>
            <a:r>
              <a:rPr/>
              <a:t>today</a:t>
            </a:r>
            <a:r>
              <a:rPr/>
              <a:t> </a:t>
            </a:r>
            <a:r>
              <a:rPr/>
              <a:t>(i.e. Fake</a:t>
            </a:r>
            <a:r>
              <a:rPr/>
              <a:t> </a:t>
            </a:r>
            <a:r>
              <a:rPr/>
              <a:t>news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nothing</a:t>
            </a:r>
            <a:r>
              <a:rPr/>
              <a:t> </a:t>
            </a:r>
            <a:r>
              <a:rPr/>
              <a:t>new.</a:t>
            </a:r>
            <a:r>
              <a:rPr/>
              <a:t> </a:t>
            </a:r>
            <a:r>
              <a:rPr/>
              <a:t>However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social</a:t>
            </a:r>
            <a:r>
              <a:rPr/>
              <a:t> </a:t>
            </a:r>
            <a:r>
              <a:rPr/>
              <a:t>media,</a:t>
            </a:r>
            <a:r>
              <a:rPr/>
              <a:t> </a:t>
            </a:r>
            <a:r>
              <a:rPr/>
              <a:t>false</a:t>
            </a:r>
            <a:r>
              <a:rPr/>
              <a:t> </a:t>
            </a:r>
            <a:r>
              <a:rPr/>
              <a:t>stories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reach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quickly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viral</a:t>
            </a:r>
            <a:r>
              <a:rPr/>
              <a:t> </a:t>
            </a:r>
            <a:r>
              <a:rPr/>
              <a:t>emails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accomplish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past.)</a:t>
            </a:r>
          </a:p>
          <a:p>
            <a:pPr lvl="0" marL="0" indent="0">
              <a:buNone/>
            </a:pPr>
          </a:p>
          <a:p>
            <a:pPr lvl="1"/>
            <a:r>
              <a:rPr/>
              <a:t>Tip!</a:t>
            </a:r>
            <a:r>
              <a:rPr/>
              <a:t> </a:t>
            </a:r>
            <a:r>
              <a:rPr/>
              <a:t>Discuss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difference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misinformation</a:t>
            </a:r>
            <a:r>
              <a:rPr/>
              <a:t> </a:t>
            </a:r>
            <a:r>
              <a:rPr/>
              <a:t>(information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false)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disinformation</a:t>
            </a:r>
            <a:r>
              <a:rPr/>
              <a:t> </a:t>
            </a:r>
            <a:r>
              <a:rPr/>
              <a:t>(information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false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deliberately</a:t>
            </a:r>
            <a:r>
              <a:rPr/>
              <a:t> </a:t>
            </a:r>
            <a:r>
              <a:rPr/>
              <a:t>meant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deceive).</a:t>
            </a:r>
          </a:p>
          <a:p>
            <a:pPr lvl="0" marL="0" indent="0">
              <a:buNone/>
            </a:pPr>
          </a:p>
          <a:p>
            <a:pPr lvl="2"/>
            <a:r>
              <a:rPr/>
              <a:t>Point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pay</a:t>
            </a:r>
            <a:r>
              <a:rPr/>
              <a:t> </a:t>
            </a:r>
            <a:r>
              <a:rPr/>
              <a:t>attention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we’re</a:t>
            </a:r>
            <a:r>
              <a:rPr/>
              <a:t> </a:t>
            </a:r>
            <a:r>
              <a:rPr/>
              <a:t>noticing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feeling</a:t>
            </a:r>
            <a:r>
              <a:rPr/>
              <a:t> </a:t>
            </a:r>
            <a:r>
              <a:rPr/>
              <a:t>online,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responses</a:t>
            </a:r>
            <a:r>
              <a:rPr/>
              <a:t> </a:t>
            </a:r>
            <a:r>
              <a:rPr/>
              <a:t>plus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criteria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us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detectives.</a:t>
            </a:r>
            <a:br/>
          </a:p>
          <a:p>
            <a:pPr lvl="0" marL="0" indent="0">
              <a:buNone/>
            </a:pPr>
          </a:p>
          <a:p>
            <a:pPr lvl="1"/>
            <a:r>
              <a:rPr/>
              <a:t>Tip!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remix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advertising</a:t>
            </a:r>
            <a:r>
              <a:rPr/>
              <a:t> </a:t>
            </a:r>
            <a:r>
              <a:rPr/>
              <a:t>strategies,</a:t>
            </a:r>
            <a:r>
              <a:rPr/>
              <a:t> </a:t>
            </a:r>
            <a:r>
              <a:rPr/>
              <a:t>hype,</a:t>
            </a:r>
            <a:r>
              <a:rPr/>
              <a:t> </a:t>
            </a:r>
            <a:r>
              <a:rPr/>
              <a:t>etc.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media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designed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elicit</a:t>
            </a:r>
            <a:r>
              <a:rPr/>
              <a:t> </a:t>
            </a:r>
            <a:r>
              <a:rPr/>
              <a:t>specific</a:t>
            </a:r>
            <a:r>
              <a:rPr/>
              <a:t> </a:t>
            </a:r>
            <a:r>
              <a:rPr/>
              <a:t>feelings.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[10</a:t>
            </a:r>
            <a:r>
              <a:rPr/>
              <a:t> </a:t>
            </a:r>
            <a:r>
              <a:rPr/>
              <a:t>mins]</a:t>
            </a:r>
          </a:p>
          <a:p>
            <a:pPr lvl="0" marL="0" indent="0">
              <a:buNone/>
            </a:pPr>
          </a:p>
          <a:p>
            <a:pPr lvl="1"/>
            <a:r>
              <a:rPr/>
              <a:t>Facilitator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let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generate</a:t>
            </a:r>
            <a:r>
              <a:rPr/>
              <a:t> </a:t>
            </a:r>
            <a:r>
              <a:rPr/>
              <a:t>these,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gently</a:t>
            </a:r>
            <a:r>
              <a:rPr/>
              <a:t> </a:t>
            </a:r>
            <a:r>
              <a:rPr/>
              <a:t>guide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fill-in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suggestions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prompts,</a:t>
            </a:r>
            <a:r>
              <a:rPr/>
              <a:t> </a:t>
            </a:r>
            <a:r>
              <a:rPr/>
              <a:t>such</a:t>
            </a:r>
            <a:r>
              <a:rPr/>
              <a:t> </a:t>
            </a:r>
            <a:r>
              <a:rPr/>
              <a:t>as:</a:t>
            </a:r>
            <a:r>
              <a:rPr/>
              <a:t> </a:t>
            </a:r>
            <a:r>
              <a:rPr/>
              <a:t>sources,</a:t>
            </a:r>
            <a:r>
              <a:rPr/>
              <a:t> </a:t>
            </a:r>
            <a:r>
              <a:rPr/>
              <a:t>authors–</a:t>
            </a:r>
            <a:r>
              <a:rPr/>
              <a:t> </a:t>
            </a:r>
            <a:r>
              <a:rPr/>
              <a:t>backgrounds,</a:t>
            </a:r>
            <a:r>
              <a:rPr/>
              <a:t> </a:t>
            </a:r>
            <a:r>
              <a:rPr/>
              <a:t>capabilities,</a:t>
            </a:r>
            <a:r>
              <a:rPr/>
              <a:t> </a:t>
            </a:r>
            <a:r>
              <a:rPr/>
              <a:t>freshness/date,</a:t>
            </a:r>
            <a:r>
              <a:rPr/>
              <a:t> </a:t>
            </a:r>
            <a:r>
              <a:rPr/>
              <a:t>familiarity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site/source,</a:t>
            </a:r>
            <a:r>
              <a:rPr/>
              <a:t> </a:t>
            </a:r>
            <a:r>
              <a:rPr/>
              <a:t>design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site,</a:t>
            </a:r>
            <a:r>
              <a:rPr/>
              <a:t> </a:t>
            </a:r>
            <a:r>
              <a:rPr/>
              <a:t>writing</a:t>
            </a:r>
            <a:r>
              <a:rPr/>
              <a:t> </a:t>
            </a:r>
            <a:r>
              <a:rPr/>
              <a:t>style/spelling,</a:t>
            </a:r>
            <a:r>
              <a:rPr/>
              <a:t> </a:t>
            </a:r>
            <a:r>
              <a:rPr/>
              <a:t>advertising,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stories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site,</a:t>
            </a:r>
            <a:r>
              <a:rPr/>
              <a:t> </a:t>
            </a:r>
            <a:r>
              <a:rPr/>
              <a:t>etc.</a:t>
            </a:r>
          </a:p>
          <a:p>
            <a:pPr lvl="0" marL="0" indent="0">
              <a:buNone/>
            </a:pPr>
          </a:p>
          <a:p>
            <a:pPr lvl="1"/>
            <a:r>
              <a:rPr/>
              <a:t>Try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come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agreement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rule.</a:t>
            </a:r>
            <a:r>
              <a:rPr/>
              <a:t> </a:t>
            </a:r>
            <a:r>
              <a:rPr/>
              <a:t>List</a:t>
            </a:r>
            <a:r>
              <a:rPr/>
              <a:t> </a:t>
            </a:r>
            <a:r>
              <a:rPr/>
              <a:t>doesn’t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exhaustive–</a:t>
            </a:r>
            <a:r>
              <a:rPr/>
              <a:t> </a:t>
            </a:r>
            <a:r>
              <a:rPr/>
              <a:t>aim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6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items.</a:t>
            </a:r>
          </a:p>
          <a:p>
            <a:pPr lvl="0" marL="0" indent="0">
              <a:buNone/>
            </a:pPr>
          </a:p>
          <a:p>
            <a:pPr lvl="1"/>
            <a:r>
              <a:rPr/>
              <a:t>If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controversy,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eliminate</a:t>
            </a:r>
            <a:r>
              <a:rPr/>
              <a:t> </a:t>
            </a:r>
            <a:r>
              <a:rPr/>
              <a:t>rules,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keep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side.</a:t>
            </a:r>
          </a:p>
          <a:p>
            <a:pPr lvl="0" marL="0" indent="0">
              <a:buNone/>
            </a:pPr>
          </a:p>
          <a:p>
            <a:pPr lvl="1"/>
            <a:r>
              <a:rPr/>
              <a:t>Allow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discussion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rules,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acknowledge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criteria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works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others.</a:t>
            </a:r>
          </a:p>
          <a:p>
            <a:pPr lvl="0" marL="0" indent="0">
              <a:buNone/>
            </a:pPr>
          </a:p>
          <a:p>
            <a:pPr lvl="1"/>
            <a:r>
              <a:rPr/>
              <a:t>Document</a:t>
            </a:r>
            <a:r>
              <a:rPr/>
              <a:t> </a:t>
            </a:r>
            <a:r>
              <a:rPr/>
              <a:t>shared</a:t>
            </a:r>
            <a:r>
              <a:rPr/>
              <a:t> </a:t>
            </a:r>
            <a:r>
              <a:rPr/>
              <a:t>rules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sheet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paper,</a:t>
            </a:r>
            <a:r>
              <a:rPr/>
              <a:t> </a:t>
            </a:r>
            <a:r>
              <a:rPr/>
              <a:t>blackboard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flip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post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everyone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them.</a:t>
            </a:r>
          </a:p>
          <a:p>
            <a:pPr lvl="0" marL="0" indent="0">
              <a:buNone/>
            </a:pPr>
          </a:p>
          <a:p>
            <a:pPr lvl="1"/>
            <a:r>
              <a:rPr/>
              <a:t>There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chance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add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revise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list</a:t>
            </a:r>
            <a:r>
              <a:rPr/>
              <a:t> </a:t>
            </a:r>
            <a:r>
              <a:rPr/>
              <a:t>after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activity.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[20</a:t>
            </a:r>
            <a:r>
              <a:rPr/>
              <a:t> </a:t>
            </a:r>
            <a:r>
              <a:rPr/>
              <a:t>minutes]</a:t>
            </a:r>
          </a:p>
          <a:p>
            <a:pPr lvl="0" marL="0" indent="0">
              <a:buNone/>
            </a:pPr>
          </a:p>
          <a:p>
            <a:pPr lvl="1"/>
            <a:r>
              <a:rPr/>
              <a:t>Split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groups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2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3.</a:t>
            </a:r>
            <a:r>
              <a:rPr/>
              <a:t> </a:t>
            </a:r>
            <a:r>
              <a:rPr/>
              <a:t>Explain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group’s</a:t>
            </a:r>
            <a:r>
              <a:rPr/>
              <a:t> </a:t>
            </a:r>
            <a:r>
              <a:rPr/>
              <a:t>challenge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examine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following</a:t>
            </a:r>
            <a:r>
              <a:rPr/>
              <a:t> </a:t>
            </a:r>
            <a:r>
              <a:rPr/>
              <a:t>seven</a:t>
            </a:r>
            <a:r>
              <a:rPr/>
              <a:t> </a:t>
            </a:r>
            <a:r>
              <a:rPr/>
              <a:t>sources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evidence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Kraken,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100-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120-foot</a:t>
            </a:r>
            <a:r>
              <a:rPr/>
              <a:t> </a:t>
            </a:r>
            <a:r>
              <a:rPr/>
              <a:t>tentacled</a:t>
            </a:r>
            <a:r>
              <a:rPr/>
              <a:t> </a:t>
            </a:r>
            <a:r>
              <a:rPr/>
              <a:t>sea</a:t>
            </a:r>
            <a:r>
              <a:rPr/>
              <a:t> </a:t>
            </a:r>
            <a:r>
              <a:rPr/>
              <a:t>creature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attacks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sink</a:t>
            </a:r>
            <a:r>
              <a:rPr/>
              <a:t> </a:t>
            </a:r>
            <a:r>
              <a:rPr/>
              <a:t>ships,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real.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/>
              <a:t>NOTE: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sets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stories:</a:t>
            </a:r>
            <a:r>
              <a:rPr/>
              <a:t> </a:t>
            </a:r>
            <a:r>
              <a:rPr/>
              <a:t>1-4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shape</a:t>
            </a:r>
            <a:r>
              <a:rPr/>
              <a:t> </a:t>
            </a:r>
            <a:r>
              <a:rPr/>
              <a:t>found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google</a:t>
            </a:r>
            <a:r>
              <a:rPr/>
              <a:t> </a:t>
            </a:r>
            <a:r>
              <a:rPr/>
              <a:t>Earth</a:t>
            </a:r>
            <a:r>
              <a:rPr/>
              <a:t> </a:t>
            </a:r>
            <a:r>
              <a:rPr/>
              <a:t>image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5-8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underwater</a:t>
            </a:r>
            <a:r>
              <a:rPr/>
              <a:t> </a:t>
            </a:r>
            <a:r>
              <a:rPr/>
              <a:t>video</a:t>
            </a:r>
            <a:r>
              <a:rPr/>
              <a:t> </a:t>
            </a:r>
            <a:r>
              <a:rPr/>
              <a:t>footage.</a:t>
            </a:r>
            <a:r>
              <a:rPr/>
              <a:t> </a:t>
            </a:r>
            <a:r>
              <a:rPr/>
              <a:t>Facilitator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limit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1-4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5-8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needed,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give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set.</a:t>
            </a:r>
          </a:p>
          <a:p>
            <a:pPr lvl="0" marL="0" indent="0">
              <a:buNone/>
            </a:pPr>
          </a:p>
          <a:p>
            <a:pPr lvl="1"/>
            <a:r>
              <a:rPr/>
              <a:t>Groups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spend</a:t>
            </a:r>
            <a:r>
              <a:rPr/>
              <a:t> </a:t>
            </a:r>
            <a:r>
              <a:rPr/>
              <a:t>20</a:t>
            </a:r>
            <a:r>
              <a:rPr/>
              <a:t> </a:t>
            </a:r>
            <a:r>
              <a:rPr/>
              <a:t>minutes</a:t>
            </a:r>
            <a:r>
              <a:rPr/>
              <a:t> </a:t>
            </a:r>
            <a:r>
              <a:rPr/>
              <a:t>researching</a:t>
            </a:r>
            <a:r>
              <a:rPr/>
              <a:t> </a:t>
            </a:r>
            <a:r>
              <a:rPr/>
              <a:t>together.</a:t>
            </a:r>
            <a:r>
              <a:rPr/>
              <a:t> </a:t>
            </a:r>
            <a:r>
              <a:rPr/>
              <a:t>Facilitator</a:t>
            </a:r>
            <a:r>
              <a:rPr/>
              <a:t> </a:t>
            </a:r>
            <a:r>
              <a:rPr/>
              <a:t>frames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activity:</a:t>
            </a:r>
          </a:p>
          <a:p>
            <a:pPr lvl="0" marL="0" indent="0">
              <a:buNone/>
            </a:pPr>
          </a:p>
          <a:p>
            <a:pPr lvl="2"/>
            <a:r>
              <a:rPr/>
              <a:t>Remind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they’ve</a:t>
            </a:r>
            <a:r>
              <a:rPr/>
              <a:t> </a:t>
            </a:r>
            <a:r>
              <a:rPr/>
              <a:t>got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fairly</a:t>
            </a:r>
            <a:r>
              <a:rPr/>
              <a:t> </a:t>
            </a:r>
            <a:r>
              <a:rPr/>
              <a:t>specific</a:t>
            </a:r>
            <a:r>
              <a:rPr/>
              <a:t> </a:t>
            </a:r>
            <a:r>
              <a:rPr/>
              <a:t>question,</a:t>
            </a:r>
            <a:r>
              <a:rPr/>
              <a:t> </a:t>
            </a:r>
            <a:r>
              <a:rPr/>
              <a:t>“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Kraken,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100-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120-foot</a:t>
            </a:r>
            <a:r>
              <a:rPr/>
              <a:t> </a:t>
            </a:r>
            <a:r>
              <a:rPr/>
              <a:t>tentacled</a:t>
            </a:r>
            <a:r>
              <a:rPr/>
              <a:t> </a:t>
            </a:r>
            <a:r>
              <a:rPr/>
              <a:t>sea</a:t>
            </a:r>
            <a:r>
              <a:rPr/>
              <a:t> </a:t>
            </a:r>
            <a:r>
              <a:rPr/>
              <a:t>creature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attacks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sink</a:t>
            </a:r>
            <a:r>
              <a:rPr/>
              <a:t> </a:t>
            </a:r>
            <a:r>
              <a:rPr/>
              <a:t>ships,</a:t>
            </a:r>
            <a:r>
              <a:rPr/>
              <a:t> </a:t>
            </a:r>
            <a:r>
              <a:rPr/>
              <a:t>real?</a:t>
            </a:r>
            <a:r>
              <a:rPr/>
              <a:t>”</a:t>
            </a:r>
          </a:p>
          <a:p>
            <a:pPr lvl="0" marL="0" indent="0">
              <a:buNone/>
            </a:pPr>
          </a:p>
          <a:p>
            <a:pPr lvl="2"/>
            <a:r>
              <a:rPr/>
              <a:t>Write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question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post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room,</a:t>
            </a:r>
            <a:r>
              <a:rPr/>
              <a:t> </a:t>
            </a:r>
            <a:r>
              <a:rPr/>
              <a:t>ensure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aren’t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questions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confusion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question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clear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everyone.</a:t>
            </a:r>
          </a:p>
          <a:p>
            <a:pPr lvl="0" marL="0" indent="0">
              <a:buNone/>
            </a:pPr>
          </a:p>
          <a:p>
            <a:pPr lvl="2"/>
            <a:r>
              <a:rPr/>
              <a:t>Suggest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question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guide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work.</a:t>
            </a:r>
          </a:p>
          <a:p>
            <a:pPr lvl="0" marL="0" indent="0">
              <a:buNone/>
            </a:pPr>
          </a:p>
          <a:p>
            <a:pPr lvl="2"/>
            <a:r>
              <a:rPr/>
              <a:t>Hand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blank</a:t>
            </a:r>
            <a:r>
              <a:rPr/>
              <a:t> </a:t>
            </a:r>
            <a:r>
              <a:rPr/>
              <a:t>score</a:t>
            </a:r>
            <a:r>
              <a:rPr/>
              <a:t> </a:t>
            </a:r>
            <a:r>
              <a:rPr/>
              <a:t>sheets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track</a:t>
            </a:r>
            <a:r>
              <a:rPr/>
              <a:t> </a:t>
            </a:r>
            <a:r>
              <a:rPr/>
              <a:t>evaluation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site.</a:t>
            </a:r>
          </a:p>
          <a:p>
            <a:pPr lvl="0" marL="0" indent="0">
              <a:buNone/>
            </a:pPr>
          </a:p>
          <a:p>
            <a:pPr lvl="2"/>
            <a:r>
              <a:rPr/>
              <a:t>Explain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summarize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content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site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points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top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sheet–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basic</a:t>
            </a:r>
            <a:r>
              <a:rPr/>
              <a:t> </a:t>
            </a:r>
            <a:r>
              <a:rPr/>
              <a:t>idea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message</a:t>
            </a:r>
          </a:p>
          <a:p>
            <a:pPr lvl="0" marL="0" indent="0">
              <a:buNone/>
            </a:pPr>
          </a:p>
          <a:p>
            <a:pPr lvl="2"/>
            <a:r>
              <a:rPr/>
              <a:t>Ask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list:</a:t>
            </a:r>
          </a:p>
          <a:p>
            <a:pPr lvl="0" marL="0" indent="0">
              <a:buNone/>
            </a:pPr>
          </a:p>
          <a:p>
            <a:pPr lvl="3"/>
            <a:r>
              <a:rPr/>
              <a:t>the</a:t>
            </a:r>
            <a:r>
              <a:rPr/>
              <a:t> </a:t>
            </a:r>
            <a:r>
              <a:rPr/>
              <a:t>agreed</a:t>
            </a:r>
            <a:r>
              <a:rPr/>
              <a:t> </a:t>
            </a:r>
            <a:r>
              <a:rPr/>
              <a:t>upon</a:t>
            </a:r>
            <a:r>
              <a:rPr/>
              <a:t> </a:t>
            </a:r>
            <a:r>
              <a:rPr/>
              <a:t>rules</a:t>
            </a:r>
            <a:r>
              <a:rPr/>
              <a:t> </a:t>
            </a:r>
            <a:r>
              <a:rPr/>
              <a:t>(and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use)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column</a:t>
            </a:r>
            <a:r>
              <a:rPr/>
              <a:t> </a:t>
            </a:r>
            <a:r>
              <a:rPr/>
              <a:t>1</a:t>
            </a:r>
          </a:p>
          <a:p>
            <a:pPr lvl="0" marL="0" indent="0">
              <a:buNone/>
            </a:pPr>
          </a:p>
          <a:p>
            <a:pPr lvl="3"/>
            <a:r>
              <a:rPr/>
              <a:t>Scores</a:t>
            </a:r>
            <a:r>
              <a:rPr/>
              <a:t> </a:t>
            </a:r>
            <a:r>
              <a:rPr/>
              <a:t>(plus/minus)</a:t>
            </a:r>
            <a:r>
              <a:rPr/>
              <a:t> </a:t>
            </a:r>
            <a:r>
              <a:rPr/>
              <a:t>go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column</a:t>
            </a:r>
            <a:r>
              <a:rPr/>
              <a:t> </a:t>
            </a:r>
            <a:r>
              <a:rPr/>
              <a:t>2</a:t>
            </a:r>
          </a:p>
          <a:p>
            <a:pPr lvl="0" marL="0" indent="0">
              <a:buNone/>
            </a:pPr>
          </a:p>
          <a:p>
            <a:pPr lvl="3"/>
            <a:r>
              <a:rPr/>
              <a:t>Notes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comments</a:t>
            </a:r>
            <a:r>
              <a:rPr/>
              <a:t> </a:t>
            </a:r>
            <a:r>
              <a:rPr/>
              <a:t>go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column</a:t>
            </a:r>
            <a:r>
              <a:rPr/>
              <a:t> </a:t>
            </a:r>
            <a:r>
              <a:rPr/>
              <a:t>3</a:t>
            </a:r>
            <a:r>
              <a:rPr/>
              <a:t> </a:t>
            </a:r>
            <a:r>
              <a:rPr/>
              <a:t>–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notice?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site</a:t>
            </a:r>
            <a:r>
              <a:rPr/>
              <a:t> </a:t>
            </a:r>
            <a:r>
              <a:rPr/>
              <a:t>look?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content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feel?</a:t>
            </a:r>
          </a:p>
          <a:p>
            <a:pPr lvl="0" marL="0" indent="0">
              <a:buNone/>
            </a:pPr>
          </a:p>
          <a:p>
            <a:pPr lvl="1"/>
            <a:r>
              <a:rPr/>
              <a:t>Tips!</a:t>
            </a:r>
            <a:r>
              <a:rPr/>
              <a:t> </a:t>
            </a:r>
            <a:r>
              <a:rPr/>
              <a:t>Encourage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thinking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observations</a:t>
            </a:r>
            <a:r>
              <a:rPr/>
              <a:t> </a:t>
            </a:r>
            <a:r>
              <a:rPr/>
              <a:t>together</a:t>
            </a:r>
            <a:r>
              <a:rPr/>
              <a:t> </a:t>
            </a:r>
            <a:r>
              <a:rPr/>
              <a:t>while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explore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score.</a:t>
            </a:r>
          </a:p>
          <a:p>
            <a:pPr lvl="0" marL="0" indent="0">
              <a:buNone/>
            </a:pPr>
          </a:p>
          <a:p>
            <a:pPr lvl="1"/>
            <a:r>
              <a:rPr/>
              <a:t>Tips!</a:t>
            </a:r>
            <a:r>
              <a:rPr/>
              <a:t> </a:t>
            </a:r>
            <a:r>
              <a:rPr/>
              <a:t>Encourage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click</a:t>
            </a:r>
            <a:r>
              <a:rPr/>
              <a:t> </a:t>
            </a:r>
            <a:r>
              <a:rPr/>
              <a:t>around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websites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stories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posted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info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source,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author,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sponsors,</a:t>
            </a:r>
            <a:r>
              <a:rPr/>
              <a:t> </a:t>
            </a:r>
            <a:r>
              <a:rPr/>
              <a:t>etc.</a:t>
            </a:r>
          </a:p>
          <a:p>
            <a:pPr lvl="0" marL="0" indent="0">
              <a:buNone/>
            </a:pPr>
          </a:p>
          <a:p>
            <a:pPr lvl="1"/>
            <a:r>
              <a:rPr/>
              <a:t>Tips!</a:t>
            </a:r>
            <a:r>
              <a:rPr/>
              <a:t> </a:t>
            </a:r>
            <a:r>
              <a:rPr/>
              <a:t>Encourage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think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timeline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stories–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did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appear?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recent?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sources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stories</a:t>
            </a:r>
            <a:r>
              <a:rPr/>
              <a:t> </a:t>
            </a:r>
            <a:r>
              <a:rPr/>
              <a:t>connected?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</a:t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[10-20</a:t>
            </a:r>
            <a:r>
              <a:rPr/>
              <a:t> </a:t>
            </a:r>
            <a:r>
              <a:rPr/>
              <a:t>minutes]</a:t>
            </a:r>
          </a:p>
          <a:p>
            <a:pPr lvl="0" marL="0" indent="0">
              <a:buNone/>
            </a:pPr>
          </a:p>
          <a:p>
            <a:pPr lvl="0" indent="0">
              <a:buNone/>
            </a:pPr>
            <a:r>
              <a:rPr>
                <a:latin typeface="Courier"/>
              </a:rPr>
              <a:t>* Did anything surprise you?
* Was there a difference between the headline and the main idea? 
* What differences did you notice in the story from site to site?
* What did you feel when reading or looking at the sites? Were some more fun/exciting than others? 
* Which sites felt most trustworthy? Which didn’t? Did you validate sources online? 
* Are there any new rules you’d propose for the list?
* Who owns the site? How can we discover the site’s purpose? When was the page created? </a:t>
            </a:r>
          </a:p>
          <a:p>
            <a:pPr lvl="0" marL="0" indent="0">
              <a:buNone/>
            </a:pPr>
          </a:p>
          <a:p>
            <a:pPr lvl="1"/>
            <a:r>
              <a:rPr/>
              <a:t>Revise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rules,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discuss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needed.</a:t>
            </a:r>
          </a:p>
          <a:p>
            <a:pPr lvl="0" marL="0" indent="0">
              <a:buNone/>
            </a:pPr>
          </a:p>
          <a:p>
            <a:pPr lvl="1"/>
            <a:r>
              <a:rPr/>
              <a:t>Share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question–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answers?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did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rules</a:t>
            </a:r>
            <a:r>
              <a:rPr/>
              <a:t> </a:t>
            </a:r>
            <a:r>
              <a:rPr/>
              <a:t>help?</a:t>
            </a:r>
          </a:p>
          <a:p>
            <a:pPr lvl="0" marL="0" indent="0">
              <a:buNone/>
            </a:pPr>
          </a:p>
          <a:p>
            <a:pPr lvl="1"/>
            <a:r>
              <a:rPr/>
              <a:t>Conclusion:</a:t>
            </a:r>
            <a:r>
              <a:rPr/>
              <a:t> </a:t>
            </a:r>
            <a:r>
              <a:rPr/>
              <a:t>Given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stories,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say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kraken,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100-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120-foot</a:t>
            </a:r>
            <a:r>
              <a:rPr/>
              <a:t> </a:t>
            </a:r>
            <a:r>
              <a:rPr/>
              <a:t>tentacled</a:t>
            </a:r>
            <a:r>
              <a:rPr/>
              <a:t> </a:t>
            </a:r>
            <a:r>
              <a:rPr/>
              <a:t>sea</a:t>
            </a:r>
            <a:r>
              <a:rPr/>
              <a:t> </a:t>
            </a:r>
            <a:r>
              <a:rPr/>
              <a:t>creature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attacks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sink</a:t>
            </a:r>
            <a:r>
              <a:rPr/>
              <a:t> </a:t>
            </a:r>
            <a:r>
              <a:rPr/>
              <a:t>ships,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probably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real.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story,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rock</a:t>
            </a:r>
            <a:r>
              <a:rPr/>
              <a:t> </a:t>
            </a:r>
            <a:r>
              <a:rPr/>
              <a:t>island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mistaken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kraken.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story,</a:t>
            </a:r>
            <a:r>
              <a:rPr/>
              <a:t> </a:t>
            </a:r>
            <a:r>
              <a:rPr/>
              <a:t>video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been</a:t>
            </a:r>
            <a:r>
              <a:rPr/>
              <a:t> </a:t>
            </a:r>
            <a:r>
              <a:rPr/>
              <a:t>shot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giant</a:t>
            </a:r>
            <a:r>
              <a:rPr/>
              <a:t> </a:t>
            </a:r>
            <a:r>
              <a:rPr/>
              <a:t>squid,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smaller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shyer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kraken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looking</a:t>
            </a:r>
            <a:r>
              <a:rPr/>
              <a:t> </a:t>
            </a:r>
            <a:r>
              <a:rPr/>
              <a:t>for,</a:t>
            </a:r>
            <a:r>
              <a:rPr/>
              <a:t> </a:t>
            </a:r>
            <a:r>
              <a:rPr/>
              <a:t>though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inspired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legends.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9</a:t>
            </a:fld>
            <a:endParaRPr lang="en-US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[15-20</a:t>
            </a:r>
            <a:r>
              <a:rPr/>
              <a:t> </a:t>
            </a:r>
            <a:r>
              <a:rPr/>
              <a:t>mins]</a:t>
            </a:r>
          </a:p>
          <a:p>
            <a:pPr lvl="0" marL="0" indent="0">
              <a:buNone/>
            </a:pPr>
          </a:p>
          <a:p>
            <a:pPr lvl="1"/>
            <a:r>
              <a:rPr/>
              <a:t>Explain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they’ve</a:t>
            </a:r>
            <a:r>
              <a:rPr/>
              <a:t> </a:t>
            </a:r>
            <a:r>
              <a:rPr/>
              <a:t>tested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list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curated</a:t>
            </a:r>
            <a:r>
              <a:rPr/>
              <a:t> </a:t>
            </a:r>
            <a:r>
              <a:rPr/>
              <a:t>resources–</a:t>
            </a:r>
            <a:r>
              <a:rPr/>
              <a:t> </a:t>
            </a:r>
            <a:r>
              <a:rPr/>
              <a:t>news</a:t>
            </a:r>
            <a:r>
              <a:rPr/>
              <a:t> </a:t>
            </a:r>
            <a:r>
              <a:rPr/>
              <a:t>items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picked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advance.</a:t>
            </a:r>
            <a:r>
              <a:rPr/>
              <a:t> </a:t>
            </a:r>
            <a:r>
              <a:rPr/>
              <a:t>Now,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test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lists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news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info</a:t>
            </a:r>
            <a:r>
              <a:rPr/>
              <a:t> </a:t>
            </a:r>
            <a:r>
              <a:rPr/>
              <a:t>sources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find,</a:t>
            </a:r>
            <a:r>
              <a:rPr/>
              <a:t> </a:t>
            </a:r>
            <a:r>
              <a:rPr/>
              <a:t>“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wild.</a:t>
            </a:r>
            <a:r>
              <a:rPr/>
              <a:t>”</a:t>
            </a:r>
          </a:p>
          <a:p>
            <a:pPr lvl="0" marL="0" indent="0">
              <a:buNone/>
            </a:pPr>
          </a:p>
          <a:p>
            <a:pPr lvl="1"/>
            <a:r>
              <a:rPr/>
              <a:t>Brainstorm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learners,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assign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question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controversial–</a:t>
            </a:r>
            <a:r>
              <a:rPr/>
              <a:t> </a:t>
            </a:r>
            <a:r>
              <a:rPr/>
              <a:t>either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news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pop</a:t>
            </a:r>
            <a:r>
              <a:rPr/>
              <a:t> </a:t>
            </a:r>
            <a:r>
              <a:rPr/>
              <a:t>culture.</a:t>
            </a:r>
          </a:p>
          <a:p>
            <a:pPr lvl="0" marL="0" indent="0">
              <a:buNone/>
            </a:pPr>
          </a:p>
          <a:p>
            <a:pPr lvl="1"/>
            <a:r>
              <a:rPr/>
              <a:t>Tip!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sure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frame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question</a:t>
            </a:r>
            <a:r>
              <a:rPr/>
              <a:t> </a:t>
            </a:r>
            <a:r>
              <a:rPr/>
              <a:t>clearly,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focused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proving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disproving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specific</a:t>
            </a:r>
            <a:r>
              <a:rPr/>
              <a:t> </a:t>
            </a:r>
            <a:r>
              <a:rPr/>
              <a:t>fact</a:t>
            </a:r>
            <a:r>
              <a:rPr/>
              <a:t> </a:t>
            </a:r>
            <a:r>
              <a:rPr/>
              <a:t>.</a:t>
            </a:r>
          </a:p>
          <a:p>
            <a:pPr lvl="0" marL="0" indent="0">
              <a:buNone/>
            </a:pPr>
          </a:p>
          <a:p>
            <a:pPr lvl="1"/>
            <a:r>
              <a:rPr/>
              <a:t>Ask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search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3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4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sources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controversy.</a:t>
            </a:r>
          </a:p>
          <a:p>
            <a:pPr lvl="0" marL="0" indent="0">
              <a:buNone/>
            </a:pPr>
          </a:p>
          <a:p>
            <a:pPr lvl="1"/>
            <a:r>
              <a:rPr/>
              <a:t>Ask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process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previous</a:t>
            </a:r>
            <a:r>
              <a:rPr/>
              <a:t> </a:t>
            </a:r>
            <a:r>
              <a:rPr/>
              <a:t>section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evaluate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claim.</a:t>
            </a:r>
          </a:p>
          <a:p>
            <a:pPr lvl="0" marL="0" indent="0">
              <a:buNone/>
            </a:pPr>
          </a:p>
          <a:p>
            <a:pPr lvl="1"/>
            <a:r>
              <a:rPr/>
              <a:t>Bring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back</a:t>
            </a:r>
            <a:r>
              <a:rPr/>
              <a:t> </a:t>
            </a:r>
            <a:r>
              <a:rPr/>
              <a:t>together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share</a:t>
            </a:r>
            <a:r>
              <a:rPr/>
              <a:t> </a:t>
            </a:r>
            <a:r>
              <a:rPr/>
              <a:t>results.</a:t>
            </a:r>
            <a:r>
              <a:rPr/>
              <a:t> </a:t>
            </a:r>
            <a:r>
              <a:rPr/>
              <a:t>Ask</a:t>
            </a:r>
            <a:r>
              <a:rPr/>
              <a:t> </a:t>
            </a:r>
            <a:r>
              <a:rPr/>
              <a:t>learners:</a:t>
            </a:r>
          </a:p>
          <a:p>
            <a:pPr lvl="0" marL="0" indent="0">
              <a:buNone/>
            </a:pPr>
          </a:p>
          <a:p>
            <a:pPr lvl="2"/>
            <a:r>
              <a:rPr/>
              <a:t>Were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different,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consensus?</a:t>
            </a:r>
          </a:p>
          <a:p>
            <a:pPr lvl="0" marL="0" indent="0">
              <a:buNone/>
            </a:pPr>
          </a:p>
          <a:p>
            <a:pPr lvl="2"/>
            <a:r>
              <a:rPr/>
              <a:t>Which</a:t>
            </a:r>
            <a:r>
              <a:rPr/>
              <a:t> </a:t>
            </a:r>
            <a:r>
              <a:rPr/>
              <a:t>sources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reliable?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sources</a:t>
            </a:r>
            <a:r>
              <a:rPr/>
              <a:t> </a:t>
            </a:r>
            <a:r>
              <a:rPr/>
              <a:t>did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decide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unreliable?</a:t>
            </a:r>
          </a:p>
          <a:p>
            <a:pPr lvl="0" marL="0" indent="0">
              <a:buNone/>
            </a:pPr>
          </a:p>
          <a:p>
            <a:pPr lvl="2"/>
            <a:r>
              <a:rPr/>
              <a:t>Is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anything</a:t>
            </a:r>
            <a:r>
              <a:rPr/>
              <a:t> </a:t>
            </a:r>
            <a:r>
              <a:rPr/>
              <a:t>you’d</a:t>
            </a:r>
            <a:r>
              <a:rPr/>
              <a:t> </a:t>
            </a:r>
            <a:r>
              <a:rPr/>
              <a:t>add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list?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</a:t>
            </a:fld>
            <a:endParaRPr lang="en-US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[6</a:t>
            </a:r>
            <a:r>
              <a:rPr/>
              <a:t> </a:t>
            </a:r>
            <a:r>
              <a:rPr/>
              <a:t>mins]</a:t>
            </a:r>
          </a:p>
          <a:p>
            <a:pPr lvl="0" marL="0" indent="0">
              <a:buNone/>
            </a:pPr>
          </a:p>
          <a:p>
            <a:pPr lvl="1"/>
            <a:r>
              <a:rPr/>
              <a:t>Break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groups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3-4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ask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examine:</a:t>
            </a:r>
          </a:p>
          <a:p>
            <a:pPr lvl="0" marL="0" indent="0">
              <a:buNone/>
            </a:pPr>
          </a:p>
          <a:p>
            <a:pPr lvl="1"/>
            <a:r>
              <a:rPr/>
              <a:t>Ask</a:t>
            </a:r>
            <a:r>
              <a:rPr/>
              <a:t> </a:t>
            </a:r>
            <a:r>
              <a:rPr/>
              <a:t>learners:</a:t>
            </a:r>
          </a:p>
          <a:p>
            <a:pPr lvl="0" marL="0" indent="0">
              <a:buNone/>
            </a:pPr>
          </a:p>
          <a:p>
            <a:pPr lvl="2"/>
            <a:r>
              <a:rPr/>
              <a:t>How</a:t>
            </a:r>
            <a:r>
              <a:rPr/>
              <a:t> </a:t>
            </a:r>
            <a:r>
              <a:rPr/>
              <a:t>did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lists</a:t>
            </a:r>
            <a:r>
              <a:rPr/>
              <a:t> </a:t>
            </a:r>
            <a:r>
              <a:rPr/>
              <a:t>compare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own</a:t>
            </a:r>
            <a:r>
              <a:rPr/>
              <a:t> </a:t>
            </a:r>
            <a:r>
              <a:rPr/>
              <a:t>list?</a:t>
            </a:r>
          </a:p>
          <a:p>
            <a:pPr lvl="0" marL="0" indent="0">
              <a:buNone/>
            </a:pPr>
          </a:p>
          <a:p>
            <a:pPr lvl="2"/>
            <a:r>
              <a:rPr/>
              <a:t>What</a:t>
            </a:r>
            <a:r>
              <a:rPr/>
              <a:t> </a:t>
            </a:r>
            <a:r>
              <a:rPr/>
              <a:t>did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learn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didn’t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before?</a:t>
            </a:r>
            <a:br/>
          </a:p>
          <a:p>
            <a:pPr lvl="0" marL="0" indent="0">
              <a:buNone/>
            </a:pPr>
          </a:p>
          <a:p>
            <a:pPr lvl="2"/>
            <a:r>
              <a:rPr/>
              <a:t>What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anything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lists?</a:t>
            </a:r>
            <a:br/>
          </a:p>
          <a:p>
            <a:pPr lvl="0" marL="0" indent="0">
              <a:buNone/>
            </a:pPr>
          </a:p>
          <a:p>
            <a:pPr lvl="2"/>
            <a:r>
              <a:rPr/>
              <a:t>How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encourage</a:t>
            </a:r>
            <a:r>
              <a:rPr/>
              <a:t> </a:t>
            </a:r>
            <a:r>
              <a:rPr/>
              <a:t>others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practice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research/fact-checking</a:t>
            </a:r>
            <a:r>
              <a:rPr/>
              <a:t> </a:t>
            </a:r>
            <a:r>
              <a:rPr/>
              <a:t>techniques?</a:t>
            </a:r>
          </a:p>
          <a:p>
            <a:pPr lvl="0" marL="0" indent="0">
              <a:buNone/>
            </a:pPr>
          </a:p>
          <a:p>
            <a:pPr lvl="1"/>
            <a:r>
              <a:rPr/>
              <a:t>Tip!</a:t>
            </a:r>
            <a:r>
              <a:rPr/>
              <a:t> </a:t>
            </a:r>
            <a:r>
              <a:rPr/>
              <a:t>Explain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lists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made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journalists,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write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publish</a:t>
            </a:r>
            <a:r>
              <a:rPr/>
              <a:t> </a:t>
            </a:r>
            <a:r>
              <a:rPr/>
              <a:t>news–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internet,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“</a:t>
            </a:r>
            <a:r>
              <a:rPr/>
              <a:t>gatekeepers</a:t>
            </a:r>
            <a:r>
              <a:rPr/>
              <a:t>”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factual</a:t>
            </a:r>
            <a:r>
              <a:rPr/>
              <a:t> </a:t>
            </a:r>
            <a:r>
              <a:rPr/>
              <a:t>information.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mean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gatekeeper?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today’s</a:t>
            </a:r>
            <a:r>
              <a:rPr/>
              <a:t> </a:t>
            </a:r>
            <a:r>
              <a:rPr/>
              <a:t>users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social</a:t>
            </a:r>
            <a:r>
              <a:rPr/>
              <a:t> </a:t>
            </a:r>
            <a:r>
              <a:rPr/>
              <a:t>media–</a:t>
            </a:r>
            <a:r>
              <a:rPr/>
              <a:t> </a:t>
            </a:r>
            <a:r>
              <a:rPr/>
              <a:t>you,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post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social</a:t>
            </a:r>
            <a:r>
              <a:rPr/>
              <a:t> </a:t>
            </a:r>
            <a:r>
              <a:rPr/>
              <a:t>media–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potential</a:t>
            </a:r>
            <a:r>
              <a:rPr/>
              <a:t> </a:t>
            </a:r>
            <a:r>
              <a:rPr/>
              <a:t>“</a:t>
            </a:r>
            <a:r>
              <a:rPr/>
              <a:t>gatekeepers</a:t>
            </a:r>
            <a:r>
              <a:rPr/>
              <a:t>”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factual</a:t>
            </a:r>
            <a:r>
              <a:rPr/>
              <a:t> </a:t>
            </a:r>
            <a:r>
              <a:rPr/>
              <a:t>information?</a:t>
            </a:r>
          </a:p>
          <a:p>
            <a:pPr lvl="0" marL="0" indent="0">
              <a:buNone/>
            </a:pPr>
          </a:p>
          <a:p>
            <a:pPr lvl="1"/>
            <a:r>
              <a:rPr/>
              <a:t>Tip!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allows,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consider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adding</a:t>
            </a:r>
            <a:r>
              <a:rPr/>
              <a:t> </a:t>
            </a:r>
            <a:r>
              <a:rPr/>
              <a:t>following</a:t>
            </a:r>
            <a:r>
              <a:rPr/>
              <a:t> </a:t>
            </a:r>
            <a:r>
              <a:rPr/>
              <a:t>activity,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explores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Fake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Own</a:t>
            </a:r>
            <a:r>
              <a:rPr/>
              <a:t> </a:t>
            </a:r>
            <a:r>
              <a:rPr/>
              <a:t>News:</a:t>
            </a:r>
            <a:r>
              <a:rPr/>
              <a:t> </a:t>
            </a:r>
            <a:r>
              <a:rPr/>
              <a:t>https://nucleus-network.github.io/missioninfo/activities/fakenews.html#overview</a:t>
            </a:r>
          </a:p>
          <a:p>
            <a:pPr lvl="0" marL="0" indent="0">
              <a:buNone/>
            </a:pPr>
          </a:p>
          <a:p>
            <a:pPr lvl="1"/>
            <a:r>
              <a:rPr/>
              <a:t>Explain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sites</a:t>
            </a:r>
            <a:r>
              <a:rPr/>
              <a:t> </a:t>
            </a:r>
            <a:r>
              <a:rPr/>
              <a:t>dedicated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fact-checking</a:t>
            </a:r>
            <a:r>
              <a:rPr/>
              <a:t> </a:t>
            </a:r>
            <a:r>
              <a:rPr/>
              <a:t>news,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well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pop</a:t>
            </a:r>
            <a:r>
              <a:rPr/>
              <a:t> </a:t>
            </a:r>
            <a:r>
              <a:rPr/>
              <a:t>culture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urban</a:t>
            </a:r>
            <a:r>
              <a:rPr/>
              <a:t> </a:t>
            </a:r>
            <a:r>
              <a:rPr/>
              <a:t>legends.</a:t>
            </a:r>
            <a:r>
              <a:rPr/>
              <a:t> </a:t>
            </a:r>
            <a:r>
              <a:rPr/>
              <a:t>Politifact.com</a:t>
            </a:r>
            <a:r>
              <a:rPr/>
              <a:t>,</a:t>
            </a:r>
            <a:r>
              <a:rPr/>
              <a:t> </a:t>
            </a:r>
            <a:r>
              <a:rPr/>
              <a:t>FactCheck.org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Washington</a:t>
            </a:r>
            <a:r>
              <a:rPr/>
              <a:t> </a:t>
            </a:r>
            <a:r>
              <a:rPr/>
              <a:t>Post’s</a:t>
            </a:r>
            <a:r>
              <a:rPr/>
              <a:t> </a:t>
            </a:r>
            <a:r>
              <a:rPr/>
              <a:t>Fact</a:t>
            </a:r>
            <a:r>
              <a:rPr/>
              <a:t> </a:t>
            </a:r>
            <a:r>
              <a:rPr/>
              <a:t>Checker</a:t>
            </a:r>
            <a:r>
              <a:rPr/>
              <a:t> </a:t>
            </a:r>
            <a:r>
              <a:rPr/>
              <a:t>Blog</a:t>
            </a:r>
            <a:r>
              <a:rPr/>
              <a:t> </a:t>
            </a:r>
            <a:r>
              <a:rPr/>
              <a:t>cover</a:t>
            </a:r>
            <a:r>
              <a:rPr/>
              <a:t> </a:t>
            </a:r>
            <a:r>
              <a:rPr/>
              <a:t>news.</a:t>
            </a:r>
            <a:r>
              <a:rPr/>
              <a:t> </a:t>
            </a:r>
            <a:r>
              <a:rPr/>
              <a:t>Snopes.com</a:t>
            </a:r>
            <a:r>
              <a:rPr/>
              <a:t> </a:t>
            </a:r>
            <a:r>
              <a:rPr/>
              <a:t>covers</a:t>
            </a:r>
            <a:r>
              <a:rPr/>
              <a:t> </a:t>
            </a:r>
            <a:r>
              <a:rPr/>
              <a:t>news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well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pop</a:t>
            </a:r>
            <a:r>
              <a:rPr/>
              <a:t> </a:t>
            </a:r>
            <a:r>
              <a:rPr/>
              <a:t>culture.</a:t>
            </a:r>
          </a:p>
          <a:p>
            <a:pPr lvl="0" marL="0" indent="0">
              <a:buNone/>
            </a:pPr>
          </a:p>
          <a:p>
            <a:pPr lvl="1"/>
            <a:r>
              <a:rPr/>
              <a:t>Ask</a:t>
            </a:r>
            <a:r>
              <a:rPr/>
              <a:t> </a:t>
            </a:r>
            <a:r>
              <a:rPr/>
              <a:t>learners:</a:t>
            </a:r>
          </a:p>
          <a:p>
            <a:pPr lvl="0" marL="0" indent="0">
              <a:buNone/>
            </a:pPr>
          </a:p>
          <a:p>
            <a:pPr lvl="2"/>
            <a:r>
              <a:rPr/>
              <a:t>Have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sites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this?</a:t>
            </a:r>
          </a:p>
          <a:p>
            <a:pPr lvl="0" marL="0" indent="0">
              <a:buNone/>
            </a:pPr>
          </a:p>
          <a:p>
            <a:pPr lvl="2"/>
            <a:r>
              <a:rPr/>
              <a:t>Are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likely</a:t>
            </a:r>
            <a:r>
              <a:rPr/>
              <a:t> </a:t>
            </a:r>
            <a:r>
              <a:rPr/>
              <a:t>to?</a:t>
            </a:r>
          </a:p>
          <a:p>
            <a:pPr lvl="0" marL="0" indent="0">
              <a:buNone/>
            </a:pPr>
          </a:p>
          <a:p>
            <a:pPr lvl="2"/>
            <a:r>
              <a:rPr/>
              <a:t>How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assess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reliability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site?</a:t>
            </a:r>
          </a:p>
          <a:p>
            <a:pPr lvl="0" marL="0" indent="0">
              <a:buNone/>
            </a:pP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Learning</a:t>
            </a:r>
            <a:r>
              <a:rPr b="1"/>
              <a:t> </a:t>
            </a:r>
            <a:r>
              <a:rPr b="1"/>
              <a:t>Experience</a:t>
            </a:r>
            <a:r>
              <a:rPr b="1"/>
              <a:t> </a:t>
            </a:r>
            <a:r>
              <a:rPr b="1"/>
              <a:t>Reflection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[5</a:t>
            </a:r>
            <a:r>
              <a:rPr/>
              <a:t> </a:t>
            </a:r>
            <a:r>
              <a:rPr/>
              <a:t>mins]</a:t>
            </a:r>
          </a:p>
          <a:p>
            <a:pPr lvl="0" marL="0" indent="0">
              <a:buNone/>
            </a:pPr>
          </a:p>
          <a:p>
            <a:pPr lvl="1"/>
            <a:r>
              <a:rPr/>
              <a:t>What</a:t>
            </a:r>
            <a:r>
              <a:rPr/>
              <a:t> </a:t>
            </a:r>
            <a:r>
              <a:rPr/>
              <a:t>did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activity?</a:t>
            </a:r>
          </a:p>
          <a:p>
            <a:pPr lvl="0" marL="0" indent="0">
              <a:buNone/>
            </a:pPr>
          </a:p>
          <a:p>
            <a:pPr lvl="1"/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teach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activity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particular</a:t>
            </a:r>
            <a:r>
              <a:rPr/>
              <a:t> </a:t>
            </a:r>
            <a:r>
              <a:rPr/>
              <a:t>audience,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process,</a:t>
            </a:r>
            <a:r>
              <a:rPr/>
              <a:t> </a:t>
            </a:r>
            <a:r>
              <a:rPr/>
              <a:t>structure,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content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meet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needs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audience?</a:t>
            </a:r>
          </a:p>
          <a:p>
            <a:pPr lvl="0" marL="0" indent="0">
              <a:buNone/>
            </a:pP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Feedback</a:t>
            </a:r>
            <a:r>
              <a:rPr b="1"/>
              <a:t> </a:t>
            </a:r>
            <a:r>
              <a:rPr b="1"/>
              <a:t>on</a:t>
            </a:r>
            <a:r>
              <a:rPr b="1"/>
              <a:t> </a:t>
            </a:r>
            <a:r>
              <a:rPr b="1"/>
              <a:t>Core</a:t>
            </a:r>
            <a:r>
              <a:rPr b="1"/>
              <a:t> </a:t>
            </a:r>
            <a:r>
              <a:rPr b="1"/>
              <a:t>Curriculum</a:t>
            </a:r>
          </a:p>
          <a:p>
            <a:pPr lvl="0" marL="0" indent="0">
              <a:buNone/>
            </a:pPr>
          </a:p>
          <a:p>
            <a:pPr lvl="1"/>
            <a:r>
              <a:rPr/>
              <a:t>Tell</a:t>
            </a:r>
            <a:r>
              <a:rPr/>
              <a:t> </a:t>
            </a:r>
            <a:r>
              <a:rPr/>
              <a:t>us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you’re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curriculum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you’ve</a:t>
            </a:r>
            <a:r>
              <a:rPr/>
              <a:t> </a:t>
            </a:r>
            <a:r>
              <a:rPr/>
              <a:t>learned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change</a:t>
            </a:r>
            <a:r>
              <a:rPr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11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.xml" /><Relationship Id="rId3" Type="http://schemas.openxmlformats.org/officeDocument/2006/relationships/hyperlink" Target="http://www.factcheck.org/2016/11/how-to-spot-fake-news/" TargetMode="External" /><Relationship Id="rId4" Type="http://schemas.openxmlformats.org/officeDocument/2006/relationships/hyperlink" Target="http://www.politifact.com/truth-o-meter/article/2014/aug/20/7-steps-better-fact-checking/" TargetMode="External" /><Relationship Id="rId5" Type="http://schemas.openxmlformats.org/officeDocument/2006/relationships/hyperlink" Target="https://www.theatlantic.com/notes/2018/01/how-to-fact-check-the-atlantic/551477/" TargetMode="Externa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mozilla.org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jp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Relationship Id="rId3" Type="http://schemas.openxmlformats.org/officeDocument/2006/relationships/image" Target="../media/image2.jp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Relationship Id="rId3" Type="http://schemas.openxmlformats.org/officeDocument/2006/relationships/hyperlink" Target="http://www.mirror.co.uk/news/world-news/legendary-120m-kraken-sea-monster-8215560" TargetMode="External" /><Relationship Id="rId4" Type="http://schemas.openxmlformats.org/officeDocument/2006/relationships/hyperlink" Target="http://www.ufosightingsdaily.com/2016/06/60-meter-giant-squid-found-on-google.html" TargetMode="External" /><Relationship Id="rId5" Type="http://schemas.openxmlformats.org/officeDocument/2006/relationships/hyperlink" Target="http://www.orlandosentinel.com/features/gone-viral/os-thats-not-the-kraken-on-google-earth-its-a-rock-20160621-story.html" TargetMode="External" /><Relationship Id="rId6" Type="http://schemas.openxmlformats.org/officeDocument/2006/relationships/hyperlink" Target="http://www.southernfriedscience.com/did-monster-hunters-find-a-120-meter-long-giant-squid-on-google-maps/" TargetMode="External" /><Relationship Id="rId7" Type="http://schemas.openxmlformats.org/officeDocument/2006/relationships/hyperlink" Target="http://www.npr.org/2013/01/13/169274472/the-kraken-is-real-scientist-films-first-footage-of-a-giant-squid" TargetMode="External" /><Relationship Id="rId8" Type="http://schemas.openxmlformats.org/officeDocument/2006/relationships/hyperlink" Target="http://www.foxnews.com/science/2013/01/24/video-kraken-in-natural-habitat-released.html" TargetMode="External" /><Relationship Id="rId9" Type="http://schemas.openxmlformats.org/officeDocument/2006/relationships/hyperlink" Target="https://www.scientificamerican.com/article/live-giant-squid-filmed-in-deep-ocean/" TargetMode="External" /><Relationship Id="rId10" Type="http://schemas.openxmlformats.org/officeDocument/2006/relationships/hyperlink" Target="https://www.greenprophet.com/2013/01/kraken-sea-monster-video/" TargetMode="External" /><Relationship Id="rId11" Type="http://schemas.openxmlformats.org/officeDocument/2006/relationships/hyperlink" Target="https://en.wikipedia.org/wiki/Kraken" TargetMode="Externa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Web</a:t>
            </a:r>
            <a:r>
              <a:rPr/>
              <a:t> </a:t>
            </a:r>
            <a:r>
              <a:rPr/>
              <a:t>Detective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Detecting</a:t>
            </a:r>
            <a:r>
              <a:rPr/>
              <a:t> </a:t>
            </a:r>
            <a:r>
              <a:rPr/>
              <a:t>skills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wild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Now, use your lists on news and info sources, “in the wild.”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Were the moon landings faked?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Check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Checklist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Let’s see how your list from above compares to other lists and fact-checking processes.</a:t>
            </a:r>
          </a:p>
          <a:p>
            <a:pPr lvl="1"/>
            <a:r>
              <a:rPr>
                <a:hlinkClick r:id="rId3"/>
              </a:rPr>
              <a:t>How to Spot Fake News from FactCheck.org</a:t>
            </a:r>
          </a:p>
          <a:p>
            <a:pPr lvl="1"/>
            <a:r>
              <a:rPr>
                <a:hlinkClick r:id="rId4"/>
              </a:rPr>
              <a:t>7 Steps to Better Fact Checking from Politifact</a:t>
            </a:r>
          </a:p>
          <a:p>
            <a:pPr lvl="1"/>
            <a:r>
              <a:rPr>
                <a:hlinkClick r:id="rId5"/>
              </a:rPr>
              <a:t>How to Fact-Check the Atlantic from the Atlantic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mozilla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Mozilla is a global non-profit dedicated to putting you in control of your online experience and shaping the future of the web for the public good. Visit us at </a:t>
            </a:r>
            <a:r>
              <a:rPr>
                <a:hlinkClick r:id="rId2"/>
              </a:rPr>
              <a:t>mozilla.org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../images/olloweb-solution-520914-unsplash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49400" y="1600200"/>
            <a:ext cx="6045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Web</a:t>
            </a:r>
            <a:r>
              <a:rPr/>
              <a:t> </a:t>
            </a:r>
            <a:r>
              <a:rPr/>
              <a:t>Detective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Learning</a:t>
            </a:r>
            <a:r>
              <a:rPr/>
              <a:t> </a:t>
            </a:r>
            <a:r>
              <a:rPr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Research and evaluate information on the web.</a:t>
            </a:r>
          </a:p>
          <a:p>
            <a:pPr lvl="1"/>
            <a:r>
              <a:rPr/>
              <a:t>Create criteria for evaluating information on the web.</a:t>
            </a:r>
          </a:p>
          <a:p>
            <a:pPr lvl="1"/>
            <a:r>
              <a:rPr/>
              <a:t>List other resources available for evaluating information on the web.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Do you search for info on the web?</a:t>
            </a:r>
          </a:p>
          <a:p>
            <a:pPr lvl="2"/>
            <a:r>
              <a:rPr/>
              <a:t>What was the last thing you looked up?</a:t>
            </a:r>
          </a:p>
          <a:p>
            <a:pPr lvl="1"/>
            <a:r>
              <a:rPr/>
              <a:t>How does having this resource help/change things for you?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Web</a:t>
            </a:r>
            <a:r>
              <a:rPr/>
              <a:t> </a:t>
            </a:r>
            <a:r>
              <a:rPr/>
              <a:t>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Is everything you read or watch online true?</a:t>
            </a:r>
          </a:p>
          <a:p>
            <a:pPr lvl="1"/>
            <a:r>
              <a:rPr/>
              <a:t>How do you know when information on the internet is reliable?</a:t>
            </a:r>
          </a:p>
          <a:p>
            <a:pPr lvl="1"/>
            <a:r>
              <a:rPr/>
              <a:t>How can you tell when it isn’t reliable?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Co-create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criteria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Think of criteria / rules to decide if information on the web is reliable.</a:t>
            </a:r>
          </a:p>
          <a:p>
            <a:pPr lvl="1"/>
            <a:r>
              <a:rPr/>
              <a:t>Write on sticky notes individually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Research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evaluate</a:t>
            </a:r>
            <a:r>
              <a:rPr/>
              <a:t> </a:t>
            </a:r>
            <a:r>
              <a:rPr/>
              <a:t>evidence</a:t>
            </a:r>
          </a:p>
        </p:txBody>
      </p:sp>
      <p:pic>
        <p:nvPicPr>
          <p:cNvPr descr="../images/kraken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003300" y="1600200"/>
            <a:ext cx="7137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Kraken,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100-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120-foot</a:t>
            </a:r>
            <a:r>
              <a:rPr/>
              <a:t> </a:t>
            </a:r>
            <a:r>
              <a:rPr/>
              <a:t>tentacled</a:t>
            </a:r>
            <a:r>
              <a:rPr/>
              <a:t> </a:t>
            </a:r>
            <a:r>
              <a:rPr/>
              <a:t>sea</a:t>
            </a:r>
            <a:r>
              <a:rPr/>
              <a:t> </a:t>
            </a:r>
            <a:r>
              <a:rPr/>
              <a:t>creature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attacks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sink</a:t>
            </a:r>
            <a:r>
              <a:rPr/>
              <a:t> </a:t>
            </a:r>
            <a:r>
              <a:rPr/>
              <a:t>ships,</a:t>
            </a:r>
            <a:r>
              <a:rPr/>
              <a:t> </a:t>
            </a:r>
            <a:r>
              <a:rPr/>
              <a:t>real?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Kraken,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100-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120-foot</a:t>
            </a:r>
            <a:r>
              <a:rPr/>
              <a:t> </a:t>
            </a:r>
            <a:r>
              <a:rPr/>
              <a:t>tentacled</a:t>
            </a:r>
            <a:r>
              <a:rPr/>
              <a:t> </a:t>
            </a:r>
            <a:r>
              <a:rPr/>
              <a:t>sea</a:t>
            </a:r>
            <a:r>
              <a:rPr/>
              <a:t> </a:t>
            </a:r>
            <a:r>
              <a:rPr/>
              <a:t>creature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attacks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sink</a:t>
            </a:r>
            <a:r>
              <a:rPr/>
              <a:t> </a:t>
            </a:r>
            <a:r>
              <a:rPr/>
              <a:t>ships,</a:t>
            </a:r>
            <a:r>
              <a:rPr/>
              <a:t> </a:t>
            </a:r>
            <a:r>
              <a:rPr/>
              <a:t>real?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>
                <a:hlinkClick r:id="rId3"/>
              </a:rPr>
              <a:t>http://www.mirror.co.uk/news/world-news/legendary-120m-kraken-sea-monster-8215560</a:t>
            </a:r>
          </a:p>
          <a:p>
            <a:pPr lvl="1"/>
            <a:r>
              <a:rPr>
                <a:hlinkClick r:id="rId4"/>
              </a:rPr>
              <a:t>http://www.ufosightingsdaily.com/2016/06/60-meter-giant-squid-found-on-google.html</a:t>
            </a:r>
          </a:p>
          <a:p>
            <a:pPr lvl="1"/>
            <a:r>
              <a:rPr>
                <a:hlinkClick r:id="rId5"/>
              </a:rPr>
              <a:t>http://www.orlandosentinel.com/features/gone-viral/os-thats-not-the-kraken-on-google-earth-its-a-rock-20160621-story.html</a:t>
            </a:r>
          </a:p>
          <a:p>
            <a:pPr lvl="1"/>
            <a:r>
              <a:rPr>
                <a:hlinkClick r:id="rId6"/>
              </a:rPr>
              <a:t>http://www.southernfriedscience.com/did-monster-hunters-find-a-120-meter-long-giant-squid-on-google-maps/</a:t>
            </a:r>
          </a:p>
          <a:p>
            <a:pPr lvl="1"/>
            <a:r>
              <a:rPr>
                <a:hlinkClick r:id="rId7"/>
              </a:rPr>
              <a:t>http://www.npr.org/2013/01/13/169274472/the-kraken-is-real-scientist-films-first-footage-of-a-giant-squid</a:t>
            </a:r>
          </a:p>
          <a:p>
            <a:pPr lvl="1"/>
            <a:r>
              <a:rPr>
                <a:hlinkClick r:id="rId8"/>
              </a:rPr>
              <a:t>http://www.foxnews.com/science/2013/01/24/video-kraken-in-natural-habitat-released.html</a:t>
            </a:r>
          </a:p>
          <a:p>
            <a:pPr lvl="1"/>
            <a:r>
              <a:rPr>
                <a:hlinkClick r:id="rId9"/>
              </a:rPr>
              <a:t>https://www.scientificamerican.com/article/live-giant-squid-filmed-in-deep-ocean/</a:t>
            </a:r>
          </a:p>
          <a:p>
            <a:pPr lvl="1"/>
            <a:r>
              <a:rPr>
                <a:hlinkClick r:id="rId10"/>
              </a:rPr>
              <a:t>https://www.greenprophet.com/2013/01/kraken-sea-monster-video/</a:t>
            </a:r>
          </a:p>
          <a:p>
            <a:pPr lvl="1"/>
            <a:r>
              <a:rPr>
                <a:hlinkClick r:id="rId11"/>
              </a:rPr>
              <a:t>https://en.wikipedia.org/wiki/Kraken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Did</a:t>
            </a:r>
            <a:r>
              <a:rPr/>
              <a:t> </a:t>
            </a:r>
            <a:r>
              <a:rPr/>
              <a:t>anything</a:t>
            </a:r>
            <a:r>
              <a:rPr/>
              <a:t> </a:t>
            </a:r>
            <a:r>
              <a:rPr/>
              <a:t>surprise</a:t>
            </a:r>
            <a:r>
              <a:rPr/>
              <a:t> </a:t>
            </a:r>
            <a:r>
              <a:rPr/>
              <a:t>you?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Detective</dc:title>
  <dc:creator/>
  <cp:keywords/>
  <dcterms:created xsi:type="dcterms:W3CDTF">2021-08-30T11:22:07Z</dcterms:created>
  <dcterms:modified xsi:type="dcterms:W3CDTF">2021-08-30T11:22:07Z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following">
    <vt:lpwstr>_articles/06-design-on-the-web.md</vt:lpwstr>
  </property>
  <property fmtid="{D5CDD505-2E9C-101B-9397-08002B2CF9AE}" pid="3" name="layout">
    <vt:lpwstr>page</vt:lpwstr>
  </property>
  <property fmtid="{D5CDD505-2E9C-101B-9397-08002B2CF9AE}" pid="4" name="status">
    <vt:lpwstr>todo</vt:lpwstr>
  </property>
  <property fmtid="{D5CDD505-2E9C-101B-9397-08002B2CF9AE}" pid="5" name="toc">
    <vt:lpwstr/>
  </property>
</Properties>
</file>