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notesMaster" Target="notesMasters/notes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Firefox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Description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browser,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simply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browser,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gateway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internet.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navigate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build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knowledge.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Time</a:t>
            </a:r>
            <a:r>
              <a:rPr b="1"/>
              <a:t> </a:t>
            </a:r>
            <a:r>
              <a:rPr b="1"/>
              <a:t>Required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30-45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size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Audience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tailored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audiences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up;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Materials</a:t>
            </a:r>
          </a:p>
          <a:p>
            <a:pPr lvl="0" marL="0" indent="0">
              <a:buNone/>
            </a:pPr>
          </a:p>
          <a:p>
            <a:pPr lvl="1"/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</a:p>
          <a:p>
            <a:pPr lvl="0" marL="0" indent="0">
              <a:buNone/>
            </a:pPr>
          </a:p>
          <a:p>
            <a:pPr lvl="1"/>
            <a:r>
              <a:rPr/>
              <a:t>Paper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pencil</a:t>
            </a:r>
          </a:p>
          <a:p>
            <a:pPr lvl="0" marL="0" indent="0">
              <a:buNone/>
            </a:pPr>
          </a:p>
          <a:p>
            <a:pPr lvl="1"/>
            <a:r>
              <a:rPr/>
              <a:t>Laptop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connection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Web</a:t>
            </a:r>
            <a:r>
              <a:rPr b="1"/>
              <a:t> </a:t>
            </a:r>
            <a:r>
              <a:rPr b="1"/>
              <a:t>Literacy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Navigate</a:t>
            </a:r>
          </a:p>
          <a:p>
            <a:pPr lvl="0" marL="0" indent="0">
              <a:buNone/>
            </a:pPr>
          </a:p>
          <a:p>
            <a:pPr lvl="1"/>
            <a:r>
              <a:rPr/>
              <a:t>Synthesize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21st</a:t>
            </a:r>
            <a:r>
              <a:rPr b="1"/>
              <a:t> </a:t>
            </a:r>
            <a:r>
              <a:rPr b="1"/>
              <a:t>Century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Collaboration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Communication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Earning</a:t>
            </a:r>
            <a:r>
              <a:rPr b="1"/>
              <a:t> </a:t>
            </a:r>
            <a:r>
              <a:rPr b="1"/>
              <a:t>Digital</a:t>
            </a:r>
            <a:r>
              <a:rPr b="1"/>
              <a:t> </a:t>
            </a:r>
            <a:r>
              <a:rPr b="1"/>
              <a:t>Badges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Digital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demonstration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achievement.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encompasses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skills.</a:t>
            </a:r>
            <a:r>
              <a:rPr/>
              <a:t> </a:t>
            </a:r>
            <a:r>
              <a:rPr/>
              <a:t>Completion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enable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21C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badges.</a:t>
            </a:r>
            <a:r>
              <a:rPr/>
              <a:t> </a:t>
            </a:r>
            <a:r>
              <a:rPr/>
              <a:t>Thus,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learned.</a:t>
            </a:r>
            <a:r>
              <a:rPr/>
              <a:t> </a:t>
            </a:r>
            <a:r>
              <a:rPr/>
              <a:t>Digitalme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offering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Academy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[10</a:t>
            </a:r>
            <a:r>
              <a:rPr/>
              <a:t> </a:t>
            </a:r>
            <a:r>
              <a:rPr/>
              <a:t>min]</a:t>
            </a:r>
          </a:p>
          <a:p>
            <a:pPr lvl="0" marL="0" indent="0">
              <a:buNone/>
            </a:pPr>
          </a:p>
          <a:p>
            <a:pPr lvl="1"/>
            <a:r>
              <a:rPr/>
              <a:t>Connect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learners:</a:t>
            </a:r>
          </a:p>
          <a:p>
            <a:pPr lvl="0" marL="0" indent="0">
              <a:buNone/>
            </a:pPr>
          </a:p>
          <a:p>
            <a:pPr lvl="1"/>
            <a:r>
              <a:rPr/>
              <a:t>Clarify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misconceptions</a:t>
            </a:r>
          </a:p>
          <a:p>
            <a:pPr lvl="0" marL="0" indent="0">
              <a:buNone/>
            </a:pPr>
          </a:p>
          <a:p>
            <a:pPr lvl="2"/>
            <a:r>
              <a:rPr/>
              <a:t>A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displays</a:t>
            </a:r>
            <a:r>
              <a:rPr/>
              <a:t> </a:t>
            </a:r>
            <a:r>
              <a:rPr/>
              <a:t>websites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websites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wish.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buy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downloaded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immediately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Internet.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doorway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Internet.</a:t>
            </a:r>
          </a:p>
          <a:p>
            <a:pPr lvl="0" marL="0" indent="0">
              <a:buNone/>
            </a:pPr>
          </a:p>
          <a:p>
            <a:pPr lvl="2"/>
            <a:r>
              <a:rPr/>
              <a:t>A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engine,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Google,</a:t>
            </a:r>
            <a:r>
              <a:rPr/>
              <a:t> </a:t>
            </a:r>
            <a:r>
              <a:rPr/>
              <a:t>Yahoo,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Bing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searches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entered.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keywords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box,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engine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algorithms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search.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explore</a:t>
            </a:r>
          </a:p>
          <a:p>
            <a:pPr lvl="0" marL="0" indent="0">
              <a:buNone/>
            </a:pPr>
          </a:p>
          <a:p>
            <a:pPr lvl="2"/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computer.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differ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browsers.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lesson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Firefox</a:t>
            </a:r>
            <a:r>
              <a:rPr/>
              <a:t> </a:t>
            </a:r>
            <a:r>
              <a:rPr/>
              <a:t>browser.</a:t>
            </a:r>
          </a:p>
          <a:p>
            <a:pPr lvl="0" marL="0" indent="0">
              <a:buNone/>
            </a:pPr>
          </a:p>
          <a:p>
            <a:pPr lvl="2"/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browser,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land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browser’s</a:t>
            </a:r>
            <a:r>
              <a:rPr/>
              <a:t> </a:t>
            </a:r>
            <a:r>
              <a:rPr/>
              <a:t>homepage,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page.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homepage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browsers.</a:t>
            </a:r>
            <a:br/>
          </a:p>
          <a:p>
            <a:pPr lvl="0" marL="0" indent="0">
              <a:buNone/>
            </a:pPr>
          </a:p>
          <a:p>
            <a:pPr lvl="2"/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hover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icons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toolbar)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sticky</a:t>
            </a:r>
            <a:r>
              <a:rPr/>
              <a:t> </a:t>
            </a:r>
            <a:r>
              <a:rPr/>
              <a:t>notes.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find:</a:t>
            </a:r>
          </a:p>
          <a:p>
            <a:pPr lvl="0" marL="0" indent="0">
              <a:buNone/>
            </a:pPr>
          </a:p>
          <a:p>
            <a:pPr lvl="3"/>
            <a:r>
              <a:rPr/>
              <a:t>Open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tab</a:t>
            </a:r>
          </a:p>
          <a:p>
            <a:pPr lvl="0" marL="0" indent="0">
              <a:buNone/>
            </a:pPr>
          </a:p>
          <a:p>
            <a:pPr lvl="3"/>
            <a:r>
              <a:rPr/>
              <a:t>Close</a:t>
            </a:r>
            <a:r>
              <a:rPr/>
              <a:t> </a:t>
            </a:r>
            <a:r>
              <a:rPr/>
              <a:t>tab</a:t>
            </a:r>
          </a:p>
          <a:p>
            <a:pPr lvl="0" marL="0" indent="0">
              <a:buNone/>
            </a:pPr>
          </a:p>
          <a:p>
            <a:pPr lvl="3"/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page</a:t>
            </a:r>
          </a:p>
          <a:p>
            <a:pPr lvl="0" marL="0" indent="0">
              <a:buNone/>
            </a:pPr>
          </a:p>
          <a:p>
            <a:pPr lvl="3"/>
            <a:r>
              <a:rPr/>
              <a:t>Go</a:t>
            </a:r>
            <a:r>
              <a:rPr/>
              <a:t> </a:t>
            </a:r>
            <a:r>
              <a:rPr/>
              <a:t>forward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page</a:t>
            </a:r>
          </a:p>
          <a:p>
            <a:pPr lvl="0" marL="0" indent="0">
              <a:buNone/>
            </a:pPr>
          </a:p>
          <a:p>
            <a:pPr lvl="3"/>
            <a:r>
              <a:rPr/>
              <a:t>Reload</a:t>
            </a:r>
          </a:p>
          <a:p>
            <a:pPr lvl="0" marL="0" indent="0">
              <a:buNone/>
            </a:pPr>
          </a:p>
          <a:p>
            <a:pPr lvl="3"/>
            <a:r>
              <a:rPr/>
              <a:t>Start/home</a:t>
            </a:r>
            <a:r>
              <a:rPr/>
              <a:t> </a:t>
            </a:r>
            <a:r>
              <a:rPr/>
              <a:t>page</a:t>
            </a:r>
          </a:p>
          <a:p>
            <a:pPr lvl="0" marL="0" indent="0">
              <a:buNone/>
            </a:pPr>
          </a:p>
          <a:p>
            <a:pPr lvl="3"/>
            <a:r>
              <a:rPr/>
              <a:t>Show</a:t>
            </a:r>
            <a:r>
              <a:rPr/>
              <a:t> </a:t>
            </a:r>
            <a:r>
              <a:rPr/>
              <a:t>history</a:t>
            </a:r>
          </a:p>
          <a:p>
            <a:pPr lvl="0" marL="0" indent="0">
              <a:buNone/>
            </a:pPr>
          </a:p>
          <a:p>
            <a:pPr lvl="3"/>
            <a:r>
              <a:rPr/>
              <a:t>Open</a:t>
            </a:r>
            <a:r>
              <a:rPr/>
              <a:t> </a:t>
            </a:r>
            <a:r>
              <a:rPr/>
              <a:t>menu</a:t>
            </a:r>
          </a:p>
          <a:p>
            <a:pPr lvl="0" marL="0" indent="0">
              <a:buNone/>
            </a:pPr>
          </a:p>
          <a:p>
            <a:pPr lvl="3"/>
            <a:r>
              <a:rPr/>
              <a:t>Search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enter</a:t>
            </a:r>
            <a:r>
              <a:rPr/>
              <a:t> </a:t>
            </a:r>
            <a:r>
              <a:rPr/>
              <a:t>address</a:t>
            </a:r>
          </a:p>
          <a:p>
            <a:pPr lvl="0" marL="0" indent="0">
              <a:buNone/>
            </a:pPr>
          </a:p>
          <a:p>
            <a:pPr lvl="3"/>
            <a:r>
              <a:rPr/>
              <a:t>Search</a:t>
            </a:r>
          </a:p>
          <a:p>
            <a:pPr lvl="0" marL="0" indent="0">
              <a:buNone/>
            </a:pPr>
          </a:p>
          <a:p>
            <a:pPr lvl="3"/>
            <a:r>
              <a:rPr/>
              <a:t>Scroll</a:t>
            </a:r>
            <a:r>
              <a:rPr/>
              <a:t> </a:t>
            </a:r>
            <a:r>
              <a:rPr/>
              <a:t>bar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tools.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navigate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page?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relate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searching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website?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tabs.</a:t>
            </a:r>
            <a:r>
              <a:rPr/>
              <a:t> </a:t>
            </a:r>
            <a:r>
              <a:rPr/>
              <a:t>Elicit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open.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eliminate</a:t>
            </a:r>
            <a:r>
              <a:rPr/>
              <a:t> </a:t>
            </a:r>
            <a:r>
              <a:rPr/>
              <a:t>confusion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closing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closing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webpage.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revisit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open.</a:t>
            </a:r>
          </a:p>
          <a:p>
            <a:pPr lvl="0" marL="0" indent="0">
              <a:buNone/>
            </a:pPr>
          </a:p>
          <a:p>
            <a:pPr lvl="1"/>
            <a:r>
              <a:rPr/>
              <a:t>Learners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icon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sketch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homepage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[15mins]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Have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webpage,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clicked</a:t>
            </a:r>
            <a:r>
              <a:rPr/>
              <a:t> </a:t>
            </a:r>
            <a:r>
              <a:rPr/>
              <a:t>links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be?</a:t>
            </a:r>
            <a:br/>
            <a:r>
              <a:rPr/>
              <a:t>*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navigation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Learners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navigating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preparation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activity: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Detective.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engine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don’t.</a:t>
            </a:r>
            <a:r>
              <a:rPr/>
              <a:t> </a:t>
            </a:r>
            <a:r>
              <a:rPr/>
              <a:t>(If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exact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address,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search).</a:t>
            </a:r>
          </a:p>
          <a:p>
            <a:pPr lvl="0" marL="0" indent="0">
              <a:buNone/>
            </a:pPr>
          </a:p>
          <a:p>
            <a:pPr lvl="1"/>
            <a:r>
              <a:rPr/>
              <a:t>Choose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relevant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URL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bar.</a:t>
            </a:r>
          </a:p>
          <a:p>
            <a:pPr lvl="0" marL="0" indent="0">
              <a:buNone/>
            </a:pPr>
          </a:p>
          <a:p>
            <a:pPr lvl="1"/>
            <a:r>
              <a:rPr/>
              <a:t>Discuss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extensions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elicit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kind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business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organization:</a:t>
            </a:r>
            <a:r>
              <a:rPr/>
              <a:t> </a:t>
            </a:r>
            <a:r>
              <a:rPr/>
              <a:t>.com,</a:t>
            </a:r>
            <a:r>
              <a:rPr/>
              <a:t> </a:t>
            </a:r>
            <a:r>
              <a:rPr/>
              <a:t>.org,</a:t>
            </a:r>
            <a:r>
              <a:rPr/>
              <a:t> </a:t>
            </a:r>
            <a:r>
              <a:rPr/>
              <a:t>.edu,</a:t>
            </a:r>
            <a:r>
              <a:rPr/>
              <a:t> </a:t>
            </a:r>
            <a:r>
              <a:rPr/>
              <a:t>.gov,</a:t>
            </a:r>
            <a:r>
              <a:rPr/>
              <a:t> </a:t>
            </a:r>
            <a:r>
              <a:rPr/>
              <a:t>.net.</a:t>
            </a:r>
            <a:r>
              <a:rPr/>
              <a:t> </a:t>
            </a:r>
            <a:r>
              <a:rPr/>
              <a:t>*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http,</a:t>
            </a:r>
            <a:r>
              <a:rPr/>
              <a:t> </a:t>
            </a:r>
            <a:r>
              <a:rPr/>
              <a:t>https,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www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URL</a:t>
            </a:r>
            <a:r>
              <a:rPr/>
              <a:t> </a:t>
            </a:r>
            <a:r>
              <a:rPr/>
              <a:t>(Uniform</a:t>
            </a:r>
            <a:r>
              <a:rPr/>
              <a:t> </a:t>
            </a:r>
            <a:r>
              <a:rPr/>
              <a:t>Resource</a:t>
            </a:r>
            <a:r>
              <a:rPr/>
              <a:t> </a:t>
            </a:r>
            <a:r>
              <a:rPr/>
              <a:t>Locator)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address.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pages.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page:</a:t>
            </a:r>
            <a:r>
              <a:rPr/>
              <a:t> </a:t>
            </a:r>
            <a:r>
              <a:rPr/>
              <a:t>i.e. media,</a:t>
            </a:r>
            <a:r>
              <a:rPr/>
              <a:t> </a:t>
            </a:r>
            <a:r>
              <a:rPr/>
              <a:t>text,</a:t>
            </a:r>
            <a:r>
              <a:rPr/>
              <a:t> </a:t>
            </a:r>
            <a:r>
              <a:rPr/>
              <a:t>titles,</a:t>
            </a:r>
            <a:r>
              <a:rPr/>
              <a:t> </a:t>
            </a:r>
            <a:r>
              <a:rPr/>
              <a:t>navigation</a:t>
            </a:r>
            <a:r>
              <a:rPr/>
              <a:t> </a:t>
            </a:r>
            <a:r>
              <a:rPr/>
              <a:t>tools,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links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pages.</a:t>
            </a:r>
            <a:r>
              <a:rPr/>
              <a:t> </a:t>
            </a:r>
            <a:r>
              <a:rPr/>
              <a:t>Elicit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resource.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cursor.</a:t>
            </a:r>
            <a:br/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webpage,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clicked</a:t>
            </a:r>
            <a:r>
              <a:rPr/>
              <a:t> </a:t>
            </a:r>
            <a:r>
              <a:rPr/>
              <a:t>links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be?</a:t>
            </a:r>
            <a:br/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navigation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(back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page,visited,</a:t>
            </a:r>
            <a:r>
              <a:rPr/>
              <a:t> </a:t>
            </a:r>
            <a:r>
              <a:rPr/>
              <a:t>forward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action,</a:t>
            </a:r>
            <a:r>
              <a:rPr/>
              <a:t> </a:t>
            </a:r>
            <a:r>
              <a:rPr/>
              <a:t>reload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updated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page).</a:t>
            </a:r>
          </a:p>
          <a:p>
            <a:pPr lvl="0" marL="0" indent="0">
              <a:buNone/>
            </a:pPr>
          </a:p>
          <a:p>
            <a:pPr lvl="1"/>
            <a:r>
              <a:rPr/>
              <a:t>Next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scroll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scroll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up,</a:t>
            </a:r>
            <a:r>
              <a:rPr/>
              <a:t> </a:t>
            </a:r>
            <a:r>
              <a:rPr/>
              <a:t>down,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right.</a:t>
            </a:r>
            <a:r>
              <a:rPr/>
              <a:t> </a:t>
            </a:r>
            <a:r>
              <a:rPr/>
              <a:t>(Not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scroll</a:t>
            </a:r>
            <a:r>
              <a:rPr/>
              <a:t> </a:t>
            </a:r>
            <a:r>
              <a:rPr/>
              <a:t>bar).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URL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‘</a:t>
            </a:r>
            <a:r>
              <a:rPr/>
              <a:t>treasures</a:t>
            </a:r>
            <a:r>
              <a:rPr/>
              <a:t>’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site.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are:</a:t>
            </a:r>
          </a:p>
          <a:p>
            <a:pPr lvl="0" marL="0" indent="0">
              <a:buNone/>
            </a:pPr>
          </a:p>
          <a:p>
            <a:pPr lvl="2"/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extension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URL.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deduce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organization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URL?</a:t>
            </a:r>
          </a:p>
          <a:p>
            <a:pPr lvl="0" marL="0" indent="0">
              <a:buNone/>
            </a:pPr>
          </a:p>
          <a:p>
            <a:pPr lvl="2"/>
            <a:r>
              <a:rPr/>
              <a:t>Identify</a:t>
            </a:r>
            <a:r>
              <a:rPr/>
              <a:t> </a:t>
            </a:r>
            <a:r>
              <a:rPr/>
              <a:t>media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homepage: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content?</a:t>
            </a:r>
          </a:p>
          <a:p>
            <a:pPr lvl="0" marL="0" indent="0">
              <a:buNone/>
            </a:pPr>
          </a:p>
          <a:p>
            <a:pPr lvl="2"/>
            <a:r>
              <a:rPr/>
              <a:t>Go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pieces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page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Learning</a:t>
            </a:r>
            <a:r>
              <a:rPr b="1"/>
              <a:t> </a:t>
            </a:r>
            <a:r>
              <a:rPr b="1"/>
              <a:t>Experience</a:t>
            </a:r>
            <a:r>
              <a:rPr b="1"/>
              <a:t> </a:t>
            </a:r>
            <a:r>
              <a:rPr b="1"/>
              <a:t>Reflection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activity?</a:t>
            </a:r>
          </a:p>
          <a:p>
            <a:pPr lvl="0" marL="0" indent="0">
              <a:buNone/>
            </a:pPr>
          </a:p>
          <a:p>
            <a:pPr lvl="1"/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audience,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structure,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meet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audience?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Feedback</a:t>
            </a:r>
            <a:r>
              <a:rPr b="1"/>
              <a:t> </a:t>
            </a:r>
            <a:r>
              <a:rPr b="1"/>
              <a:t>on</a:t>
            </a:r>
            <a:r>
              <a:rPr b="1"/>
              <a:t> </a:t>
            </a:r>
            <a:r>
              <a:rPr b="1"/>
              <a:t>Core</a:t>
            </a:r>
            <a:r>
              <a:rPr b="1"/>
              <a:t> </a:t>
            </a:r>
            <a:r>
              <a:rPr b="1"/>
              <a:t>Curriculum</a:t>
            </a:r>
          </a:p>
          <a:p>
            <a:pPr lvl="0" marL="0" indent="0">
              <a:buNone/>
            </a:pPr>
          </a:p>
          <a:p>
            <a:pPr lvl="1"/>
            <a:r>
              <a:rPr/>
              <a:t>Tell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curriculum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change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???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ozilla.org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Make</a:t>
            </a:r>
            <a:r>
              <a:rPr/>
              <a:t> </a:t>
            </a:r>
            <a:r>
              <a:rPr/>
              <a:t>Friends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Browser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Describe the difference between a web browser and a search engine</a:t>
            </a:r>
          </a:p>
          <a:p>
            <a:pPr lvl="1"/>
            <a:r>
              <a:rPr/>
              <a:t>Locate principal tools of a web browser</a:t>
            </a:r>
          </a:p>
          <a:p>
            <a:pPr lvl="1"/>
            <a:r>
              <a:rPr/>
              <a:t>Label parts of a web page</a:t>
            </a:r>
          </a:p>
          <a:p>
            <a:pPr lvl="1"/>
            <a:r>
              <a:rPr/>
              <a:t>Navigate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Part I</a:t>
            </a:r>
          </a:p>
          <a:p>
            <a:pPr lvl="1"/>
            <a:r>
              <a:rPr/>
              <a:t>What is the difference between a web browser and a search engine?</a:t>
            </a:r>
          </a:p>
          <a:p>
            <a:pPr lvl="1"/>
            <a:r>
              <a:rPr/>
              <a:t>What are the names of popular web browsers?</a:t>
            </a:r>
          </a:p>
          <a:p>
            <a:pPr lvl="1"/>
            <a:r>
              <a:rPr/>
              <a:t>What is the most popular search engine?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Open the MS Edge ( web browser )</a:t>
            </a:r>
          </a:p>
          <a:p>
            <a:pPr lvl="1"/>
            <a:r>
              <a:rPr/>
              <a:t>It has opened the browser’s homepage, which is a web page.</a:t>
            </a:r>
          </a:p>
          <a:p>
            <a:pPr lvl="2"/>
            <a:r>
              <a:rPr/>
              <a:t>Users can select the homepage of their web browsers.</a:t>
            </a:r>
            <a:br/>
          </a:p>
          <a:p>
            <a:pPr lvl="1"/>
            <a:r>
              <a:rPr/>
              <a:t>Hover over the icons on the top of the screen (the toolbar) and write down the words that appear on sticky notes.</a:t>
            </a:r>
          </a:p>
          <a:p>
            <a:pPr lvl="1"/>
            <a:r>
              <a:rPr/>
              <a:t>Categorize the tools.</a:t>
            </a:r>
          </a:p>
          <a:p>
            <a:pPr lvl="2"/>
            <a:r>
              <a:rPr/>
              <a:t>Which tools allow the user to navigate the page?</a:t>
            </a:r>
            <a:br/>
          </a:p>
          <a:p>
            <a:pPr lvl="2"/>
            <a:r>
              <a:rPr/>
              <a:t>Which tools relate to searching for a website?</a:t>
            </a:r>
          </a:p>
          <a:p>
            <a:pPr lvl="1"/>
            <a:r>
              <a:rPr/>
              <a:t>Open and close new tabs.</a:t>
            </a:r>
          </a:p>
          <a:p>
            <a:pPr lvl="2"/>
            <a:r>
              <a:rPr/>
              <a:t>Why would you keep several tabs open?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Online</a:t>
            </a:r>
            <a:r>
              <a:rPr/>
              <a:t> </a:t>
            </a:r>
            <a:r>
              <a:rPr/>
              <a:t>Activity:</a:t>
            </a:r>
            <a:r>
              <a:rPr/>
              <a:t> </a:t>
            </a:r>
            <a:r>
              <a:rPr/>
              <a:t>Enter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Part II</a:t>
            </a:r>
          </a:p>
          <a:p>
            <a:pPr lvl="1"/>
            <a:r>
              <a:rPr/>
              <a:t>Type the URL </a:t>
            </a:r>
            <a:r>
              <a:rPr>
                <a:hlinkClick r:id="rId3"/>
              </a:rPr>
              <a:t>???</a:t>
            </a:r>
            <a:r>
              <a:rPr/>
              <a:t> into the address bar.</a:t>
            </a:r>
          </a:p>
          <a:p>
            <a:pPr lvl="1"/>
            <a:r>
              <a:rPr/>
              <a:t>What does .com, .org mean?</a:t>
            </a:r>
          </a:p>
          <a:p>
            <a:pPr lvl="1"/>
            <a:r>
              <a:rPr/>
              <a:t>URL (Uniform Resource Locator) or web address.</a:t>
            </a:r>
          </a:p>
          <a:p>
            <a:pPr lvl="1"/>
            <a:r>
              <a:rPr/>
              <a:t>Website is a collection of web pages.</a:t>
            </a:r>
          </a:p>
          <a:p>
            <a:pPr lvl="1"/>
            <a:r>
              <a:rPr/>
              <a:t>What do you see on the web page?</a:t>
            </a:r>
          </a:p>
          <a:p>
            <a:pPr lvl="1"/>
            <a:r>
              <a:rPr/>
              <a:t>Have you ever got lost on the web?</a:t>
            </a:r>
            <a:br/>
          </a:p>
          <a:p>
            <a:pPr lvl="1"/>
            <a:r>
              <a:rPr/>
              <a:t>Identify the navigation tools at the top of the page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Treasure</a:t>
            </a:r>
            <a:r>
              <a:rPr/>
              <a:t> </a:t>
            </a:r>
            <a:r>
              <a:rPr/>
              <a:t>hunt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Close your web browser.</a:t>
            </a:r>
          </a:p>
          <a:p>
            <a:pPr lvl="1"/>
            <a:r>
              <a:rPr/>
              <a:t>Goto ???</a:t>
            </a:r>
          </a:p>
          <a:p>
            <a:pPr lvl="1"/>
            <a:r>
              <a:rPr/>
              <a:t>Find the following</a:t>
            </a:r>
          </a:p>
          <a:p>
            <a:pPr lvl="2"/>
            <a:r>
              <a:rPr/>
              <a:t>Look at the extension of the URL. What can we deduce about the type of organization from this URL?</a:t>
            </a:r>
          </a:p>
          <a:p>
            <a:pPr lvl="2"/>
            <a:r>
              <a:rPr/>
              <a:t>Identify media on the homepage: What is the name and content?</a:t>
            </a:r>
          </a:p>
          <a:p>
            <a:pPr lvl="2"/>
            <a:r>
              <a:rPr/>
              <a:t>Go to the X page and list 3 pieces of information on this page</a:t>
            </a:r>
          </a:p>
          <a:p>
            <a:pPr lvl="2"/>
            <a:r>
              <a:rPr/>
              <a:t>What web browser are you using?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Reflection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Facilitator asks learners: how does what you learned today change how you think about web searches, and search results?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mozilla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Mozilla is a global non-profit dedicated to putting you in control of your online experience and shaping the future of the web for the public good. Visit us at </a:t>
            </a:r>
            <a:r>
              <a:rPr>
                <a:hlinkClick r:id="rId2"/>
              </a:rPr>
              <a:t>mozilla.org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Friends With Your Browser</dc:title>
  <dc:creator/>
  <cp:keywords/>
  <dcterms:created xsi:type="dcterms:W3CDTF">2021-08-30T06:41:58Z</dcterms:created>
  <dcterms:modified xsi:type="dcterms:W3CDTF">2021-08-30T06:41:58Z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llowing">
    <vt:lpwstr>_articles/04-search-party.md</vt:lpwstr>
  </property>
  <property fmtid="{D5CDD505-2E9C-101B-9397-08002B2CF9AE}" pid="3" name="layout">
    <vt:lpwstr>page</vt:lpwstr>
  </property>
  <property fmtid="{D5CDD505-2E9C-101B-9397-08002B2CF9AE}" pid="4" name="status">
    <vt:lpwstr>done</vt:lpwstr>
  </property>
  <property fmtid="{D5CDD505-2E9C-101B-9397-08002B2CF9AE}" pid="5" name="toc">
    <vt:lpwstr/>
  </property>
</Properties>
</file>