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3" d="100"/>
          <a:sy n="73" d="100"/>
        </p:scale>
        <p:origin x="3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193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802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5612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77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238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462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7594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85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6613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814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03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20392834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smtClean="0"/>
              <a:t>Favourite </a:t>
            </a:r>
            <a:r>
              <a:rPr lang="en-GB" dirty="0"/>
              <a:t>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How</a:t>
            </a:r>
            <a:r>
              <a:rPr lang="en-GB" dirty="0"/>
              <a:t> do you use the web? </a:t>
            </a:r>
          </a:p>
          <a:p>
            <a:pPr marL="342900" indent="-342900">
              <a:buFont typeface="Arial" panose="020B0604020202020204" pitchFamily="34" charset="0"/>
              <a:buChar char="•"/>
            </a:pPr>
            <a:r>
              <a:rPr lang="en-GB" dirty="0" smtClean="0"/>
              <a:t>What</a:t>
            </a:r>
            <a:r>
              <a:rPr lang="en-GB" dirty="0"/>
              <a:t> kinds of things do you like do online?</a:t>
            </a:r>
          </a:p>
          <a:p>
            <a:r>
              <a:rPr lang="en-GB" dirty="0"/>
              <a:t/>
            </a:r>
            <a:br>
              <a:rPr lang="en-GB" dirty="0"/>
            </a:br>
            <a:r>
              <a:rPr lang="en-GB" dirty="0"/>
              <a:t>1 minutes to think, 3 minutes each to tell a story (Teacher to go first). </a:t>
            </a:r>
          </a:p>
          <a:p>
            <a:endParaRPr lang="en-GB"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8128</TotalTime>
  <Words>2364</Words>
  <Application>Microsoft Office PowerPoint</Application>
  <PresentationFormat>Widescreen</PresentationFormat>
  <Paragraphs>220</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7</cp:revision>
  <dcterms:created xsi:type="dcterms:W3CDTF">2021-08-23T18:41:13Z</dcterms:created>
  <dcterms:modified xsi:type="dcterms:W3CDTF">2021-09-01T11:29:44Z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