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EF7D00">
            <a:alpha val="60000"/>
          </a:srgbClr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199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199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199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199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199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199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199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199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199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797451" y="3621216"/>
            <a:ext cx="10962800" cy="57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099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099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099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099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099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099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099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099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099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pic>
        <p:nvPicPr>
          <p:cNvPr id="20" name="Shape 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17001" y="-71049"/>
            <a:ext cx="3175000" cy="158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513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70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15601" y="546667"/>
            <a:ext cx="11360800" cy="81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15601" y="1639833"/>
            <a:ext cx="11360800" cy="445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00"/>
            </a:lvl2pPr>
            <a:lvl3pPr marL="857250" marR="0" lvl="2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3pPr>
            <a:lvl4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/>
            </a:lvl4pPr>
            <a:lvl5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00"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Edit Master text styles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BC30E1AF-6F08-4958-9295-D7AC15A482D7}" type="slidenum">
              <a:rPr lang="en-GB" smtClean="0"/>
              <a:t>‹#›</a:t>
            </a:fld>
            <a:endParaRPr lang="en-GB"/>
          </a:p>
        </p:txBody>
      </p:sp>
      <p:grpSp>
        <p:nvGrpSpPr>
          <p:cNvPr id="11" name="Shape 54"/>
          <p:cNvGrpSpPr/>
          <p:nvPr/>
        </p:nvGrpSpPr>
        <p:grpSpPr>
          <a:xfrm flipV="1">
            <a:off x="8179849" y="4177960"/>
            <a:ext cx="4060835" cy="2707427"/>
            <a:chOff x="6098378" y="4"/>
            <a:chExt cx="3045625" cy="2030570"/>
          </a:xfrm>
        </p:grpSpPr>
        <p:sp>
          <p:nvSpPr>
            <p:cNvPr id="12" name="Shape 55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rgbClr val="0093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799"/>
            </a:p>
          </p:txBody>
        </p:sp>
        <p:sp>
          <p:nvSpPr>
            <p:cNvPr id="13" name="Shape 56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rgbClr val="EF7D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799"/>
            </a:p>
          </p:txBody>
        </p:sp>
        <p:sp>
          <p:nvSpPr>
            <p:cNvPr id="14" name="Shape 57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rgbClr val="0093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799"/>
            </a:p>
          </p:txBody>
        </p:sp>
        <p:sp>
          <p:nvSpPr>
            <p:cNvPr id="15" name="Shape 58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rgbClr val="EF7D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799"/>
            </a:p>
          </p:txBody>
        </p:sp>
        <p:sp>
          <p:nvSpPr>
            <p:cNvPr id="16" name="Shape 5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EF7D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799"/>
            </a:p>
          </p:txBody>
        </p:sp>
      </p:grpSp>
    </p:spTree>
    <p:extLst>
      <p:ext uri="{BB962C8B-B14F-4D97-AF65-F5344CB8AC3E}">
        <p14:creationId xmlns:p14="http://schemas.microsoft.com/office/powerpoint/2010/main" val="245967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15601" y="546667"/>
            <a:ext cx="11360800" cy="81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15601" y="1639967"/>
            <a:ext cx="5333200" cy="445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200" cy="445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927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15601" y="546667"/>
            <a:ext cx="11360800" cy="81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047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15601" y="740800"/>
            <a:ext cx="3744000" cy="10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2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buSzPct val="100000"/>
              <a:defRPr sz="2399"/>
            </a:lvl2pPr>
            <a:lvl3pPr lvl="2">
              <a:spcBef>
                <a:spcPts val="0"/>
              </a:spcBef>
              <a:buSzPct val="100000"/>
              <a:defRPr sz="2399"/>
            </a:lvl3pPr>
            <a:lvl4pPr lvl="3">
              <a:spcBef>
                <a:spcPts val="0"/>
              </a:spcBef>
              <a:buSzPct val="100000"/>
              <a:defRPr sz="2399"/>
            </a:lvl4pPr>
            <a:lvl5pPr lvl="4">
              <a:spcBef>
                <a:spcPts val="0"/>
              </a:spcBef>
              <a:buSzPct val="100000"/>
              <a:defRPr sz="2399"/>
            </a:lvl5pPr>
            <a:lvl6pPr lvl="5">
              <a:spcBef>
                <a:spcPts val="0"/>
              </a:spcBef>
              <a:buSzPct val="100000"/>
              <a:defRPr sz="2399"/>
            </a:lvl6pPr>
            <a:lvl7pPr lvl="6">
              <a:spcBef>
                <a:spcPts val="0"/>
              </a:spcBef>
              <a:buSzPct val="100000"/>
              <a:defRPr sz="2399"/>
            </a:lvl7pPr>
            <a:lvl8pPr lvl="7">
              <a:spcBef>
                <a:spcPts val="0"/>
              </a:spcBef>
              <a:buSzPct val="100000"/>
              <a:defRPr sz="2399"/>
            </a:lvl8pPr>
            <a:lvl9pPr lvl="8">
              <a:spcBef>
                <a:spcPts val="0"/>
              </a:spcBef>
              <a:buSzPct val="100000"/>
              <a:defRPr sz="2399"/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15601" y="1954405"/>
            <a:ext cx="3744000" cy="413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975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EF7D00">
            <a:alpha val="70000"/>
          </a:srgb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799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799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799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799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799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799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799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799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799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BC30E1AF-6F08-4958-9295-D7AC15A482D7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Shape 54"/>
          <p:cNvGrpSpPr/>
          <p:nvPr/>
        </p:nvGrpSpPr>
        <p:grpSpPr>
          <a:xfrm flipV="1">
            <a:off x="8131171" y="4177960"/>
            <a:ext cx="4060835" cy="2707427"/>
            <a:chOff x="6098378" y="4"/>
            <a:chExt cx="3045625" cy="2030570"/>
          </a:xfrm>
        </p:grpSpPr>
        <p:sp>
          <p:nvSpPr>
            <p:cNvPr id="11" name="Shape 55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rgbClr val="0093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799"/>
            </a:p>
          </p:txBody>
        </p:sp>
        <p:sp>
          <p:nvSpPr>
            <p:cNvPr id="12" name="Shape 56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rgbClr val="EF7D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799"/>
            </a:p>
          </p:txBody>
        </p:sp>
        <p:sp>
          <p:nvSpPr>
            <p:cNvPr id="13" name="Shape 57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rgbClr val="0093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799"/>
            </a:p>
          </p:txBody>
        </p:sp>
        <p:sp>
          <p:nvSpPr>
            <p:cNvPr id="14" name="Shape 58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rgbClr val="EF7D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799"/>
            </a:p>
          </p:txBody>
        </p:sp>
        <p:sp>
          <p:nvSpPr>
            <p:cNvPr id="15" name="Shape 5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EF7D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799"/>
            </a:p>
          </p:txBody>
        </p:sp>
      </p:grpSp>
    </p:spTree>
    <p:extLst>
      <p:ext uri="{BB962C8B-B14F-4D97-AF65-F5344CB8AC3E}">
        <p14:creationId xmlns:p14="http://schemas.microsoft.com/office/powerpoint/2010/main" val="387162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6096001" y="-233"/>
            <a:ext cx="6096001" cy="6858000"/>
          </a:xfrm>
          <a:prstGeom prst="rect">
            <a:avLst/>
          </a:prstGeom>
          <a:solidFill>
            <a:srgbClr val="0093AA"/>
          </a:solidFill>
          <a:ln>
            <a:noFill/>
          </a:ln>
        </p:spPr>
        <p:txBody>
          <a:bodyPr lIns="91401" tIns="91401" rIns="91401" bIns="9140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799"/>
          </a:p>
        </p:txBody>
      </p:sp>
      <p:cxnSp>
        <p:nvCxnSpPr>
          <p:cNvPr id="64" name="Shape 64"/>
          <p:cNvCxnSpPr/>
          <p:nvPr/>
        </p:nvCxnSpPr>
        <p:spPr>
          <a:xfrm>
            <a:off x="6706235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600" cy="2086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199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>
              <a:spcBef>
                <a:spcPts val="0"/>
              </a:spcBef>
              <a:buSzPct val="100000"/>
              <a:defRPr sz="4199"/>
            </a:lvl2pPr>
            <a:lvl3pPr lvl="2" algn="ctr">
              <a:spcBef>
                <a:spcPts val="0"/>
              </a:spcBef>
              <a:buSzPct val="100000"/>
              <a:defRPr sz="4199"/>
            </a:lvl3pPr>
            <a:lvl4pPr lvl="3" algn="ctr">
              <a:spcBef>
                <a:spcPts val="0"/>
              </a:spcBef>
              <a:buSzPct val="100000"/>
              <a:defRPr sz="4199"/>
            </a:lvl4pPr>
            <a:lvl5pPr lvl="4" algn="ctr">
              <a:spcBef>
                <a:spcPts val="0"/>
              </a:spcBef>
              <a:buSzPct val="100000"/>
              <a:defRPr sz="4199"/>
            </a:lvl5pPr>
            <a:lvl6pPr lvl="5" algn="ctr">
              <a:spcBef>
                <a:spcPts val="0"/>
              </a:spcBef>
              <a:buSzPct val="100000"/>
              <a:defRPr sz="4199"/>
            </a:lvl6pPr>
            <a:lvl7pPr lvl="6" algn="ctr">
              <a:spcBef>
                <a:spcPts val="0"/>
              </a:spcBef>
              <a:buSzPct val="100000"/>
              <a:defRPr sz="4199"/>
            </a:lvl7pPr>
            <a:lvl8pPr lvl="7" algn="ctr">
              <a:spcBef>
                <a:spcPts val="0"/>
              </a:spcBef>
              <a:buSzPct val="100000"/>
              <a:defRPr sz="4199"/>
            </a:lvl8pPr>
            <a:lvl9pPr lvl="8" algn="ctr">
              <a:spcBef>
                <a:spcPts val="0"/>
              </a:spcBef>
              <a:buSzPct val="100000"/>
              <a:defRPr sz="4199"/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69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099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0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0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0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0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0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0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0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099"/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6586001" y="965602"/>
            <a:ext cx="4300897" cy="4538431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 sz="15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8" name="Shape 54"/>
          <p:cNvGrpSpPr/>
          <p:nvPr/>
        </p:nvGrpSpPr>
        <p:grpSpPr>
          <a:xfrm flipV="1">
            <a:off x="8179849" y="4177960"/>
            <a:ext cx="4060835" cy="2707427"/>
            <a:chOff x="6098378" y="4"/>
            <a:chExt cx="3045625" cy="2030570"/>
          </a:xfrm>
        </p:grpSpPr>
        <p:sp>
          <p:nvSpPr>
            <p:cNvPr id="9" name="Shape 55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rgbClr val="0093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799"/>
            </a:p>
          </p:txBody>
        </p:sp>
        <p:sp>
          <p:nvSpPr>
            <p:cNvPr id="10" name="Shape 56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rgbClr val="EF7D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799"/>
            </a:p>
          </p:txBody>
        </p:sp>
        <p:sp>
          <p:nvSpPr>
            <p:cNvPr id="11" name="Shape 57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rgbClr val="0093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799"/>
            </a:p>
          </p:txBody>
        </p:sp>
        <p:sp>
          <p:nvSpPr>
            <p:cNvPr id="12" name="Shape 58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rgbClr val="EF7D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799"/>
            </a:p>
          </p:txBody>
        </p:sp>
        <p:sp>
          <p:nvSpPr>
            <p:cNvPr id="13" name="Shape 5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EF7D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799"/>
            </a:p>
          </p:txBody>
        </p:sp>
      </p:grpSp>
    </p:spTree>
    <p:extLst>
      <p:ext uri="{BB962C8B-B14F-4D97-AF65-F5344CB8AC3E}">
        <p14:creationId xmlns:p14="http://schemas.microsoft.com/office/powerpoint/2010/main" val="265617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400" cy="79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828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rgbClr val="0093AA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15601" y="1674733"/>
            <a:ext cx="11360800" cy="27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599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1997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1997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1997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1997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1997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1997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1997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1997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15601" y="4492300"/>
            <a:ext cx="11360800" cy="170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 sz="15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BC30E1AF-6F08-4958-9295-D7AC15A482D7}" type="slidenum">
              <a:rPr lang="en-GB" smtClean="0"/>
              <a:t>‹#›</a:t>
            </a:fld>
            <a:endParaRPr lang="en-GB"/>
          </a:p>
        </p:txBody>
      </p:sp>
      <p:grpSp>
        <p:nvGrpSpPr>
          <p:cNvPr id="11" name="Shape 54"/>
          <p:cNvGrpSpPr/>
          <p:nvPr/>
        </p:nvGrpSpPr>
        <p:grpSpPr>
          <a:xfrm flipV="1">
            <a:off x="8179849" y="4177960"/>
            <a:ext cx="4060835" cy="2707427"/>
            <a:chOff x="6098378" y="4"/>
            <a:chExt cx="3045625" cy="2030570"/>
          </a:xfrm>
        </p:grpSpPr>
        <p:sp>
          <p:nvSpPr>
            <p:cNvPr id="12" name="Shape 55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rgbClr val="0093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799"/>
            </a:p>
          </p:txBody>
        </p:sp>
        <p:sp>
          <p:nvSpPr>
            <p:cNvPr id="13" name="Shape 56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rgbClr val="EF7D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799"/>
            </a:p>
          </p:txBody>
        </p:sp>
        <p:sp>
          <p:nvSpPr>
            <p:cNvPr id="14" name="Shape 57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rgbClr val="0093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799"/>
            </a:p>
          </p:txBody>
        </p:sp>
        <p:sp>
          <p:nvSpPr>
            <p:cNvPr id="15" name="Shape 58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rgbClr val="EF7D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799"/>
            </a:p>
          </p:txBody>
        </p:sp>
        <p:sp>
          <p:nvSpPr>
            <p:cNvPr id="16" name="Shape 5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EF7D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799"/>
            </a:p>
          </p:txBody>
        </p:sp>
      </p:grpSp>
    </p:spTree>
    <p:extLst>
      <p:ext uri="{BB962C8B-B14F-4D97-AF65-F5344CB8AC3E}">
        <p14:creationId xmlns:p14="http://schemas.microsoft.com/office/powerpoint/2010/main" val="149551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1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1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Edit Master text styles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Fifth level</a:t>
            </a: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Roboto"/>
            </a:endParaRPr>
          </a:p>
          <a:p>
            <a:endParaRPr dirty="0"/>
          </a:p>
        </p:txBody>
      </p:sp>
      <p:pic>
        <p:nvPicPr>
          <p:cNvPr id="9" name="Shape 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017001" y="-101615"/>
            <a:ext cx="3175000" cy="158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Shape 54"/>
          <p:cNvGrpSpPr/>
          <p:nvPr/>
        </p:nvGrpSpPr>
        <p:grpSpPr>
          <a:xfrm flipV="1">
            <a:off x="8179849" y="4177960"/>
            <a:ext cx="4060835" cy="2707427"/>
            <a:chOff x="6098378" y="4"/>
            <a:chExt cx="3045625" cy="2030570"/>
          </a:xfrm>
        </p:grpSpPr>
        <p:sp>
          <p:nvSpPr>
            <p:cNvPr id="11" name="Shape 55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rgbClr val="0093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799"/>
            </a:p>
          </p:txBody>
        </p:sp>
        <p:sp>
          <p:nvSpPr>
            <p:cNvPr id="12" name="Shape 56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rgbClr val="EF7D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799"/>
            </a:p>
          </p:txBody>
        </p:sp>
        <p:sp>
          <p:nvSpPr>
            <p:cNvPr id="13" name="Shape 57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rgbClr val="0093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799"/>
            </a:p>
          </p:txBody>
        </p:sp>
        <p:sp>
          <p:nvSpPr>
            <p:cNvPr id="14" name="Shape 58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rgbClr val="EF7D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799"/>
            </a:p>
          </p:txBody>
        </p:sp>
        <p:sp>
          <p:nvSpPr>
            <p:cNvPr id="15" name="Shape 5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EF7D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799"/>
            </a:p>
          </p:txBody>
        </p:sp>
      </p:grpSp>
    </p:spTree>
    <p:extLst>
      <p:ext uri="{BB962C8B-B14F-4D97-AF65-F5344CB8AC3E}">
        <p14:creationId xmlns:p14="http://schemas.microsoft.com/office/powerpoint/2010/main" val="21020703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514350" marR="0" lvl="1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857250" marR="0" lvl="2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L="1200150" marR="0" lvl="3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L="1543050" marR="0" lvl="4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5119" userDrawn="1">
          <p15:clr>
            <a:srgbClr val="F26B43"/>
          </p15:clr>
        </p15:guide>
        <p15:guide id="3" orient="horz" pos="2160" userDrawn="1">
          <p15:clr>
            <a:srgbClr val="F26B43"/>
          </p15:clr>
        </p15:guide>
        <p15:guide id="4" pos="68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667" y="701800"/>
            <a:ext cx="11205824" cy="5454400"/>
          </a:xfrm>
        </p:spPr>
        <p:txBody>
          <a:bodyPr/>
          <a:lstStyle/>
          <a:p>
            <a:r>
              <a:rPr lang="en-GB" sz="11500" b="0" i="0" u="none" strike="noStrike" cap="none" dirty="0" smtClean="0">
                <a:solidFill>
                  <a:schemeClr val="lt1"/>
                </a:solidFill>
                <a:effectLst/>
                <a:latin typeface="Roboto"/>
                <a:ea typeface="Roboto"/>
                <a:cs typeface="Roboto"/>
                <a:sym typeface="Roboto"/>
              </a:rPr>
              <a:t>My computer</a:t>
            </a:r>
            <a:endParaRPr lang="en-GB" sz="13800" dirty="0"/>
          </a:p>
        </p:txBody>
      </p:sp>
    </p:spTree>
    <p:extLst>
      <p:ext uri="{BB962C8B-B14F-4D97-AF65-F5344CB8AC3E}">
        <p14:creationId xmlns:p14="http://schemas.microsoft.com/office/powerpoint/2010/main" val="328106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666" y="701800"/>
            <a:ext cx="11025715" cy="5454400"/>
          </a:xfrm>
        </p:spPr>
        <p:txBody>
          <a:bodyPr/>
          <a:lstStyle/>
          <a:p>
            <a:r>
              <a:rPr lang="en-GB" sz="11500" b="0" i="0" u="none" strike="noStrike" cap="none" dirty="0" smtClean="0">
                <a:solidFill>
                  <a:schemeClr val="lt1"/>
                </a:solidFill>
                <a:effectLst/>
                <a:latin typeface="Roboto"/>
                <a:cs typeface="Roboto"/>
                <a:sym typeface="Roboto"/>
              </a:rPr>
              <a:t>Hop 1:</a:t>
            </a:r>
            <a:br>
              <a:rPr lang="en-GB" sz="11500" b="0" i="0" u="none" strike="noStrike" cap="none" dirty="0" smtClean="0">
                <a:solidFill>
                  <a:schemeClr val="lt1"/>
                </a:solidFill>
                <a:effectLst/>
                <a:latin typeface="Roboto"/>
                <a:cs typeface="Roboto"/>
                <a:sym typeface="Roboto"/>
              </a:rPr>
            </a:br>
            <a:r>
              <a:rPr lang="en-GB" sz="11500" b="0" i="0" u="none" strike="noStrike" cap="none" dirty="0" smtClean="0">
                <a:solidFill>
                  <a:schemeClr val="lt1"/>
                </a:solidFill>
                <a:effectLst/>
                <a:latin typeface="Roboto"/>
                <a:cs typeface="Roboto"/>
                <a:sym typeface="Roboto"/>
              </a:rPr>
              <a:t>Local Router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185504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666" y="817418"/>
            <a:ext cx="11704589" cy="5338782"/>
          </a:xfrm>
        </p:spPr>
        <p:txBody>
          <a:bodyPr/>
          <a:lstStyle/>
          <a:p>
            <a:r>
              <a:rPr lang="en-GB" sz="11500" b="0" i="0" u="none" strike="noStrike" cap="none" dirty="0" smtClean="0">
                <a:solidFill>
                  <a:schemeClr val="lt1"/>
                </a:solidFill>
                <a:effectLst/>
                <a:latin typeface="Roboto"/>
                <a:ea typeface="Roboto"/>
                <a:cs typeface="Roboto"/>
                <a:sym typeface="Roboto"/>
              </a:rPr>
              <a:t>Hop 2:</a:t>
            </a:r>
            <a:br>
              <a:rPr lang="en-GB" sz="11500" b="0" i="0" u="none" strike="noStrike" cap="none" dirty="0" smtClean="0">
                <a:solidFill>
                  <a:schemeClr val="lt1"/>
                </a:solidFill>
                <a:effectLst/>
                <a:latin typeface="Roboto"/>
                <a:ea typeface="Roboto"/>
                <a:cs typeface="Roboto"/>
                <a:sym typeface="Roboto"/>
              </a:rPr>
            </a:br>
            <a:r>
              <a:rPr lang="en-GB" sz="11500" b="0" i="0" u="none" strike="noStrike" cap="none" dirty="0" smtClean="0">
                <a:solidFill>
                  <a:schemeClr val="lt1"/>
                </a:solidFill>
                <a:effectLst/>
                <a:latin typeface="Roboto"/>
                <a:ea typeface="Roboto"/>
                <a:cs typeface="Roboto"/>
                <a:sym typeface="Roboto"/>
              </a:rPr>
              <a:t>Internet Service Provider</a:t>
            </a:r>
            <a:endParaRPr lang="en-GB" sz="13800" dirty="0"/>
          </a:p>
        </p:txBody>
      </p:sp>
    </p:spTree>
    <p:extLst>
      <p:ext uri="{BB962C8B-B14F-4D97-AF65-F5344CB8AC3E}">
        <p14:creationId xmlns:p14="http://schemas.microsoft.com/office/powerpoint/2010/main" val="120304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1500" b="0" i="0" u="none" strike="noStrike" cap="none" dirty="0" smtClean="0">
                <a:solidFill>
                  <a:schemeClr val="lt1"/>
                </a:solidFill>
                <a:effectLst/>
                <a:latin typeface="Roboto"/>
                <a:ea typeface="Roboto"/>
                <a:cs typeface="Roboto"/>
                <a:sym typeface="Roboto"/>
              </a:rPr>
              <a:t>Hop 3: </a:t>
            </a:r>
            <a:br>
              <a:rPr lang="en-GB" sz="11500" b="0" i="0" u="none" strike="noStrike" cap="none" dirty="0" smtClean="0">
                <a:solidFill>
                  <a:schemeClr val="lt1"/>
                </a:solidFill>
                <a:effectLst/>
                <a:latin typeface="Roboto"/>
                <a:ea typeface="Roboto"/>
                <a:cs typeface="Roboto"/>
                <a:sym typeface="Roboto"/>
              </a:rPr>
            </a:br>
            <a:r>
              <a:rPr lang="en-GB" sz="11500" b="0" i="0" u="none" strike="noStrike" cap="none" dirty="0" smtClean="0">
                <a:solidFill>
                  <a:schemeClr val="lt1"/>
                </a:solidFill>
                <a:effectLst/>
                <a:latin typeface="Roboto"/>
                <a:ea typeface="Roboto"/>
                <a:cs typeface="Roboto"/>
                <a:sym typeface="Roboto"/>
              </a:rPr>
              <a:t>The Server</a:t>
            </a:r>
            <a:endParaRPr lang="en-GB" sz="13800" dirty="0"/>
          </a:p>
        </p:txBody>
      </p:sp>
    </p:spTree>
    <p:extLst>
      <p:ext uri="{BB962C8B-B14F-4D97-AF65-F5344CB8AC3E}">
        <p14:creationId xmlns:p14="http://schemas.microsoft.com/office/powerpoint/2010/main" val="3383152077"/>
      </p:ext>
    </p:extLst>
  </p:cSld>
  <p:clrMapOvr>
    <a:masterClrMapping/>
  </p:clrMapOvr>
</p:sld>
</file>

<file path=ppt/theme/theme1.xml><?xml version="1.0" encoding="utf-8"?>
<a:theme xmlns:a="http://schemas.openxmlformats.org/drawingml/2006/main" name="UTC OLP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C OLP Theme" id="{C0C126D0-4F54-4769-9F75-5B4DCF4C873F}" vid="{48618548-1CAA-4A8F-A36E-70E567843D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UTC OLP Theme</Template>
  <TotalTime>8</TotalTime>
  <Words>30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Roboto</vt:lpstr>
      <vt:lpstr>UTC OLP Theme</vt:lpstr>
      <vt:lpstr>My computer</vt:lpstr>
      <vt:lpstr>Hop 1: Local Router</vt:lpstr>
      <vt:lpstr>Hop 2: Internet Service Provider</vt:lpstr>
      <vt:lpstr>Hop 3:  The Server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 computer</dc:title>
  <dc:creator>Martyn Eggleton</dc:creator>
  <cp:lastModifiedBy>Martyn Eggleton</cp:lastModifiedBy>
  <cp:revision>1</cp:revision>
  <cp:lastPrinted>2021-09-02T09:59:56Z</cp:lastPrinted>
  <dcterms:created xsi:type="dcterms:W3CDTF">2021-09-02T09:53:15Z</dcterms:created>
  <dcterms:modified xsi:type="dcterms:W3CDTF">2021-09-02T10:01:22Z</dcterms:modified>
</cp:coreProperties>
</file>