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193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802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5612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77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238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462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7594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85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6613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814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03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20392834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err="1"/>
              <a:t>Favorite</a:t>
            </a:r>
            <a:r>
              <a:rPr lang="en-GB" dirty="0"/>
              <a:t> 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r>
              <a:rPr lang="en-GB" dirty="0"/>
              <a:t>What’s the most important/meaningful/memorable experience you’ve had online?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8123</TotalTime>
  <Words>2308</Words>
  <Application>Microsoft Office PowerPoint</Application>
  <PresentationFormat>Widescreen</PresentationFormat>
  <Paragraphs>218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6</cp:revision>
  <dcterms:created xsi:type="dcterms:W3CDTF">2021-08-23T18:41:13Z</dcterms:created>
  <dcterms:modified xsi:type="dcterms:W3CDTF">2021-08-30T07:07:37Z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