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behaviors.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platforms.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narrate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“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website–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interacting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mind.</a:t>
            </a:r>
          </a:p>
          <a:p>
            <a:pPr lvl="0" marL="0" indent="0">
              <a:buNone/>
            </a:pPr>
          </a:p>
          <a:p>
            <a:pPr lvl="2"/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kittens;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loud/telling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“</a:t>
            </a:r>
            <a:r>
              <a:rPr/>
              <a:t>ie.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‘</a:t>
            </a:r>
            <a:r>
              <a:rPr/>
              <a:t>kittens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comments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to/documenting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document: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look/watch/listen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(ads,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feel?</a:t>
            </a:r>
            <a:r>
              <a:rPr/>
              <a:t> </a:t>
            </a:r>
            <a:r>
              <a:rPr/>
              <a:t>cold,</a:t>
            </a:r>
            <a:r>
              <a:rPr/>
              <a:t> </a:t>
            </a:r>
            <a:r>
              <a:rPr/>
              <a:t>friendly,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sleek,</a:t>
            </a:r>
            <a:r>
              <a:rPr/>
              <a:t> </a:t>
            </a:r>
            <a:r>
              <a:rPr/>
              <a:t>etc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them?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fun?</a:t>
            </a:r>
          </a:p>
          <a:p>
            <a:pPr lvl="0" marL="0" indent="0">
              <a:buNone/>
            </a:pPr>
          </a:p>
          <a:p>
            <a:pPr lvl="2"/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sidetracked?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partner’s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listener/note</a:t>
            </a:r>
            <a:r>
              <a:rPr/>
              <a:t> </a:t>
            </a:r>
            <a:r>
              <a:rPr/>
              <a:t>taker.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Offline</a:t>
            </a:r>
            <a:r>
              <a:rPr sz="2000"/>
              <a:t> </a:t>
            </a:r>
            <a:r>
              <a:rPr sz="2000"/>
              <a:t>version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above</a:t>
            </a:r>
            <a:r>
              <a:rPr sz="2000"/>
              <a:t> </a:t>
            </a:r>
            <a:r>
              <a:rPr sz="2000"/>
              <a:t>activity:</a:t>
            </a:r>
            <a:r>
              <a:rPr sz="2000"/>
              <a:t> </a:t>
            </a:r>
            <a:r>
              <a:rPr sz="2000"/>
              <a:t>Facilitators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print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mark</a:t>
            </a:r>
            <a:r>
              <a:rPr sz="2000"/>
              <a:t> </a:t>
            </a:r>
            <a:r>
              <a:rPr sz="2000"/>
              <a:t>up.</a:t>
            </a:r>
            <a:r>
              <a:rPr sz="2000"/>
              <a:t> </a:t>
            </a:r>
            <a:r>
              <a:rPr sz="2000"/>
              <a:t>Both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site’s</a:t>
            </a:r>
            <a:r>
              <a:rPr sz="2000"/>
              <a:t> </a:t>
            </a:r>
            <a:r>
              <a:rPr sz="2000"/>
              <a:t>home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provided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order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investigate</a:t>
            </a:r>
            <a:r>
              <a:rPr sz="2000"/>
              <a:t> </a:t>
            </a:r>
            <a:r>
              <a:rPr sz="2000"/>
              <a:t>whether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user</a:t>
            </a:r>
            <a:r>
              <a:rPr sz="2000"/>
              <a:t> </a:t>
            </a:r>
            <a:r>
              <a:rPr sz="2000"/>
              <a:t>navigate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site).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follow-on,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blank</a:t>
            </a:r>
            <a:r>
              <a:rPr sz="2000"/>
              <a:t> </a:t>
            </a:r>
            <a:r>
              <a:rPr sz="2000"/>
              <a:t>sheet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prototype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addresses</a:t>
            </a:r>
            <a:r>
              <a:rPr sz="2000"/>
              <a:t> </a:t>
            </a:r>
            <a:r>
              <a:rPr sz="2000"/>
              <a:t>any</a:t>
            </a:r>
            <a:r>
              <a:rPr sz="2000"/>
              <a:t> </a:t>
            </a:r>
            <a:r>
              <a:rPr sz="2000"/>
              <a:t>issues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handouts</a:t>
            </a:r>
            <a:r>
              <a:rPr sz="2000"/>
              <a:t> </a:t>
            </a:r>
            <a:r>
              <a:rPr sz="2000"/>
              <a:t>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discussion/reflection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applications–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tension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introduces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decision,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intention–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spot</a:t>
            </a:r>
          </a:p>
          <a:p>
            <a:pPr lvl="0" marL="0" indent="0">
              <a:buNone/>
            </a:pPr>
          </a:p>
          <a:p>
            <a:pPr lvl="2"/>
            <a:r>
              <a:rPr/>
              <a:t>Text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2"/>
            <a:r>
              <a:rPr/>
              <a:t>Color</a:t>
            </a:r>
            <a:r>
              <a:rPr/>
              <a:t> </a:t>
            </a:r>
            <a:r>
              <a:rPr/>
              <a:t>choices</a:t>
            </a:r>
          </a:p>
          <a:p>
            <a:pPr lvl="0" marL="0" indent="0">
              <a:buNone/>
            </a:pPr>
          </a:p>
          <a:p>
            <a:pPr lvl="2"/>
            <a:r>
              <a:rPr/>
              <a:t>Images,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something?</a:t>
            </a:r>
          </a:p>
          <a:p>
            <a:pPr lvl="0" marL="0" indent="0">
              <a:buNone/>
            </a:pPr>
          </a:p>
          <a:p>
            <a:pPr lvl="2"/>
            <a:r>
              <a:rPr/>
              <a:t>Let’s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buildings,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(faciliator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examples):</a:t>
            </a:r>
          </a:p>
          <a:p>
            <a:pPr lvl="0" marL="0" indent="0">
              <a:buNone/>
            </a:pPr>
          </a:p>
          <a:p>
            <a:pPr lvl="3"/>
            <a:r>
              <a:rPr/>
              <a:t>haunted</a:t>
            </a:r>
            <a:r>
              <a:rPr/>
              <a:t> </a:t>
            </a:r>
            <a:r>
              <a:rPr/>
              <a:t>house/government</a:t>
            </a:r>
            <a:r>
              <a:rPr/>
              <a:t> </a:t>
            </a:r>
            <a:r>
              <a:rPr/>
              <a:t>building/nightclub</a:t>
            </a:r>
          </a:p>
          <a:p>
            <a:pPr lvl="0" marL="0" indent="0">
              <a:buNone/>
            </a:pPr>
          </a:p>
          <a:p>
            <a:pPr lvl="3"/>
            <a:r>
              <a:rPr/>
              <a:t>vs. cozy</a:t>
            </a:r>
            <a:r>
              <a:rPr/>
              <a:t> </a:t>
            </a:r>
            <a:r>
              <a:rPr/>
              <a:t>cottage/daycare</a:t>
            </a:r>
            <a:r>
              <a:rPr/>
              <a:t> </a:t>
            </a:r>
            <a:r>
              <a:rPr/>
              <a:t>center/library?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intention–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think/pair/share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often?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(Youtube,</a:t>
            </a:r>
            <a:r>
              <a:rPr/>
              <a:t> </a:t>
            </a:r>
            <a:r>
              <a:rPr/>
              <a:t>Facebook,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Amazon,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(Could</a:t>
            </a:r>
            <a:r>
              <a:rPr/>
              <a:t> </a:t>
            </a:r>
            <a:r>
              <a:rPr/>
              <a:t>be: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ads,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intends.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brainstorm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first.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Color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Size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Shape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Space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Position</a:t>
            </a:r>
            <a:r>
              <a:rPr sz="2000"/>
              <a:t> </a:t>
            </a:r>
            <a:r>
              <a:rPr sz="2000"/>
              <a:t>(alignment,</a:t>
            </a:r>
            <a:r>
              <a:rPr sz="2000"/>
              <a:t> </a:t>
            </a:r>
            <a:r>
              <a:rPr sz="2000"/>
              <a:t>proximity)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Repetition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Variety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Harmony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examples–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used?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first?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mention: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bar-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colorful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logo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3"/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focus.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–</a:t>
            </a:r>
          </a:p>
          <a:p>
            <a:pPr lvl="0" marL="0" indent="0">
              <a:buNone/>
            </a:pPr>
          </a:p>
          <a:p>
            <a:pPr lvl="3"/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larger–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Echo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pop-up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floating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Explore</a:t>
            </a:r>
            <a:r>
              <a:rPr/>
              <a:t>”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find–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magnifying</a:t>
            </a:r>
            <a:r>
              <a:rPr/>
              <a:t> </a:t>
            </a:r>
            <a:r>
              <a:rPr/>
              <a:t>glass.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sized,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users: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interactive?</a:t>
            </a:r>
          </a:p>
          <a:p>
            <a:pPr lvl="0" marL="0" indent="0">
              <a:buNone/>
            </a:pPr>
          </a:p>
          <a:p>
            <a:pPr lvl="1"/>
            <a:r>
              <a:rPr/>
              <a:t>Examples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include: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“</a:t>
            </a:r>
            <a:r>
              <a:rPr/>
              <a:t>like</a:t>
            </a:r>
            <a:r>
              <a:rPr/>
              <a:t>”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through,</a:t>
            </a:r>
            <a:r>
              <a:rPr/>
              <a:t> </a:t>
            </a:r>
            <a:r>
              <a:rPr/>
              <a:t>mouse-overs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pop-ups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placement)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elements?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push,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browsing</a:t>
            </a:r>
            <a:r>
              <a:rPr sz="2000"/>
              <a:t> </a:t>
            </a:r>
            <a:r>
              <a:rPr sz="2000"/>
              <a:t>live,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switching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</a:t>
            </a:r>
            <a:r>
              <a:rPr sz="2000"/>
              <a:t> </a:t>
            </a:r>
            <a:r>
              <a:rPr sz="2000"/>
              <a:t>(Tools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Developer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Mode)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allows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appear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devices.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Which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present?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company/organization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represents)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vs. 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Youtube.com,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audience’s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select.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site/company/org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2"/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encouraging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ads.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videos.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upload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users’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sites’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goals…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elements make a website interactive?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a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playli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24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playlist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Goals,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pick a website</a:t>
            </a:r>
          </a:p>
          <a:p>
            <a:pPr lvl="1"/>
            <a:r>
              <a:rPr/>
              <a:t>What are goals users might have related to the site?</a:t>
            </a:r>
          </a:p>
          <a:p>
            <a:pPr lvl="1"/>
            <a:r>
              <a:rPr/>
              <a:t>What are goals the site/company/org might have?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learner should take about 5-7 minutes browsing a site as a user, and then 5-7 minutes documenting their partner’s experience as the listener/note taker.</a:t>
            </a:r>
          </a:p>
          <a:p>
            <a:pPr lvl="1"/>
            <a:r>
              <a:rPr/>
              <a:t>One person in the pair is the user trying to do a task, navigating around the site, and talking out loud/telling the story of what they are doing</a:t>
            </a:r>
          </a:p>
          <a:p>
            <a:pPr lvl="1"/>
            <a:r>
              <a:rPr/>
              <a:t>The other member of the pair is listening to/documenting the user journey. The listener should notice and/or take notes about the user’s experience.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did you discover from the user journey exercise?</a:t>
            </a:r>
          </a:p>
          <a:p>
            <a:pPr lvl="1"/>
            <a:r>
              <a:rPr/>
              <a:t>What did you notice during the activity? What was new, unexpected?</a:t>
            </a:r>
          </a:p>
          <a:p>
            <a:pPr lvl="1"/>
            <a:r>
              <a:rPr/>
              <a:t>Did you notice visual design or interaction design elements playing a role in your behavior?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x-788002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visual design works on the web</a:t>
            </a:r>
          </a:p>
          <a:p>
            <a:pPr lvl="1"/>
            <a:r>
              <a:rPr/>
              <a:t>Identify how web design elements are used to encourage certain behavior</a:t>
            </a:r>
          </a:p>
          <a:p>
            <a:pPr lvl="1"/>
            <a:r>
              <a:rPr/>
              <a:t>Critique and document reactions to a website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web is designed</a:t>
            </a:r>
          </a:p>
          <a:p>
            <a:pPr lvl="1"/>
            <a:r>
              <a:rPr/>
              <a:t>What does it mean to design something?</a:t>
            </a:r>
          </a:p>
          <a:p>
            <a:pPr lvl="1"/>
            <a:r>
              <a:rPr/>
              <a:t>How might 2 Buildings look or feel different?</a:t>
            </a:r>
          </a:p>
          <a:p>
            <a:pPr lvl="2"/>
            <a:r>
              <a:rPr/>
              <a:t>What different actions does the architect want your buildings users to do?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Designers make choices to create an outcome– in action or feeling for the user. All designers have plans and intentions.</a:t>
            </a:r>
          </a:p>
          <a:p>
            <a:pPr lvl="1"/>
            <a:r>
              <a:rPr/>
              <a:t>As a user, you respond to design with feelings and actions (or not).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  <a:r>
              <a:rPr/>
              <a:t> </a:t>
            </a:r>
            <a:r>
              <a:rPr/>
              <a:t>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sites do you use most often?</a:t>
            </a:r>
          </a:p>
          <a:p>
            <a:pPr lvl="1"/>
            <a:r>
              <a:rPr/>
              <a:t>Think of a website :</a:t>
            </a:r>
          </a:p>
          <a:p>
            <a:pPr lvl="2"/>
            <a:r>
              <a:rPr/>
              <a:t>What is the goal of the site? What does the creator of the site intend for you to do?</a:t>
            </a:r>
          </a:p>
          <a:p>
            <a:pPr lvl="2"/>
            <a:r>
              <a:rPr/>
              <a:t>What are you doing there? What do you want to do?</a:t>
            </a:r>
          </a:p>
          <a:p>
            <a:pPr lvl="2"/>
            <a:r>
              <a:rPr/>
              <a:t>Is your aim different from what the site designer wants? If so, how?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many web users (with exception of visually impaired users, those using screen readers) websites have a strong visual component.</a:t>
            </a:r>
          </a:p>
          <a:p>
            <a:pPr lvl="0" marL="0" indent="0">
              <a:buNone/>
            </a:pPr>
            <a:r>
              <a:rPr/>
              <a:t>What are some elements of visual design?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</a:p>
        </p:txBody>
      </p:sp>
      <p:pic>
        <p:nvPicPr>
          <p:cNvPr descr="../images/goog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amaz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amazon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on the Web</dc:title>
  <dc:creator/>
  <cp:keywords/>
  <dcterms:created xsi:type="dcterms:W3CDTF">2021-08-30T14:01:16Z</dcterms:created>
  <dcterms:modified xsi:type="dcterms:W3CDTF">2021-08-30T14:01:16Z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_articles/07-tagging-101.md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