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readable/understandable,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explores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structured,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Laptop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Print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TagTag</a:t>
            </a:r>
            <a:r>
              <a:rPr/>
              <a:t> </a:t>
            </a:r>
            <a:r>
              <a:rPr/>
              <a:t>Revolution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“</a:t>
            </a:r>
            <a:r>
              <a:rPr/>
              <a:t>tags</a:t>
            </a:r>
            <a:r>
              <a:rPr/>
              <a:t>”</a:t>
            </a:r>
            <a:r>
              <a:rPr/>
              <a:t> </a:t>
            </a:r>
            <a:r>
              <a:rPr/>
              <a:t>(be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arrow!):</a:t>
            </a:r>
          </a:p>
          <a:p>
            <a:pPr lvl="0" marL="0" indent="0">
              <a:buNone/>
            </a:pPr>
          </a:p>
          <a:p>
            <a:pPr lvl="2"/>
            <a:r>
              <a:rPr/>
              <a:t>Open</a:t>
            </a:r>
            <a:r>
              <a:rPr/>
              <a:t> </a:t>
            </a:r>
            <a:r>
              <a:rPr/>
              <a:t>tags:</a:t>
            </a:r>
            <a:r>
              <a:rPr/>
              <a:t> </a:t>
            </a:r>
            <a:r>
              <a:rPr/>
              <a:t>“</a:t>
            </a:r>
            <a:r>
              <a:rPr/>
              <a:t> </a:t>
            </a:r>
            <a:r>
              <a:rPr/>
              <a:t>→</a:t>
            </a:r>
            <a:r>
              <a:rPr/>
              <a:t>”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sing,</a:t>
            </a:r>
            <a:r>
              <a:rPr/>
              <a:t> </a:t>
            </a:r>
            <a:r>
              <a:rPr/>
              <a:t>stomp,</a:t>
            </a:r>
            <a:r>
              <a:rPr/>
              <a:t> </a:t>
            </a:r>
            <a:r>
              <a:rPr/>
              <a:t>spin,</a:t>
            </a:r>
            <a:r>
              <a:rPr/>
              <a:t> </a:t>
            </a:r>
            <a:r>
              <a:rPr/>
              <a:t>shake).</a:t>
            </a:r>
          </a:p>
          <a:p>
            <a:pPr lvl="0" marL="0" indent="0">
              <a:buNone/>
            </a:pPr>
          </a:p>
          <a:p>
            <a:pPr lvl="2"/>
            <a:r>
              <a:rPr/>
              <a:t>Close</a:t>
            </a:r>
            <a:r>
              <a:rPr/>
              <a:t> </a:t>
            </a:r>
            <a:r>
              <a:rPr/>
              <a:t>tags:</a:t>
            </a:r>
            <a:r>
              <a:rPr/>
              <a:t> </a:t>
            </a:r>
            <a:r>
              <a:rPr/>
              <a:t>“</a:t>
            </a:r>
            <a:r>
              <a:rPr/>
              <a:t> </a:t>
            </a:r>
            <a:r>
              <a:rPr/>
              <a:t>←</a:t>
            </a:r>
            <a:r>
              <a:rPr/>
              <a:t>”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sing,</a:t>
            </a:r>
            <a:r>
              <a:rPr/>
              <a:t> </a:t>
            </a:r>
            <a:r>
              <a:rPr/>
              <a:t>stomp,</a:t>
            </a:r>
            <a:r>
              <a:rPr/>
              <a:t> </a:t>
            </a:r>
            <a:r>
              <a:rPr/>
              <a:t>spin,</a:t>
            </a:r>
            <a:r>
              <a:rPr/>
              <a:t> </a:t>
            </a:r>
            <a:r>
              <a:rPr/>
              <a:t>shake).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Code</a:t>
            </a:r>
          </a:p>
          <a:p>
            <a:pPr lvl="0" marL="0" indent="0">
              <a:buNone/>
            </a:pPr>
          </a:p>
          <a:p>
            <a:pPr lvl="1"/>
            <a:r>
              <a:rPr/>
              <a:t>Design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Creativity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Review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concepts,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2"/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access,</a:t>
            </a:r>
            <a:r>
              <a:rPr/>
              <a:t> </a:t>
            </a:r>
            <a:r>
              <a:rPr/>
              <a:t>share,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multimedia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designers–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knows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browsers.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specifically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etc–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browsers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(5-7</a:t>
            </a:r>
            <a:r>
              <a:rPr/>
              <a:t> </a:t>
            </a:r>
            <a:r>
              <a:rPr/>
              <a:t>mins)</a:t>
            </a:r>
          </a:p>
          <a:p>
            <a:pPr lvl="0" marL="0" indent="0">
              <a:buNone/>
            </a:pPr>
          </a:p>
          <a:p>
            <a:pPr lvl="1"/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aids:</a:t>
            </a:r>
          </a:p>
          <a:p>
            <a:pPr lvl="0" marL="0" indent="0">
              <a:buNone/>
            </a:pPr>
          </a:p>
          <a:p>
            <a:pPr lvl="3">
              <a:buAutoNum type="arabicParenR"/>
            </a:pPr>
            <a:r>
              <a:rPr/>
              <a:t>the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headlines,</a:t>
            </a:r>
            <a:r>
              <a:rPr/>
              <a:t> </a:t>
            </a:r>
            <a:r>
              <a:rPr/>
              <a:t>bylines,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columns</a:t>
            </a:r>
          </a:p>
          <a:p>
            <a:pPr lvl="0" marL="0" indent="0">
              <a:buNone/>
            </a:pPr>
          </a:p>
          <a:p>
            <a:pPr lvl="3">
              <a:buAutoNum startAt="2" type="arabicParenR"/>
            </a:pP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stripped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font,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etc,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page.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accessing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digital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York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copy-pasting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(via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make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”</a:t>
            </a:r>
            <a:r>
              <a:rPr/>
              <a:t> </a:t>
            </a:r>
            <a:r>
              <a:rPr/>
              <a:t>command).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editing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strip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pages;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pages.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here?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missing?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catching?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interesting?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read?</a:t>
            </a:r>
            <a:r>
              <a:rPr/>
              <a:t> </a:t>
            </a:r>
            <a:r>
              <a:rPr/>
              <a:t>Why?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headlines,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bylines,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blocks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Keep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design</a:t>
            </a:r>
            <a:r>
              <a:rPr sz="2000"/>
              <a:t> </a:t>
            </a:r>
            <a:r>
              <a:rPr sz="2000"/>
              <a:t>elements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discussion–map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later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lesson.</a:t>
            </a:r>
          </a:p>
          <a:p>
            <a:pPr lvl="0" marL="0" indent="0">
              <a:buNone/>
            </a:pPr>
          </a:p>
          <a:p>
            <a:pPr lvl="1"/>
            <a:r>
              <a:rPr/>
              <a:t>Key</a:t>
            </a:r>
            <a:r>
              <a:rPr/>
              <a:t> </a:t>
            </a:r>
            <a:r>
              <a:rPr/>
              <a:t>Concept!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interesting.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“</a:t>
            </a:r>
            <a:r>
              <a:rPr/>
              <a:t>tags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2"/>
            <a:r>
              <a:rPr/>
              <a:t>Ask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tag?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tags?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struggling,</a:t>
            </a:r>
            <a:r>
              <a:rPr/>
              <a:t> </a:t>
            </a:r>
            <a:r>
              <a:rPr/>
              <a:t>explain: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clothes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luggage,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post…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Explain: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chunks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mark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tag),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tagging</a:t>
            </a:r>
            <a:r>
              <a:rPr/>
              <a:t> </a:t>
            </a:r>
            <a:r>
              <a:rPr/>
              <a:t>are:</a:t>
            </a:r>
          </a:p>
          <a:p>
            <a:pPr lvl="0" marL="0" indent="0">
              <a:buNone/>
            </a:pPr>
          </a:p>
          <a:p>
            <a:pPr lvl="1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Visuals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really</a:t>
            </a:r>
            <a:r>
              <a:rPr sz="2000"/>
              <a:t> </a:t>
            </a:r>
            <a:r>
              <a:rPr sz="2000"/>
              <a:t>useful</a:t>
            </a:r>
            <a:r>
              <a:rPr sz="2000"/>
              <a:t> </a:t>
            </a:r>
            <a:r>
              <a:rPr sz="2000"/>
              <a:t>here–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project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(as</a:t>
            </a:r>
            <a:r>
              <a:rPr sz="2000"/>
              <a:t> </a:t>
            </a:r>
            <a:r>
              <a:rPr sz="2000"/>
              <a:t>below)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everyone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it.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surrounded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brackets</a:t>
            </a:r>
            <a:r>
              <a:rPr/>
              <a:t> </a:t>
            </a:r>
            <a:r>
              <a:rPr/>
              <a:t>“</a:t>
            </a:r>
            <a:r>
              <a:rPr/>
              <a:t>&lt;</a:t>
            </a:r>
            <a:r>
              <a:rPr/>
              <a:t> </a:t>
            </a:r>
            <a:r>
              <a:rPr/>
              <a:t>&gt;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2"/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tag: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  <a:p>
            <a:pPr lvl="0" marL="0" indent="0">
              <a:buNone/>
            </a:pPr>
          </a:p>
          <a:p>
            <a:pPr lvl="1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title?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When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brackets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bracket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inside.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tag–</a:t>
            </a:r>
            <a:r>
              <a:rPr/>
              <a:t> </a:t>
            </a:r>
            <a:r>
              <a:rPr/>
              <a:t>signaling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tagged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2"/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word-</a:t>
            </a:r>
            <a:r>
              <a:rPr/>
              <a:t> </a:t>
            </a:r>
            <a:r>
              <a:rPr/>
              <a:t>bracket</a:t>
            </a:r>
            <a:r>
              <a:rPr/>
              <a:t> </a:t>
            </a:r>
            <a:r>
              <a:rPr/>
              <a:t>set</a:t>
            </a:r>
          </a:p>
          <a:p>
            <a:pPr lvl="0" marL="0" indent="0">
              <a:buNone/>
            </a:pPr>
          </a:p>
          <a:p>
            <a:pPr lvl="2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backslash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tag–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finished.</a:t>
            </a:r>
          </a:p>
          <a:p>
            <a:pPr lvl="0" marL="0" indent="0">
              <a:buNone/>
            </a:pPr>
          </a:p>
          <a:p>
            <a:pPr lvl="2"/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discussed.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tagging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concept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opening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closing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pressed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time),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skip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move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next</a:t>
            </a:r>
            <a:r>
              <a:rPr sz="2000"/>
              <a:t> </a:t>
            </a:r>
            <a:r>
              <a:rPr sz="2000"/>
              <a:t>section.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need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concept,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Tag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markers,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scotch</a:t>
            </a:r>
            <a:r>
              <a:rPr/>
              <a:t> </a:t>
            </a:r>
            <a:r>
              <a:rPr/>
              <a:t>tape.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tagging,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closing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names–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upon.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large</a:t>
            </a:r>
            <a:r>
              <a:rPr sz="2000"/>
              <a:t> </a:t>
            </a:r>
            <a:r>
              <a:rPr sz="2000"/>
              <a:t>letters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board,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slide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it.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content,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everyone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clear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it–</a:t>
            </a:r>
            <a:r>
              <a:rPr sz="2000"/>
              <a:t> </a:t>
            </a:r>
            <a:r>
              <a:rPr sz="2000"/>
              <a:t>it’s</a:t>
            </a:r>
            <a:r>
              <a:rPr sz="2000"/>
              <a:t> </a:t>
            </a:r>
            <a:r>
              <a:rPr sz="2000"/>
              <a:t>important!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started,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sample</a:t>
            </a:r>
            <a:r>
              <a:rPr sz="2000"/>
              <a:t> </a:t>
            </a:r>
            <a:r>
              <a:rPr sz="2000"/>
              <a:t>tag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put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room–</a:t>
            </a:r>
            <a:r>
              <a:rPr sz="2000"/>
              <a:t> </a:t>
            </a:r>
            <a:r>
              <a:rPr sz="2000"/>
              <a:t> 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example.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creative!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dance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Steps:</a:t>
            </a:r>
          </a:p>
          <a:p>
            <a:pPr lvl="0" marL="0" indent="0">
              <a:buNone/>
            </a:pPr>
          </a:p>
          <a:p>
            <a:pPr lvl="1"/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circle,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game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played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groups</a:t>
            </a:r>
            <a:r>
              <a:rPr sz="2000"/>
              <a:t> </a:t>
            </a:r>
            <a:r>
              <a:rPr sz="2000"/>
              <a:t>over</a:t>
            </a:r>
            <a:r>
              <a:rPr sz="2000"/>
              <a:t> </a:t>
            </a:r>
            <a:r>
              <a:rPr sz="2000"/>
              <a:t>10.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larger</a:t>
            </a:r>
            <a:r>
              <a:rPr sz="2000"/>
              <a:t> </a:t>
            </a:r>
            <a:r>
              <a:rPr sz="2000"/>
              <a:t>group,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extra</a:t>
            </a:r>
            <a:r>
              <a:rPr sz="2000"/>
              <a:t> </a:t>
            </a:r>
            <a:r>
              <a:rPr sz="2000"/>
              <a:t>tags.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small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fewer.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free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own.</a:t>
            </a:r>
          </a:p>
          <a:p>
            <a:pPr lvl="0" marL="0" indent="0">
              <a:buNone/>
            </a:pPr>
          </a:p>
          <a:p>
            <a:pPr lvl="1"/>
            <a:r>
              <a:rPr/>
              <a:t>Select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Coders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tag.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still.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closest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;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clapping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wearing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clapping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instance</a:t>
            </a:r>
            <a:r>
              <a:rPr/>
              <a:t> 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1"/>
            <a:r>
              <a:rPr/>
              <a:t>Repeat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Continue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fun,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dance</a:t>
            </a:r>
            <a:r>
              <a:rPr/>
              <a:t> </a:t>
            </a:r>
            <a:r>
              <a:rPr/>
              <a:t>party!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</a:t>
            </a:r>
            <a:r>
              <a:rPr/>
              <a:t> </a:t>
            </a:r>
            <a:r>
              <a:rPr/>
              <a:t>wherever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music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(instead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circle).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holding</a:t>
            </a:r>
            <a:r>
              <a:rPr/>
              <a:t> </a:t>
            </a:r>
            <a:r>
              <a:rPr/>
              <a:t>performs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players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HTML.</a:t>
            </a:r>
          </a:p>
          <a:p>
            <a:pPr lvl="0" marL="0" indent="0">
              <a:buNone/>
            </a:pPr>
          </a:p>
          <a:p>
            <a:pPr lvl="1"/>
            <a:r>
              <a:rPr/>
              <a:t>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names–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HTML,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upon,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content.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Introduction: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(what’s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tags).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Markup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(HTML).</a:t>
            </a:r>
          </a:p>
          <a:p>
            <a:pPr lvl="0" marL="0" indent="0">
              <a:buNone/>
            </a:pPr>
          </a:p>
          <a:p>
            <a:pPr lvl="1"/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document–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what–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simple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document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editor–</a:t>
            </a:r>
            <a:r>
              <a:rPr sz="2000"/>
              <a:t> </a:t>
            </a:r>
            <a:r>
              <a:rPr sz="2000"/>
              <a:t>NotePad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PC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TextEdit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Mac,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browser.</a:t>
            </a:r>
            <a:r>
              <a:rPr sz="2000"/>
              <a:t> </a:t>
            </a:r>
            <a:r>
              <a:rPr sz="2000"/>
              <a:t>Point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document,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do.</a:t>
            </a:r>
            <a:r>
              <a:rPr sz="2000"/>
              <a:t> </a:t>
            </a:r>
            <a:r>
              <a:rPr sz="2000"/>
              <a:t>Suggested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tags:</a:t>
            </a:r>
            <a:r>
              <a:rPr sz="2000"/>
              <a:t> </a:t>
            </a:r>
            <a:r>
              <a:rPr sz="2000"/>
              <a:t>h1,</a:t>
            </a:r>
            <a:r>
              <a:rPr sz="2000"/>
              <a:t> </a:t>
            </a:r>
            <a:r>
              <a:rPr sz="2000"/>
              <a:t>h2,</a:t>
            </a:r>
            <a:r>
              <a:rPr sz="2000"/>
              <a:t> </a:t>
            </a:r>
            <a:r>
              <a:rPr sz="2000"/>
              <a:t>h3,</a:t>
            </a:r>
            <a:r>
              <a:rPr sz="2000"/>
              <a:t> </a:t>
            </a:r>
            <a:r>
              <a:rPr sz="2000"/>
              <a:t>p,</a:t>
            </a:r>
            <a:r>
              <a:rPr sz="2000"/>
              <a:t> </a:t>
            </a:r>
            <a:r>
              <a:rPr sz="2000"/>
              <a:t>a,</a:t>
            </a:r>
            <a:r>
              <a:rPr sz="2000"/>
              <a:t> </a:t>
            </a:r>
            <a:r>
              <a:rPr sz="2000"/>
              <a:t>body.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complex</a:t>
            </a:r>
            <a:r>
              <a:rPr sz="2000"/>
              <a:t> </a:t>
            </a:r>
            <a:r>
              <a:rPr sz="2000"/>
              <a:t>document</a:t>
            </a:r>
            <a:r>
              <a:rPr sz="2000"/>
              <a:t> </a:t>
            </a:r>
            <a:r>
              <a:rPr sz="2000"/>
              <a:t>(use</a:t>
            </a:r>
            <a:r>
              <a:rPr sz="2000"/>
              <a:t> </a:t>
            </a:r>
            <a:r>
              <a:rPr sz="2000"/>
              <a:t>View</a:t>
            </a:r>
            <a:r>
              <a:rPr sz="2000"/>
              <a:t> </a:t>
            </a:r>
            <a:r>
              <a:rPr sz="2000"/>
              <a:t>Source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browser)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show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all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code</a:t>
            </a:r>
            <a:r>
              <a:rPr sz="2000"/>
              <a:t> </a:t>
            </a:r>
            <a:r>
              <a:rPr sz="2000"/>
              <a:t>interpreted</a:t>
            </a:r>
            <a:r>
              <a:rPr sz="2000"/>
              <a:t> </a:t>
            </a:r>
            <a:r>
              <a:rPr sz="2000"/>
              <a:t>by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These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agreed-upon</a:t>
            </a:r>
            <a:r>
              <a:rPr/>
              <a:t> </a:t>
            </a:r>
            <a:r>
              <a:rPr/>
              <a:t>meanings,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agreements–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Tag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Revolution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sadly.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confused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relevant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HTML,</a:t>
            </a:r>
            <a:r>
              <a:rPr sz="2000"/>
              <a:t> </a:t>
            </a:r>
            <a:r>
              <a:rPr sz="2000"/>
              <a:t>remind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HyperText</a:t>
            </a:r>
            <a:r>
              <a:rPr sz="2000"/>
              <a:t> </a:t>
            </a:r>
            <a:r>
              <a:rPr sz="2000"/>
              <a:t>Markup</a:t>
            </a:r>
            <a:r>
              <a:rPr sz="2000"/>
              <a:t> </a:t>
            </a:r>
            <a:r>
              <a:rPr sz="2000"/>
              <a:t>Language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assign</a:t>
            </a:r>
            <a:r>
              <a:rPr sz="2000"/>
              <a:t> </a:t>
            </a:r>
            <a:r>
              <a:rPr sz="2000"/>
              <a:t>tags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content.</a:t>
            </a:r>
            <a:r>
              <a:rPr sz="2000"/>
              <a:t> </a:t>
            </a:r>
            <a:r>
              <a:rPr sz="2000"/>
              <a:t>Ask:</a:t>
            </a:r>
            <a:r>
              <a:rPr sz="2000"/>
              <a:t> </a:t>
            </a:r>
            <a:r>
              <a:rPr sz="2000"/>
              <a:t>why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paragraph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HTML</a:t>
            </a:r>
            <a:r>
              <a:rPr sz="2000"/>
              <a:t> </a:t>
            </a:r>
            <a:r>
              <a:rPr sz="2000"/>
              <a:t>tag,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clap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sing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HTML!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boring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Let’s</a:t>
            </a:r>
            <a:r>
              <a:rPr/>
              <a:t> </a:t>
            </a:r>
            <a:r>
              <a:rPr/>
              <a:t>Tag!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tags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OFFLINE,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content–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news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biography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11x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sheets,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chopped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chunks–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links,</a:t>
            </a:r>
            <a:r>
              <a:rPr/>
              <a:t> </a:t>
            </a:r>
            <a:r>
              <a:rPr/>
              <a:t>etc.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slips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only).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ONLINE,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unformatted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.html.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&lt;head&gt;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>
                <a:latin typeface="Courier"/>
              </a:rPr>
              <a:t>&lt;title&gt;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tags!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file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content,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users</a:t>
            </a:r>
            <a:r>
              <a:rPr sz="2000"/>
              <a:t> </a:t>
            </a:r>
            <a:r>
              <a:rPr sz="2000"/>
              <a:t>edit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editor–</a:t>
            </a:r>
            <a:r>
              <a:rPr sz="2000"/>
              <a:t> </a:t>
            </a:r>
            <a:r>
              <a:rPr sz="2000"/>
              <a:t>Notepad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PC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TextEdit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Mac–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plain</a:t>
            </a:r>
            <a:r>
              <a:rPr sz="2000"/>
              <a:t> </a:t>
            </a:r>
            <a:r>
              <a:rPr sz="2000"/>
              <a:t>text</a:t>
            </a:r>
            <a:r>
              <a:rPr sz="2000"/>
              <a:t> </a:t>
            </a:r>
            <a:r>
              <a:rPr sz="2000"/>
              <a:t>mode.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need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explain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head,</a:t>
            </a:r>
            <a:r>
              <a:rPr sz="2000"/>
              <a:t> </a:t>
            </a:r>
            <a:r>
              <a:rPr sz="2000"/>
              <a:t>title</a:t>
            </a:r>
            <a:r>
              <a:rPr sz="2000"/>
              <a:t> </a:t>
            </a:r>
            <a:r>
              <a:rPr sz="2000"/>
              <a:t>tags.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tags–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web!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tags.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paragraphs,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headings,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hyperlinks.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loaded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.html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learners,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finished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viewable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Remind</a:t>
            </a:r>
            <a:r>
              <a:rPr sz="2000"/>
              <a:t> </a:t>
            </a:r>
            <a:r>
              <a:rPr sz="2000"/>
              <a:t>users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activity,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visualize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connected.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access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servers,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computers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can’t</a:t>
            </a:r>
            <a:r>
              <a:rPr sz="2000"/>
              <a:t> </a:t>
            </a:r>
            <a:r>
              <a:rPr sz="2000"/>
              <a:t>access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clients</a:t>
            </a:r>
            <a:r>
              <a:rPr sz="2000"/>
              <a:t> </a:t>
            </a:r>
            <a:r>
              <a:rPr sz="2000"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Tagging</a:t>
            </a:r>
            <a:r>
              <a:rPr/>
              <a:t> </a:t>
            </a:r>
            <a:r>
              <a:rPr/>
              <a:t>101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ode-2434271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Tagging</a:t>
            </a:r>
            <a:r>
              <a:rPr/>
              <a:t> </a:t>
            </a:r>
            <a:r>
              <a:rPr/>
              <a:t>101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HTML code is used to create web pages</a:t>
            </a:r>
          </a:p>
          <a:p>
            <a:pPr lvl="1"/>
            <a:r>
              <a:rPr/>
              <a:t>Identify common HTML tags</a:t>
            </a:r>
          </a:p>
          <a:p>
            <a:pPr lvl="1"/>
            <a:r>
              <a:rPr/>
              <a:t>Create a text file that could be displayed as a web page using HTML tags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a system of interconnected computers</a:t>
            </a:r>
          </a:p>
          <a:p>
            <a:pPr lvl="1"/>
            <a:r>
              <a:rPr/>
              <a:t>World wide web is a system of interconnected pages that lives on the Internet.</a:t>
            </a:r>
          </a:p>
          <a:p>
            <a:pPr lvl="2"/>
            <a:r>
              <a:rPr/>
              <a:t>Web sites are spaces to access, share, and interact with multimedia content.</a:t>
            </a:r>
          </a:p>
          <a:p>
            <a:pPr lvl="2"/>
            <a:r>
              <a:rPr/>
              <a:t>HyperText Markup Language or HTML is used to make web pages</a:t>
            </a:r>
          </a:p>
          <a:p>
            <a:pPr lvl="2"/>
            <a:r>
              <a:rPr/>
              <a:t>Access the web, you’re using a piece of software called a browser to display pages.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difference here?</a:t>
            </a:r>
          </a:p>
          <a:p>
            <a:pPr lvl="1"/>
            <a:r>
              <a:rPr/>
              <a:t>What’s missing?</a:t>
            </a:r>
          </a:p>
          <a:p>
            <a:pPr lvl="1"/>
            <a:r>
              <a:rPr/>
              <a:t>Which page is more eye catching?</a:t>
            </a:r>
          </a:p>
          <a:p>
            <a:pPr lvl="1"/>
            <a:r>
              <a:rPr/>
              <a:t>Which page is more interesting? Which is easier to read?</a:t>
            </a:r>
          </a:p>
          <a:p>
            <a:pPr lvl="1"/>
            <a:r>
              <a:rPr/>
              <a:t>Why?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Marking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&lt;title&gt; Tag the World &lt;/title&gt;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Offline: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the rules for tagging:</a:t>
            </a:r>
          </a:p>
          <a:p>
            <a:pPr lvl="1"/>
            <a:r>
              <a:rPr/>
              <a:t>When we want to tag some content, we surround it with a matching pair of words, each word surrounded by a set of brackets “&lt; &gt;”. Here’s an example tag:</a:t>
            </a:r>
          </a:p>
          <a:p>
            <a:pPr lvl="2">
              <a:buNone/>
            </a:pPr>
            <a:r>
              <a:rPr/>
              <a:t>Tag the World</a:t>
            </a:r>
          </a:p>
          <a:p>
            <a:pPr lvl="1"/>
            <a:r>
              <a:rPr/>
              <a:t>We ALWAYS use opening and closing tags to surround content.</a:t>
            </a:r>
          </a:p>
          <a:p>
            <a:pPr lvl="1"/>
            <a:r>
              <a:rPr/>
              <a:t>You can tag anything in the room– make your own tags and hang them up!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Offline: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Revolution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Tagging 101</dc:title>
  <dc:creator/>
  <cp:keywords/>
  <dcterms:created xsi:type="dcterms:W3CDTF">2021-08-30T15:05:30Z</dcterms:created>
  <dcterms:modified xsi:type="dcterms:W3CDTF">2021-08-30T15:05:30Z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_articles/08-building-basic-pages.md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