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they’d</a:t>
            </a:r>
            <a:r>
              <a:rPr/>
              <a:t> </a:t>
            </a:r>
            <a:r>
              <a:rPr/>
              <a:t>like</a:t>
            </a:r>
            <a:r>
              <a:rPr/>
              <a:t> </a:t>
            </a:r>
            <a:r>
              <a:rPr/>
              <a:t>to</a:t>
            </a:r>
            <a:r>
              <a:rPr/>
              <a:t> </a:t>
            </a:r>
            <a:r>
              <a:rPr/>
              <a:t>represent</a:t>
            </a:r>
            <a:r>
              <a:rPr/>
              <a:t> </a:t>
            </a:r>
            <a:r>
              <a:rPr/>
              <a:t>themselves</a:t>
            </a:r>
            <a:r>
              <a:rPr/>
              <a:t> </a:t>
            </a:r>
            <a:r>
              <a:rPr/>
              <a:t>on</a:t>
            </a:r>
            <a:r>
              <a:rPr/>
              <a:t> </a:t>
            </a:r>
            <a:r>
              <a:rPr/>
              <a:t>the</a:t>
            </a:r>
            <a:r>
              <a:rPr/>
              <a:t> </a:t>
            </a:r>
            <a:r>
              <a:rPr/>
              <a:t>web.</a:t>
            </a:r>
            <a:r>
              <a:rPr/>
              <a:t> </a:t>
            </a:r>
            <a:r>
              <a:rPr/>
              <a:t>They</a:t>
            </a:r>
            <a:r>
              <a:rPr/>
              <a:t> </a:t>
            </a:r>
            <a:r>
              <a:rPr/>
              <a:t>get</a:t>
            </a:r>
            <a:r>
              <a:rPr/>
              <a:t> </a:t>
            </a:r>
            <a:r>
              <a:rPr/>
              <a:t>a</a:t>
            </a:r>
            <a:r>
              <a:rPr/>
              <a:t> </a:t>
            </a:r>
            <a:r>
              <a:rPr/>
              <a:t>crash</a:t>
            </a:r>
            <a:r>
              <a:rPr/>
              <a:t> </a:t>
            </a:r>
            <a:r>
              <a:rPr/>
              <a:t>course</a:t>
            </a:r>
            <a:r>
              <a:rPr/>
              <a:t> </a:t>
            </a:r>
            <a:r>
              <a:rPr/>
              <a:t>in</a:t>
            </a:r>
            <a:r>
              <a:rPr/>
              <a:t> </a:t>
            </a:r>
            <a:r>
              <a:rPr/>
              <a:t>the</a:t>
            </a:r>
            <a:r>
              <a:rPr/>
              <a:t> </a:t>
            </a:r>
            <a:r>
              <a:rPr/>
              <a:t>Thimble</a:t>
            </a:r>
            <a:r>
              <a:rPr/>
              <a:t> </a:t>
            </a:r>
            <a:r>
              <a:rPr/>
              <a:t>web</a:t>
            </a:r>
            <a:r>
              <a:rPr/>
              <a:t> </a:t>
            </a:r>
            <a:r>
              <a:rPr/>
              <a:t>development</a:t>
            </a:r>
            <a:r>
              <a:rPr/>
              <a:t> </a:t>
            </a:r>
            <a:r>
              <a:rPr/>
              <a:t>tool</a:t>
            </a:r>
            <a:r>
              <a:rPr/>
              <a:t> </a:t>
            </a:r>
            <a:r>
              <a:rPr/>
              <a:t>and</a:t>
            </a:r>
            <a:r>
              <a:rPr/>
              <a:t> </a:t>
            </a:r>
            <a:r>
              <a:rPr/>
              <a:t>use</a:t>
            </a:r>
            <a:r>
              <a:rPr/>
              <a:t> </a:t>
            </a:r>
            <a:r>
              <a:rPr/>
              <a:t>what</a:t>
            </a:r>
            <a:r>
              <a:rPr/>
              <a:t> </a:t>
            </a:r>
            <a:r>
              <a:rPr/>
              <a:t>they’ve</a:t>
            </a:r>
            <a:r>
              <a:rPr/>
              <a:t> </a:t>
            </a:r>
            <a:r>
              <a:rPr/>
              <a:t>learned</a:t>
            </a:r>
            <a:r>
              <a:rPr/>
              <a:t> </a:t>
            </a:r>
            <a:r>
              <a:rPr/>
              <a:t>in</a:t>
            </a:r>
            <a:r>
              <a:rPr/>
              <a:t> </a:t>
            </a:r>
            <a:r>
              <a:rPr/>
              <a:t>the</a:t>
            </a:r>
            <a:r>
              <a:rPr/>
              <a:t> </a:t>
            </a:r>
            <a:r>
              <a:rPr/>
              <a:t>previous</a:t>
            </a:r>
            <a:r>
              <a:rPr/>
              <a:t> </a:t>
            </a:r>
            <a:r>
              <a:rPr/>
              <a:t>two</a:t>
            </a:r>
            <a:r>
              <a:rPr/>
              <a:t> </a:t>
            </a:r>
            <a:r>
              <a:rPr/>
              <a:t>activities</a:t>
            </a:r>
            <a:r>
              <a:rPr/>
              <a:t> </a:t>
            </a:r>
            <a:r>
              <a:rPr/>
              <a:t>on</a:t>
            </a:r>
            <a:r>
              <a:rPr/>
              <a:t> </a:t>
            </a:r>
            <a:r>
              <a:rPr/>
              <a:t>HTML</a:t>
            </a:r>
            <a:r>
              <a:rPr/>
              <a:t> </a:t>
            </a:r>
            <a:r>
              <a:rPr/>
              <a:t>and</a:t>
            </a:r>
            <a:r>
              <a:rPr/>
              <a:t> </a:t>
            </a:r>
            <a:r>
              <a:rPr/>
              <a:t>tagging</a:t>
            </a:r>
            <a:r>
              <a:rPr/>
              <a:t> </a:t>
            </a:r>
            <a:r>
              <a:rPr/>
              <a:t>to</a:t>
            </a:r>
            <a:r>
              <a:rPr/>
              <a:t> </a:t>
            </a:r>
            <a:r>
              <a:rPr/>
              <a:t>remix</a:t>
            </a:r>
            <a:r>
              <a:rPr/>
              <a:t> </a:t>
            </a:r>
            <a:r>
              <a:rPr/>
              <a:t>a</a:t>
            </a:r>
            <a:r>
              <a:rPr/>
              <a:t> </a:t>
            </a:r>
            <a:r>
              <a:rPr/>
              <a:t>template</a:t>
            </a:r>
            <a:r>
              <a:rPr/>
              <a:t> </a:t>
            </a:r>
            <a:r>
              <a:rPr/>
              <a:t>into</a:t>
            </a:r>
            <a:r>
              <a:rPr/>
              <a:t> </a:t>
            </a:r>
            <a:r>
              <a:rPr/>
              <a:t>their</a:t>
            </a:r>
            <a:r>
              <a:rPr/>
              <a:t> </a:t>
            </a:r>
            <a:r>
              <a:rPr/>
              <a:t>own</a:t>
            </a:r>
            <a:r>
              <a:rPr/>
              <a:t> </a:t>
            </a:r>
            <a:r>
              <a:rPr/>
              <a:t>personal</a:t>
            </a:r>
            <a:r>
              <a:rPr/>
              <a:t> </a:t>
            </a:r>
            <a:r>
              <a:rPr/>
              <a:t>homepage</a:t>
            </a:r>
            <a:r>
              <a:rPr/>
              <a:t> </a:t>
            </a:r>
            <a:r>
              <a:rPr/>
              <a:t>on</a:t>
            </a:r>
            <a:r>
              <a:rPr/>
              <a:t> </a:t>
            </a:r>
            <a:r>
              <a:rPr/>
              <a:t>the</a:t>
            </a:r>
            <a:r>
              <a:rPr/>
              <a:t> </a:t>
            </a:r>
            <a:r>
              <a:rPr/>
              <a:t>web.</a:t>
            </a:r>
            <a:r>
              <a:rPr/>
              <a:t> </a:t>
            </a:r>
            <a:r>
              <a:rPr/>
              <a:t>This</a:t>
            </a:r>
            <a:r>
              <a:rPr/>
              <a:t> </a:t>
            </a:r>
            <a:r>
              <a:rPr/>
              <a:t>lesson</a:t>
            </a:r>
            <a:r>
              <a:rPr/>
              <a:t> </a:t>
            </a:r>
            <a:r>
              <a:rPr/>
              <a:t>revisits</a:t>
            </a:r>
            <a:r>
              <a:rPr/>
              <a:t> </a:t>
            </a:r>
            <a:r>
              <a:rPr/>
              <a:t>the</a:t>
            </a:r>
            <a:r>
              <a:rPr/>
              <a:t> </a:t>
            </a:r>
            <a:r>
              <a:rPr/>
              <a:t>concepts</a:t>
            </a:r>
            <a:r>
              <a:rPr/>
              <a:t> </a:t>
            </a:r>
            <a:r>
              <a:rPr/>
              <a:t>of</a:t>
            </a:r>
            <a:r>
              <a:rPr/>
              <a:t> </a:t>
            </a:r>
            <a:r>
              <a:rPr/>
              <a:t>web</a:t>
            </a:r>
            <a:r>
              <a:rPr/>
              <a:t> </a:t>
            </a:r>
            <a:r>
              <a:rPr/>
              <a:t>hosting,</a:t>
            </a:r>
            <a:r>
              <a:rPr/>
              <a:t> </a:t>
            </a:r>
            <a:r>
              <a:rPr/>
              <a:t>domain</a:t>
            </a:r>
            <a:r>
              <a:rPr/>
              <a:t> </a:t>
            </a:r>
            <a:r>
              <a:rPr/>
              <a:t>names,</a:t>
            </a:r>
            <a:r>
              <a:rPr/>
              <a:t> </a:t>
            </a:r>
            <a:r>
              <a:rPr/>
              <a:t>and</a:t>
            </a:r>
            <a:r>
              <a:rPr/>
              <a:t> </a:t>
            </a:r>
            <a:r>
              <a:rPr/>
              <a:t>urls.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r>
              <a:rPr/>
              <a:t> </a:t>
            </a:r>
            <a:r>
              <a:rPr/>
              <a:t>and</a:t>
            </a:r>
            <a:r>
              <a:rPr/>
              <a:t> </a:t>
            </a:r>
            <a:r>
              <a:rPr/>
              <a:t>ability</a:t>
            </a:r>
            <a:r>
              <a:rPr/>
              <a:t> </a:t>
            </a:r>
            <a:r>
              <a:rPr/>
              <a:t>to</a:t>
            </a:r>
            <a:r>
              <a:rPr/>
              <a:t> </a:t>
            </a:r>
            <a:r>
              <a:rPr/>
              <a:t>project</a:t>
            </a:r>
            <a:r>
              <a:rPr/>
              <a:t> </a:t>
            </a:r>
            <a:r>
              <a:rPr/>
              <a:t>on</a:t>
            </a:r>
            <a:r>
              <a:rPr/>
              <a:t> </a:t>
            </a:r>
            <a:r>
              <a:rPr/>
              <a:t>a</a:t>
            </a:r>
            <a:r>
              <a:rPr/>
              <a:t> </a:t>
            </a:r>
            <a:r>
              <a:rPr/>
              <a:t>screen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Remix</a:t>
            </a:r>
          </a:p>
          <a:p>
            <a:pPr lvl="0" marL="0" indent="0">
              <a:buNone/>
            </a:pPr>
          </a:p>
          <a:p>
            <a:pPr lvl="1"/>
            <a:r>
              <a:rPr/>
              <a:t>Revise</a:t>
            </a:r>
          </a:p>
          <a:p>
            <a:pPr lvl="0" marL="0" indent="0">
              <a:buNone/>
            </a:pPr>
          </a:p>
          <a:p>
            <a:pPr lvl="1"/>
            <a:r>
              <a:rPr/>
              <a:t>Design</a:t>
            </a:r>
          </a:p>
          <a:p>
            <a:pPr lvl="0" marL="0" indent="0">
              <a:buNone/>
            </a:pPr>
          </a:p>
          <a:p>
            <a:pPr lvl="1"/>
            <a:r>
              <a:rPr/>
              <a:t>Share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thimble.mozilla.org/en-U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Thimble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r>
              <a:rPr/>
              <a:t> </a:t>
            </a:r>
            <a:r>
              <a:rPr/>
              <a:t>and</a:t>
            </a:r>
            <a:r>
              <a:rPr/>
              <a:t> </a:t>
            </a:r>
            <a:r>
              <a:rPr/>
              <a:t>Build</a:t>
            </a:r>
            <a:r>
              <a:rPr/>
              <a:t> </a:t>
            </a:r>
            <a:r>
              <a:rPr/>
              <a:t>with</a:t>
            </a:r>
            <a:r>
              <a:rPr/>
              <a:t> </a:t>
            </a:r>
            <a:r>
              <a:rPr/>
              <a:t>Thimble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Thimble web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Frame the activity by explaining that some websites are quite different than others. Some are simple; others are more complex. We can divide websites we use into two broad categories:</a:t>
            </a:r>
          </a:p>
          <a:p>
            <a:pPr lvl="0" marL="1270000" indent="0">
              <a:buNone/>
            </a:pPr>
            <a:r>
              <a:rPr sz="2000"/>
              <a:t>Tip! It is recommended to first have users complete the “Building Basic Pages” activity.</a:t>
            </a:r>
          </a:p>
          <a:p>
            <a:pPr lvl="1"/>
            <a:r>
              <a:rPr/>
              <a:t>1st category: websites where you can access static information.</a:t>
            </a:r>
          </a:p>
          <a:p>
            <a:pPr lvl="1"/>
            <a:r>
              <a:rPr/>
              <a:t>These websites might not change much over time.</a:t>
            </a:r>
          </a:p>
          <a:p>
            <a:pPr lvl="1"/>
            <a:r>
              <a:rPr/>
              <a:t>As a user, you can’t do much to change the content site or how it works for you.</a:t>
            </a:r>
          </a:p>
          <a:p>
            <a:pPr lvl="1"/>
            <a:r>
              <a:rPr/>
              <a:t>Lots of the earliest web pages were like this.</a:t>
            </a:r>
          </a:p>
          <a:p>
            <a:pPr lvl="1"/>
            <a:r>
              <a:rPr/>
              <a:t>Ask learners, what are examples of static pages? Think of sites that don’t have new content often, or ever. Or sites with very few pages.</a:t>
            </a:r>
          </a:p>
          <a:p>
            <a:pPr lvl="0" marL="1270000" indent="0">
              <a:buNone/>
            </a:pPr>
            <a:r>
              <a:rPr sz="2000"/>
              <a:t>Tip! Examples might be DMV site, small restaurant, etc. These websites are designed primarily to convey information.</a:t>
            </a:r>
          </a:p>
          <a:p>
            <a:pPr lvl="1"/>
            <a:r>
              <a:rPr/>
              <a:t>2nd category: websites where, as the user, you can do something like create an outcome or change by using the page.</a:t>
            </a:r>
          </a:p>
          <a:p>
            <a:pPr lvl="1"/>
            <a:r>
              <a:rPr/>
              <a:t>These are websites you use to make something happen.</a:t>
            </a:r>
          </a:p>
          <a:p>
            <a:pPr lvl="1"/>
            <a:r>
              <a:rPr/>
              <a:t>You might create or share something, or do something to change what content is displayed, or provide information in order to complete a task.</a:t>
            </a:r>
          </a:p>
          <a:p>
            <a:pPr lvl="1"/>
            <a:r>
              <a:rPr/>
              <a:t>Ask learners, What are examples of websites like these? What’s the last thing you did on the web?</a:t>
            </a:r>
          </a:p>
          <a:p>
            <a:pPr lvl="0" marL="127000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a:p>
            <a:pPr lvl="1"/>
            <a:r>
              <a:rPr/>
              <a:t>Websites (or parts of websites) that allow users to do something on the web are called web applications.</a:t>
            </a:r>
          </a:p>
          <a:p>
            <a:pPr lvl="1"/>
            <a:r>
              <a:rPr/>
              <a:t>These web applications are powered by programs (code) that let the client computer (the one you use to browse with) to work with the server (the computer where the website lives) to make something happen.</a:t>
            </a:r>
          </a:p>
          <a:p>
            <a:pPr lvl="1"/>
            <a:r>
              <a:rPr/>
              <a:t>Lots of small, simple elements learners have probably seen before can be thought of as web applications.</a:t>
            </a:r>
          </a:p>
          <a:p>
            <a:pPr lvl="1"/>
            <a:r>
              <a:rPr/>
              <a:t>Web forms that allow users to submit information, for instance their name and email address.</a:t>
            </a:r>
          </a:p>
          <a:p>
            <a:pPr lvl="1"/>
            <a:r>
              <a:rPr/>
              <a:t>Search bars that allow users to access a set results based on a question or term that you type into a search bar.</a:t>
            </a:r>
          </a:p>
          <a:p>
            <a:pPr lvl="1"/>
            <a:r>
              <a:rPr/>
              <a:t>Ask learners if they have used search bars or web forms– if so, they have used web apps!</a:t>
            </a:r>
          </a:p>
          <a:p>
            <a:pPr lvl="1"/>
            <a:r>
              <a:rPr/>
              <a:t>Explain that web apps can be much more complex, too. Thimble is a web app for creating web pages. Thimble is a coding tool for writing HTML and other web languages; it also publishes learners’ pages so they’re actually online, on the web.</a:t>
            </a:r>
          </a:p>
          <a:p>
            <a:pPr lvl="0" marL="1270000" indent="0">
              <a:buNone/>
            </a:pPr>
            <a:r>
              <a:rPr sz="2000"/>
              <a:t>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Thimble,</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1"/>
            <a:r>
              <a:rPr/>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a:t>Go to the </a:t>
            </a:r>
            <a:r>
              <a:rPr>
                <a:hlinkClick r:id="rId3"/>
              </a:rPr>
              <a:t>Thimble Home page</a:t>
            </a:r>
            <a:r>
              <a:rPr/>
              <a:t>, and click “Start a Project From Scratch”. Explain to users that we’ve now left the Thimble home page and we’re using Thimble as a web application to do something– to make HTML pages. We’re doing this in the browser, which is pretty cool!</a:t>
            </a:r>
          </a:p>
          <a:p>
            <a:pPr lvl="1"/>
            <a:r>
              <a:rPr/>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a:t>At the top left, there’s an area where you can type in and change the filename from “untitled project” to a filename that makes sense for the page you want to create page.</a:t>
            </a:r>
          </a:p>
          <a:p>
            <a:pPr lvl="2"/>
            <a:r>
              <a:rPr/>
              <a:t>On the left, there’s a space called FILES where we see two file names. These are the two files that we can work on and edit for this project. Learners can switch between them by clicking on the names. If learners create new files, they’ll appear here.</a:t>
            </a:r>
          </a:p>
          <a:p>
            <a:pPr lvl="2"/>
            <a:r>
              <a:rPr/>
              <a:t>In the middle there’s space called EDITOR, where we can see the HTML code, and we can edit it there, too.</a:t>
            </a:r>
          </a:p>
          <a:p>
            <a:pPr lvl="2"/>
            <a:r>
              <a:rPr/>
              <a:t>On the right, there’s a space called “PREVIEW” – when we edit code, we see how it will look in a browser– and the changes will happen as we type!</a:t>
            </a:r>
          </a:p>
          <a:p>
            <a:pPr lvl="0" marL="1270000" indent="0">
              <a:buNone/>
            </a:pPr>
            <a:r>
              <a:rPr sz="2000"/>
              <a:t>Tip! This is a cool feature, so give users some small tasks to do– for example, changing the size of the heading, or editing the word “amazing.”</a:t>
            </a:r>
          </a:p>
          <a:p>
            <a:pPr lvl="1"/>
            <a:r>
              <a:rPr/>
              <a:t>Note that changes or additions that don’t follow HTML rules won’t appear in preview– learners check for problems in the editor, where the mistake or “bug” will be highlighted in red in the editor window.</a:t>
            </a:r>
          </a:p>
          <a:p>
            <a:pPr lvl="1"/>
            <a:r>
              <a:rPr/>
              <a:t>Also note the address in the browser bar, at the top of the screen– if you are not signed in, there should be a blackslash following the address “https://thimble.mozilla.org/en-US/” and then “anonymous” and a backslash + string of letters and numbers – this is a placeholder location on Mozilla’s server where your Thimble session will be stored temporarily.</a:t>
            </a:r>
          </a:p>
          <a:p>
            <a:pPr lvl="1"/>
            <a:r>
              <a:rPr/>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1"/>
            <a:r>
              <a:rPr/>
              <a:t>For this part of the activity, facilitators have several options for content for these pages.</a:t>
            </a:r>
          </a:p>
          <a:p>
            <a:pPr lvl="1"/>
            <a:r>
              <a:rPr/>
              <a:t>Learners can select an existing project to remix– Common Tags is a great one to start with. This is a good option if time to generate new content is tight. https://thimbleprojects.org/mozillalearning/213458/</a:t>
            </a:r>
          </a:p>
          <a:p>
            <a:pPr lvl="0" marL="1270000" indent="0">
              <a:buNone/>
            </a:pPr>
            <a:r>
              <a:rPr sz="2000"/>
              <a:t>Tip! If you decide to work with Common Tags as a remixable project, be sure to point out the TUTORIAL tab, which appears in the preview window. Learners look here for help on completing the activity.</a:t>
            </a:r>
          </a:p>
          <a:p>
            <a:pPr lvl="1"/>
            <a:r>
              <a:rPr/>
              <a:t>Learners who have done the “Building Basic Pages” activity should already have a story about themselves written up– they can add to this story, and then bring it into Thimble.</a:t>
            </a:r>
          </a:p>
          <a:p>
            <a:pPr lvl="0" marL="1270000" indent="0">
              <a:buNone/>
            </a:pPr>
            <a:r>
              <a:rPr sz="2000"/>
              <a:t>Tip! If time is tight, they can skip adding new content, and just bring copy the existing story in.</a:t>
            </a:r>
          </a:p>
          <a:p>
            <a:pPr lvl="1"/>
            <a:r>
              <a:rPr/>
              <a:t>Ask learners to add to their life story– ask them brainstorm and write a new section about their hometown, a favorite relative, a positive memory, etc. Facilitator’s choice.</a:t>
            </a:r>
          </a:p>
          <a:p>
            <a:pPr lvl="0" marL="1270000" indent="0">
              <a:buNone/>
            </a:pPr>
            <a:r>
              <a:rPr sz="2000"/>
              <a:t>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a:t>
            </a:r>
          </a:p>
          <a:p>
            <a:pPr lvl="1"/>
            <a:r>
              <a:rPr/>
              <a:t>Ask learners to copy-paste their raw story content into the editor in Thimble (inside the body tags, of course). Then they can practice marking up this page again (and tagging the new parts) to get more familiar with tags and writing HTML.</a:t>
            </a:r>
            <a:b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lvl="2"/>
            <a:r>
              <a:rPr/>
              <a:t>Name, age, other details</a:t>
            </a:r>
          </a:p>
          <a:p>
            <a:pPr lvl="2"/>
            <a:r>
              <a:rPr/>
              <a:t>Where were you born? Where did you grow up? What was that like?</a:t>
            </a:r>
          </a:p>
          <a:p>
            <a:pPr lvl="2"/>
            <a:r>
              <a:rPr/>
              <a:t>What are you doing now? How do you spend your time? What are your favorite things to do, favorite places, foods, music, etc</a:t>
            </a:r>
          </a:p>
          <a:p>
            <a:pPr lvl="2"/>
            <a:r>
              <a:rPr/>
              <a:t>Is there a favorite moment, proudest moment that stands out?</a:t>
            </a:r>
          </a:p>
          <a:p>
            <a:pPr lvl="2"/>
            <a:r>
              <a:rPr/>
              <a:t>Your plans and dreams for the future</a:t>
            </a:r>
          </a:p>
          <a:p>
            <a:pPr lvl="0" marL="127000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 You should save this file in two versions.</a:t>
            </a:r>
          </a:p>
          <a:p>
            <a:pPr lvl="1"/>
            <a:r>
              <a:rPr/>
              <a:t>Save your story in the folder with .txt as the extension– Give it a title with no spaces or punctuation other than dashes or underscores, like “about-zm.txt” This is the text version of your story, the raw content.</a:t>
            </a:r>
          </a:p>
          <a:p>
            <a:pPr lvl="1"/>
            <a:r>
              <a:rPr/>
              <a:t>Copy-paste this raw content into the Thimble editor window and start tagging.</a:t>
            </a:r>
          </a:p>
          <a:p>
            <a:pPr lvl="1"/>
            <a:r>
              <a:rPr/>
              <a:t>Learners who create their own personal pages in Thimble can return to them and add content, especially for the Project Playlist or All the Stickers activities in the “Participate” section.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1"/>
            <a:r>
              <a:rPr/>
              <a:t>Choose one of the topics below to wrap up the activity:</a:t>
            </a:r>
          </a:p>
          <a:p>
            <a:pPr lvl="0"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lvl="0" marL="0" indent="0">
              <a:spcBef>
                <a:spcPts val="3000"/>
              </a:spcBef>
              <a:buNone/>
            </a:pPr>
            <a:r>
              <a:rPr b="1"/>
              <a:t>Pros and Cons of Thimble vs Composing Offline</a:t>
            </a:r>
          </a:p>
          <a:p>
            <a:pPr lvl="0"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a:t>
            </a:r>
          </a:p>
          <a:p>
            <a:pPr lvl="0" marL="1270000" indent="0">
              <a:buNone/>
            </a:pPr>
            <a:r>
              <a:rPr sz="2000"/>
              <a:t>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lvl="1"/>
            <a:r>
              <a:rPr/>
              <a:t>Thimble is really a learning tool– for testing and trying pages.</a:t>
            </a:r>
          </a:p>
          <a:p>
            <a:pPr lvl="1"/>
            <a:r>
              <a:rPr/>
              <a:t>The text editor/browser combo is an easy way to start, and can take you far in building pages and sites</a:t>
            </a:r>
          </a:p>
          <a:p>
            <a:pPr lvl="1"/>
            <a:r>
              <a:rPr/>
              <a:t>For more complex sites you might use an app designed specifically to build and host pages quickly– check out the “Web Builder” activity.</a:t>
            </a:r>
          </a:p>
          <a:p>
            <a:pPr lvl="0"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a:t>
            </a:r>
          </a:p>
          <a:p>
            <a:pPr lvl="0" marL="1270000" indent="0">
              <a:buNone/>
            </a:pPr>
            <a:r>
              <a:rPr sz="2000"/>
              <a:t>Tip! Facilitator can emphasize that mobile “smart” devices weren’t around 20 years ago– what we can do on the web may change, but where and how we do it might change, too.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
  <cp:keywords/>
  <dcterms:created xsi:type="dcterms:W3CDTF">2021-08-30T15:05:31Z</dcterms:created>
  <dcterms:modified xsi:type="dcterms:W3CDTF">2021-08-30T15:05:31Z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