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discussion/offline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challenging.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search</a:t>
            </a:r>
            <a:r>
              <a:rPr/>
              <a:t> </a:t>
            </a:r>
            <a:r>
              <a:rPr/>
              <a:t>engines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algorithms.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learners.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computer/projector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streaming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YouTube)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chalkboard,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https://www.youtube.com/watch?v=BNHR6IQJGZs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1"/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Microsoft,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tweaked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Optimization–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designers,</a:t>
            </a:r>
            <a:r>
              <a:rPr/>
              <a:t> </a:t>
            </a:r>
            <a:r>
              <a:rPr/>
              <a:t>developers,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have–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sauce,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veterinarian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i.e. Bing,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[3-5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</a:t>
            </a:r>
          </a:p>
          <a:p>
            <a:pPr lvl="0" marL="0" indent="0">
              <a:buNone/>
            </a:pPr>
          </a:p>
          <a:p>
            <a:pPr lvl="2"/>
            <a:r>
              <a:rPr/>
              <a:t>Currently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programs.</a:t>
            </a:r>
          </a:p>
          <a:p>
            <a:pPr lvl="0" marL="0" indent="0">
              <a:buNone/>
            </a:pPr>
          </a:p>
          <a:p>
            <a:pPr lvl="2"/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learners: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index?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for?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books,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ordered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specific</a:t>
            </a:r>
            <a:r>
              <a:rPr sz="2000"/>
              <a:t> </a:t>
            </a:r>
            <a:r>
              <a:rPr sz="2000"/>
              <a:t>topics</a:t>
            </a:r>
            <a:r>
              <a:rPr sz="2000"/>
              <a:t> </a:t>
            </a:r>
            <a:r>
              <a:rPr sz="2000"/>
              <a:t>within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entire</a:t>
            </a:r>
            <a:r>
              <a:rPr sz="2000"/>
              <a:t> </a:t>
            </a:r>
            <a:r>
              <a:rPr sz="2000"/>
              <a:t>book).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listing)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2-4.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Lego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specification,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search–</a:t>
            </a:r>
            <a:r>
              <a:rPr/>
              <a:t> </a:t>
            </a:r>
            <a:r>
              <a:rPr/>
              <a:t>congratulations,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items?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helped?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struggling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task,</a:t>
            </a:r>
            <a:r>
              <a:rPr sz="2000"/>
              <a:t> </a:t>
            </a:r>
            <a:r>
              <a:rPr sz="2000"/>
              <a:t>prompt</a:t>
            </a:r>
            <a:r>
              <a:rPr sz="2000"/>
              <a:t> </a:t>
            </a:r>
            <a:r>
              <a:rPr sz="2000"/>
              <a:t>them: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shake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dump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was</a:t>
            </a:r>
            <a:r>
              <a:rPr sz="2000"/>
              <a:t> </a:t>
            </a:r>
            <a:r>
              <a:rPr sz="2000"/>
              <a:t>there?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blue?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collections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repeated?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Spread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Decide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medium,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whatever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term</a:t>
            </a:r>
            <a:r>
              <a:rPr sz="2000"/>
              <a:t> </a:t>
            </a:r>
            <a:r>
              <a:rPr sz="2000"/>
              <a:t>is)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Pick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button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matches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description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side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Repeat</a:t>
            </a:r>
            <a:r>
              <a:rPr sz="2000"/>
              <a:t> </a:t>
            </a:r>
            <a:r>
              <a:rPr sz="2000"/>
              <a:t>until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no</a:t>
            </a:r>
            <a:r>
              <a:rPr sz="2000"/>
              <a:t> </a:t>
            </a:r>
            <a:r>
              <a:rPr sz="2000"/>
              <a:t>blue</a:t>
            </a:r>
            <a:r>
              <a:rPr sz="2000"/>
              <a:t> </a:t>
            </a:r>
            <a:r>
              <a:rPr sz="2000"/>
              <a:t>buttons</a:t>
            </a:r>
            <a:r>
              <a:rPr sz="2000"/>
              <a:t> </a:t>
            </a:r>
            <a:r>
              <a:rPr sz="2000"/>
              <a:t>left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Tally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final</a:t>
            </a:r>
            <a:r>
              <a:rPr sz="2000"/>
              <a:t> </a:t>
            </a:r>
            <a:r>
              <a:rPr sz="2000"/>
              <a:t>count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buttons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Raise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hand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signal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finished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Report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learners–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algorithm.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searching–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problem-solve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stuck,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suggestions–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items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grouped?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similarities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items?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features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someone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finished,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quicker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esp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collections.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Discuss!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spiders</a:t>
            </a:r>
            <a:r>
              <a:rPr/>
              <a:t>”</a:t>
            </a:r>
            <a:r>
              <a:rPr/>
              <a:t> </a:t>
            </a:r>
            <a:r>
              <a:rPr/>
              <a:t>do—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processes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time,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idea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meta-data,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describe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object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collection–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square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bead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button</a:t>
            </a:r>
            <a:r>
              <a:rPr sz="200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discussion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additions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(depending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created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index).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(time</a:t>
            </a:r>
            <a:r>
              <a:rPr sz="2000"/>
              <a:t> </a:t>
            </a:r>
            <a:r>
              <a:rPr sz="2000"/>
              <a:t>permitting)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indexed</a:t>
            </a:r>
            <a:r>
              <a:rPr sz="2000"/>
              <a:t> </a:t>
            </a:r>
            <a:r>
              <a:rPr sz="2000"/>
              <a:t>collection.</a:t>
            </a:r>
            <a:r>
              <a:rPr sz="2000"/>
              <a:t> </a:t>
            </a:r>
            <a:r>
              <a:rPr sz="2000"/>
              <a:t>Then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rotate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indexing.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buttons/beads.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buttons/beads?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points!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interconnected–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can’t.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happening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apply–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Yahoo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indexes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s://www.youtube.com/watch?v=BNHR6IQJGZs" TargetMode="External" /><Relationship Id="rId3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 a way to order the items in the collection to speed searching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 to the algorithm; how does having the collection indexed change the steps?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different between our collections and web pages?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ttps://img.youtube.com/vi/BNHR6IQJGZs/0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different search engines</a:t>
            </a:r>
          </a:p>
          <a:p>
            <a:pPr lvl="1"/>
            <a:r>
              <a:rPr/>
              <a:t>In groups take a different search engine and answer 1 of these</a:t>
            </a:r>
          </a:p>
          <a:p>
            <a:pPr lvl="2"/>
            <a:r>
              <a:rPr/>
              <a:t>How long does it take to walk to California?</a:t>
            </a:r>
          </a:p>
          <a:p>
            <a:pPr lvl="2"/>
            <a:r>
              <a:rPr/>
              <a:t>What’s in Henderson’s Relish</a:t>
            </a:r>
          </a:p>
          <a:p>
            <a:pPr lvl="2"/>
            <a:r>
              <a:rPr/>
              <a:t>How much money does a vet earn in per year.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st-160550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7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software programs that help collect and sort search results</a:t>
            </a:r>
          </a:p>
          <a:p>
            <a:pPr lvl="1"/>
            <a:r>
              <a:rPr/>
              <a:t>Create an example of an algorithm that illustrates how algorithms work to support web searches</a:t>
            </a:r>
          </a:p>
          <a:p>
            <a:pPr lvl="1"/>
            <a:r>
              <a:rPr/>
              <a:t>Create an index for a simple algorithms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Framing: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last thing you searched for on the web?</a:t>
            </a:r>
          </a:p>
          <a:p>
            <a:pPr lvl="1"/>
            <a:r>
              <a:rPr/>
              <a:t>What tools do you use to when you search?</a:t>
            </a:r>
          </a:p>
          <a:p>
            <a:pPr lvl="2"/>
            <a:r>
              <a:rPr/>
              <a:t>When you search, how often do you find what you are looking for?</a:t>
            </a:r>
          </a:p>
          <a:p>
            <a:pPr lvl="1"/>
            <a:r>
              <a:rPr/>
              <a:t>Are some searches easier than others?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crawler!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your collection</a:t>
            </a:r>
          </a:p>
          <a:p>
            <a:pPr lvl="1"/>
            <a:r>
              <a:rPr/>
              <a:t>Find all the blue ones.</a:t>
            </a:r>
          </a:p>
          <a:p>
            <a:pPr lvl="1"/>
            <a:r>
              <a:rPr/>
              <a:t>When you are done, raise a hand.</a:t>
            </a:r>
          </a:p>
          <a:p>
            <a:pPr lvl="1"/>
            <a:r>
              <a:rPr/>
              <a:t>Report the number of blue ones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steps did you take?</a:t>
            </a:r>
          </a:p>
          <a:p>
            <a:pPr lvl="1"/>
            <a:r>
              <a:rPr/>
              <a:t>Were any steps repeated?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anything we could do in ADVANCE to make finding things faster?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Party</dc:title>
  <dc:creator/>
  <cp:keywords/>
  <dcterms:created xsi:type="dcterms:W3CDTF">2021-09-12T11:25:46Z</dcterms:created>
  <dcterms:modified xsi:type="dcterms:W3CDTF">2021-09-12T11:25:46Z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_articles/05-web-detective.md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