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notesMaster" Target="notesMasters/notes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readable/understandable,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tags.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explores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browsers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structured,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45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hour,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Pencils,</a:t>
            </a:r>
            <a:r>
              <a:rPr/>
              <a:t> </a:t>
            </a:r>
            <a:r>
              <a:rPr/>
              <a:t>markers</a:t>
            </a:r>
          </a:p>
          <a:p>
            <a:pPr lvl="0" marL="0" indent="0">
              <a:buNone/>
            </a:pPr>
          </a:p>
          <a:p>
            <a:pPr lvl="1"/>
            <a:r>
              <a:rPr/>
              <a:t>Laptop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Print</a:t>
            </a:r>
            <a:r>
              <a:rPr/>
              <a:t> </a:t>
            </a:r>
            <a:r>
              <a:rPr/>
              <a:t>cards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TagTag</a:t>
            </a:r>
            <a:r>
              <a:rPr/>
              <a:t> </a:t>
            </a:r>
            <a:r>
              <a:rPr/>
              <a:t>Revolution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“</a:t>
            </a:r>
            <a:r>
              <a:rPr/>
              <a:t>tags</a:t>
            </a:r>
            <a:r>
              <a:rPr/>
              <a:t>”</a:t>
            </a:r>
            <a:r>
              <a:rPr/>
              <a:t> </a:t>
            </a:r>
            <a:r>
              <a:rPr/>
              <a:t>(be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arrow!):</a:t>
            </a:r>
          </a:p>
          <a:p>
            <a:pPr lvl="0" marL="0" indent="0">
              <a:buNone/>
            </a:pPr>
          </a:p>
          <a:p>
            <a:pPr lvl="2"/>
            <a:r>
              <a:rPr/>
              <a:t>Open</a:t>
            </a:r>
            <a:r>
              <a:rPr/>
              <a:t> </a:t>
            </a:r>
            <a:r>
              <a:rPr/>
              <a:t>tags:</a:t>
            </a:r>
            <a:r>
              <a:rPr/>
              <a:t> </a:t>
            </a:r>
            <a:r>
              <a:rPr/>
              <a:t>“</a:t>
            </a:r>
            <a:r>
              <a:rPr/>
              <a:t> </a:t>
            </a:r>
            <a:r>
              <a:rPr/>
              <a:t>→</a:t>
            </a:r>
            <a:r>
              <a:rPr/>
              <a:t>”</a:t>
            </a:r>
            <a:r>
              <a:rPr/>
              <a:t> </a:t>
            </a:r>
            <a:r>
              <a:rPr/>
              <a:t>(also</a:t>
            </a:r>
            <a:r>
              <a:rPr/>
              <a:t> </a:t>
            </a:r>
            <a:r>
              <a:rPr/>
              <a:t>sing,</a:t>
            </a:r>
            <a:r>
              <a:rPr/>
              <a:t> </a:t>
            </a:r>
            <a:r>
              <a:rPr/>
              <a:t>stomp,</a:t>
            </a:r>
            <a:r>
              <a:rPr/>
              <a:t> </a:t>
            </a:r>
            <a:r>
              <a:rPr/>
              <a:t>spin,</a:t>
            </a:r>
            <a:r>
              <a:rPr/>
              <a:t> </a:t>
            </a:r>
            <a:r>
              <a:rPr/>
              <a:t>shake).</a:t>
            </a:r>
          </a:p>
          <a:p>
            <a:pPr lvl="0" marL="0" indent="0">
              <a:buNone/>
            </a:pPr>
          </a:p>
          <a:p>
            <a:pPr lvl="2"/>
            <a:r>
              <a:rPr/>
              <a:t>Close</a:t>
            </a:r>
            <a:r>
              <a:rPr/>
              <a:t> </a:t>
            </a:r>
            <a:r>
              <a:rPr/>
              <a:t>tags:</a:t>
            </a:r>
            <a:r>
              <a:rPr/>
              <a:t> </a:t>
            </a:r>
            <a:r>
              <a:rPr/>
              <a:t>“</a:t>
            </a:r>
            <a:r>
              <a:rPr/>
              <a:t> </a:t>
            </a:r>
            <a:r>
              <a:rPr/>
              <a:t>←</a:t>
            </a:r>
            <a:r>
              <a:rPr/>
              <a:t>”</a:t>
            </a:r>
            <a:r>
              <a:rPr/>
              <a:t> </a:t>
            </a:r>
            <a:r>
              <a:rPr/>
              <a:t>(also</a:t>
            </a:r>
            <a:r>
              <a:rPr/>
              <a:t> </a:t>
            </a:r>
            <a:r>
              <a:rPr/>
              <a:t>sing,</a:t>
            </a:r>
            <a:r>
              <a:rPr/>
              <a:t> </a:t>
            </a:r>
            <a:r>
              <a:rPr/>
              <a:t>stomp,</a:t>
            </a:r>
            <a:r>
              <a:rPr/>
              <a:t> </a:t>
            </a:r>
            <a:r>
              <a:rPr/>
              <a:t>spin,</a:t>
            </a:r>
            <a:r>
              <a:rPr/>
              <a:t> </a:t>
            </a:r>
            <a:r>
              <a:rPr/>
              <a:t>shake).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Design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Creativity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[3</a:t>
            </a:r>
            <a:r>
              <a:rPr/>
              <a:t> </a:t>
            </a:r>
            <a:r>
              <a:rPr/>
              <a:t>min]</a:t>
            </a:r>
          </a:p>
          <a:p>
            <a:pPr lvl="0" marL="0" indent="0">
              <a:buNone/>
            </a:pPr>
          </a:p>
          <a:p>
            <a:pPr lvl="1"/>
            <a:r>
              <a:rPr/>
              <a:t>Review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concepts,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idea.</a:t>
            </a:r>
            <a:r>
              <a:rPr/>
              <a:t> </a:t>
            </a:r>
            <a:r>
              <a:rPr/>
              <a:t>Explain:</a:t>
            </a:r>
          </a:p>
          <a:p>
            <a:pPr lvl="0" marL="0" indent="0">
              <a:buNone/>
            </a:pPr>
          </a:p>
          <a:p>
            <a:pPr lvl="2"/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interconnected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interconnected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lives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</a:p>
          <a:p>
            <a:pPr lvl="0" marL="0" indent="0">
              <a:buNone/>
            </a:pPr>
          </a:p>
          <a:p>
            <a:pPr lvl="2"/>
            <a:r>
              <a:rPr/>
              <a:t>Web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access,</a:t>
            </a:r>
            <a:r>
              <a:rPr/>
              <a:t> </a:t>
            </a:r>
            <a:r>
              <a:rPr/>
              <a:t>share,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interact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multimedia</a:t>
            </a:r>
            <a:r>
              <a:rPr/>
              <a:t> </a:t>
            </a:r>
            <a:r>
              <a:rPr/>
              <a:t>content.</a:t>
            </a:r>
          </a:p>
          <a:p>
            <a:pPr lvl="0" marL="0" indent="0">
              <a:buNone/>
            </a:pPr>
          </a:p>
          <a:p>
            <a:pPr lvl="2"/>
            <a:r>
              <a:rPr/>
              <a:t>The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web–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developers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designers–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HyperText</a:t>
            </a:r>
            <a:r>
              <a:rPr/>
              <a:t> </a:t>
            </a:r>
            <a:r>
              <a:rPr/>
              <a:t>Markup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</a:p>
          <a:p>
            <a:pPr lvl="0" marL="0" indent="0">
              <a:buNone/>
            </a:pPr>
          </a:p>
          <a:p>
            <a:pPr lvl="2"/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pages.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Ask</a:t>
            </a:r>
            <a:r>
              <a:rPr sz="2000"/>
              <a:t> </a:t>
            </a:r>
            <a:r>
              <a:rPr sz="2000"/>
              <a:t>who</a:t>
            </a:r>
            <a:r>
              <a:rPr sz="2000"/>
              <a:t> </a:t>
            </a:r>
            <a:r>
              <a:rPr sz="2000"/>
              <a:t>knows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examples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browsers.</a:t>
            </a:r>
          </a:p>
          <a:p>
            <a:pPr lvl="0" marL="0" indent="0">
              <a:buNone/>
            </a:pPr>
          </a:p>
          <a:p>
            <a:pPr lvl="1"/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specifically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images,</a:t>
            </a:r>
            <a:r>
              <a:rPr/>
              <a:t> </a:t>
            </a:r>
            <a:r>
              <a:rPr/>
              <a:t>etc–</a:t>
            </a:r>
            <a:r>
              <a:rPr/>
              <a:t> </a:t>
            </a:r>
            <a:r>
              <a:rPr/>
              <a:t>readable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browsers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humans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understand.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(5-7</a:t>
            </a:r>
            <a:r>
              <a:rPr/>
              <a:t> </a:t>
            </a:r>
            <a:r>
              <a:rPr/>
              <a:t>mins)</a:t>
            </a:r>
          </a:p>
          <a:p>
            <a:pPr lvl="0" marL="0" indent="0">
              <a:buNone/>
            </a:pPr>
          </a:p>
          <a:p>
            <a:pPr lvl="1"/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aids:</a:t>
            </a:r>
          </a:p>
          <a:p>
            <a:pPr lvl="0" marL="0" indent="0">
              <a:buNone/>
            </a:pPr>
          </a:p>
          <a:p>
            <a:pPr lvl="3">
              <a:buAutoNum type="arabicParenR"/>
            </a:pPr>
            <a:r>
              <a:rPr/>
              <a:t>the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images,</a:t>
            </a:r>
            <a:r>
              <a:rPr/>
              <a:t> </a:t>
            </a:r>
            <a:r>
              <a:rPr/>
              <a:t>headlines,</a:t>
            </a:r>
            <a:r>
              <a:rPr/>
              <a:t> </a:t>
            </a:r>
            <a:r>
              <a:rPr/>
              <a:t>bylines,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paragraphs,</a:t>
            </a:r>
            <a:r>
              <a:rPr/>
              <a:t> </a:t>
            </a:r>
            <a:r>
              <a:rPr/>
              <a:t>columns</a:t>
            </a:r>
          </a:p>
          <a:p>
            <a:pPr lvl="0" marL="0" indent="0">
              <a:buNone/>
            </a:pPr>
          </a:p>
          <a:p>
            <a:pPr lvl="3">
              <a:buAutoNum startAt="2" type="arabicParenR"/>
            </a:pP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stripped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formatting,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font,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paragraphs,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etc,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accessing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digital</a:t>
            </a:r>
            <a:r>
              <a:rPr/>
              <a:t> </a:t>
            </a:r>
            <a:r>
              <a:rPr/>
              <a:t>copy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selecting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copy-pasting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(via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make</a:t>
            </a:r>
            <a:r>
              <a:rPr/>
              <a:t> </a:t>
            </a:r>
            <a:r>
              <a:rPr/>
              <a:t>plain</a:t>
            </a:r>
            <a:r>
              <a:rPr/>
              <a:t> </a:t>
            </a:r>
            <a:r>
              <a:rPr/>
              <a:t>text</a:t>
            </a:r>
            <a:r>
              <a:rPr/>
              <a:t>”</a:t>
            </a:r>
            <a:r>
              <a:rPr/>
              <a:t> </a:t>
            </a:r>
            <a:r>
              <a:rPr/>
              <a:t>command).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editing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strip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formatting.</a:t>
            </a:r>
            <a:r>
              <a:rPr/>
              <a:t> </a:t>
            </a:r>
            <a:r>
              <a:rPr/>
              <a:t>Aim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uniform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text.</a:t>
            </a:r>
          </a:p>
          <a:p>
            <a:pPr lvl="0" marL="0" indent="0">
              <a:buNone/>
            </a:pPr>
          </a:p>
          <a:p>
            <a:pPr lvl="1"/>
            <a:r>
              <a:rPr/>
              <a:t>Show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pages;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pages.</a:t>
            </a:r>
          </a:p>
          <a:p>
            <a:pPr lvl="0" marL="0" indent="0">
              <a:buNone/>
            </a:pPr>
          </a:p>
          <a:p>
            <a:pPr lvl="1"/>
            <a:r>
              <a:rPr/>
              <a:t>Discuss</a:t>
            </a:r>
            <a:r>
              <a:rPr/>
              <a:t> </a:t>
            </a:r>
            <a:r>
              <a:rPr/>
              <a:t>together–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here?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missing?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catching?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interesting?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read?</a:t>
            </a:r>
            <a:r>
              <a:rPr/>
              <a:t> </a:t>
            </a:r>
            <a:r>
              <a:rPr/>
              <a:t>Why?</a:t>
            </a:r>
          </a:p>
          <a:p>
            <a:pPr lvl="0" marL="0" indent="0">
              <a:buNone/>
            </a:pPr>
          </a:p>
          <a:p>
            <a:pPr lvl="1"/>
            <a:r>
              <a:rPr/>
              <a:t>Discuss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headlines,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bylines,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blocks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eyes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Keep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list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design</a:t>
            </a:r>
            <a:r>
              <a:rPr sz="2000"/>
              <a:t> </a:t>
            </a:r>
            <a:r>
              <a:rPr sz="2000"/>
              <a:t>elements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discussion–map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HTML</a:t>
            </a:r>
            <a:r>
              <a:rPr sz="2000"/>
              <a:t> </a:t>
            </a:r>
            <a:r>
              <a:rPr sz="2000"/>
              <a:t>tags</a:t>
            </a:r>
            <a:r>
              <a:rPr sz="2000"/>
              <a:t> </a:t>
            </a:r>
            <a:r>
              <a:rPr sz="2000"/>
              <a:t>later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lesson.</a:t>
            </a:r>
          </a:p>
          <a:p>
            <a:pPr lvl="0" marL="0" indent="0">
              <a:buNone/>
            </a:pPr>
          </a:p>
          <a:p>
            <a:pPr lvl="1"/>
            <a:r>
              <a:rPr/>
              <a:t>Key</a:t>
            </a:r>
            <a:r>
              <a:rPr/>
              <a:t> </a:t>
            </a:r>
            <a:r>
              <a:rPr/>
              <a:t>Concept!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HyperText</a:t>
            </a:r>
            <a:r>
              <a:rPr/>
              <a:t> </a:t>
            </a:r>
            <a:r>
              <a:rPr/>
              <a:t>Markup</a:t>
            </a:r>
            <a:r>
              <a:rPr/>
              <a:t> </a:t>
            </a:r>
            <a:r>
              <a:rPr/>
              <a:t>Language: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interesting.</a:t>
            </a:r>
          </a:p>
          <a:p>
            <a:pPr lvl="0" marL="0" indent="0">
              <a:buNone/>
            </a:pPr>
          </a:p>
          <a:p>
            <a:pPr lvl="1"/>
            <a:r>
              <a:rPr/>
              <a:t>Web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“</a:t>
            </a:r>
            <a:r>
              <a:rPr/>
              <a:t>tags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content.</a:t>
            </a:r>
          </a:p>
          <a:p>
            <a:pPr lvl="0" marL="0" indent="0">
              <a:buNone/>
            </a:pPr>
          </a:p>
          <a:p>
            <a:pPr lvl="2"/>
            <a:r>
              <a:rPr/>
              <a:t>Ask</a:t>
            </a:r>
            <a:r>
              <a:rPr/>
              <a:t> </a:t>
            </a:r>
            <a:r>
              <a:rPr/>
              <a:t>learners,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tag?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tags?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struggling,</a:t>
            </a:r>
            <a:r>
              <a:rPr/>
              <a:t> </a:t>
            </a:r>
            <a:r>
              <a:rPr/>
              <a:t>explain: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clothes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luggage,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media,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blog</a:t>
            </a:r>
            <a:r>
              <a:rPr/>
              <a:t> </a:t>
            </a:r>
            <a:r>
              <a:rPr/>
              <a:t>post…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attach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something,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instructions.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Explain: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HTML,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chunks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mark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up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content.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tag),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closing</a:t>
            </a:r>
            <a:r>
              <a:rPr/>
              <a:t> </a:t>
            </a:r>
            <a:r>
              <a:rPr/>
              <a:t>tag),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knows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stop.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tagging</a:t>
            </a:r>
            <a:r>
              <a:rPr/>
              <a:t> </a:t>
            </a:r>
            <a:r>
              <a:rPr/>
              <a:t>are:</a:t>
            </a:r>
          </a:p>
          <a:p>
            <a:pPr lvl="0" marL="0" indent="0">
              <a:buNone/>
            </a:pPr>
          </a:p>
          <a:p>
            <a:pPr lvl="1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Visuals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really</a:t>
            </a:r>
            <a:r>
              <a:rPr sz="2000"/>
              <a:t> </a:t>
            </a:r>
            <a:r>
              <a:rPr sz="2000"/>
              <a:t>useful</a:t>
            </a:r>
            <a:r>
              <a:rPr sz="2000"/>
              <a:t> </a:t>
            </a:r>
            <a:r>
              <a:rPr sz="2000"/>
              <a:t>here–</a:t>
            </a:r>
            <a:r>
              <a:rPr sz="2000"/>
              <a:t> </a:t>
            </a:r>
            <a:r>
              <a:rPr sz="2000"/>
              <a:t>write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project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example</a:t>
            </a:r>
            <a:r>
              <a:rPr sz="2000"/>
              <a:t> </a:t>
            </a:r>
            <a:r>
              <a:rPr sz="2000"/>
              <a:t>(as</a:t>
            </a:r>
            <a:r>
              <a:rPr sz="2000"/>
              <a:t> </a:t>
            </a:r>
            <a:r>
              <a:rPr sz="2000"/>
              <a:t>below)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everyone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see</a:t>
            </a:r>
            <a:r>
              <a:rPr sz="2000"/>
              <a:t> </a:t>
            </a:r>
            <a:r>
              <a:rPr sz="2000"/>
              <a:t>it.</a:t>
            </a:r>
          </a:p>
          <a:p>
            <a:pPr lvl="0" marL="0" indent="0">
              <a:buNone/>
            </a:pPr>
          </a:p>
          <a:p>
            <a:pPr lvl="2"/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content,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surround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words,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surrounded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brackets</a:t>
            </a:r>
            <a:r>
              <a:rPr/>
              <a:t> </a:t>
            </a:r>
            <a:r>
              <a:rPr/>
              <a:t>“</a:t>
            </a:r>
            <a:r>
              <a:rPr/>
              <a:t>&lt;</a:t>
            </a:r>
            <a:r>
              <a:rPr/>
              <a:t> </a:t>
            </a:r>
            <a:r>
              <a:rPr/>
              <a:t>&gt;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2"/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tag:</a:t>
            </a:r>
          </a:p>
          <a:p>
            <a:pPr lvl="0" marL="0" indent="0">
              <a:buNone/>
            </a:pPr>
          </a:p>
          <a:p>
            <a:pPr lvl="2">
              <a:buNone/>
            </a:pPr>
            <a:r>
              <a:rPr/>
              <a:t>Tag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</a:p>
          <a:p>
            <a:pPr lvl="0" marL="0" indent="0">
              <a:buNone/>
            </a:pPr>
          </a:p>
          <a:p>
            <a:pPr lvl="1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ask</a:t>
            </a:r>
            <a:r>
              <a:rPr sz="2000"/>
              <a:t> </a:t>
            </a:r>
            <a:r>
              <a:rPr sz="2000"/>
              <a:t>learners,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example,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title?</a:t>
            </a:r>
          </a:p>
          <a:p>
            <a:pPr lvl="0" marL="0" indent="0">
              <a:buNone/>
            </a:pPr>
          </a:p>
          <a:p>
            <a:pPr lvl="2"/>
            <a:r>
              <a:rPr/>
              <a:t>When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online,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brackets</a:t>
            </a:r>
            <a:r>
              <a:rPr/>
              <a:t> </a:t>
            </a:r>
            <a:r>
              <a:rPr/>
              <a:t>alert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bracket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inside.</a:t>
            </a:r>
          </a:p>
          <a:p>
            <a:pPr lvl="0" marL="0" indent="0">
              <a:buNone/>
            </a:pPr>
          </a:p>
          <a:p>
            <a:pPr lvl="2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tag–</a:t>
            </a:r>
            <a:r>
              <a:rPr/>
              <a:t> </a:t>
            </a:r>
            <a:r>
              <a:rPr/>
              <a:t>signaling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tagged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2"/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word-</a:t>
            </a:r>
            <a:r>
              <a:rPr/>
              <a:t> </a:t>
            </a:r>
            <a:r>
              <a:rPr/>
              <a:t>bracket</a:t>
            </a:r>
            <a:r>
              <a:rPr/>
              <a:t> </a:t>
            </a:r>
            <a:r>
              <a:rPr/>
              <a:t>set</a:t>
            </a:r>
          </a:p>
          <a:p>
            <a:pPr lvl="0" marL="0" indent="0">
              <a:buNone/>
            </a:pPr>
          </a:p>
          <a:p>
            <a:pPr lvl="2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backslash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CLOSING</a:t>
            </a:r>
            <a:r>
              <a:rPr/>
              <a:t> </a:t>
            </a:r>
            <a:r>
              <a:rPr/>
              <a:t>tag–</a:t>
            </a:r>
            <a:r>
              <a:rPr/>
              <a:t> </a:t>
            </a:r>
            <a:r>
              <a:rPr/>
              <a:t>telling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finished.</a:t>
            </a:r>
          </a:p>
          <a:p>
            <a:pPr lvl="0" marL="0" indent="0">
              <a:buNone/>
            </a:pPr>
          </a:p>
          <a:p>
            <a:pPr lvl="2"/>
            <a:r>
              <a:rPr/>
              <a:t>We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closing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surround</a:t>
            </a:r>
            <a:r>
              <a:rPr/>
              <a:t> </a:t>
            </a:r>
            <a:r>
              <a:rPr/>
              <a:t>content.</a:t>
            </a:r>
          </a:p>
          <a:p>
            <a:pPr lvl="0" marL="0" indent="0">
              <a:buNone/>
            </a:pPr>
          </a:p>
          <a:p>
            <a:pPr lvl="1"/>
            <a:r>
              <a:rPr/>
              <a:t>With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exceptions,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matched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content,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discussed.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tagging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offline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dive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seem</a:t>
            </a:r>
            <a:r>
              <a:rPr sz="2000"/>
              <a:t> </a:t>
            </a:r>
            <a:r>
              <a:rPr sz="2000"/>
              <a:t>comfortable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concept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opening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closing</a:t>
            </a:r>
            <a:r>
              <a:rPr sz="2000"/>
              <a:t> </a:t>
            </a:r>
            <a:r>
              <a:rPr sz="2000"/>
              <a:t>tags</a:t>
            </a:r>
            <a:r>
              <a:rPr sz="2000"/>
              <a:t> </a:t>
            </a:r>
            <a:r>
              <a:rPr sz="2000"/>
              <a:t>(or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pressed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time),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skip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move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next</a:t>
            </a:r>
            <a:r>
              <a:rPr sz="2000"/>
              <a:t> </a:t>
            </a:r>
            <a:r>
              <a:rPr sz="2000"/>
              <a:t>section.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need</a:t>
            </a:r>
            <a:r>
              <a:rPr sz="2000"/>
              <a:t> </a:t>
            </a:r>
            <a:r>
              <a:rPr sz="2000"/>
              <a:t>more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concept,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Tag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World.</a:t>
            </a:r>
          </a:p>
          <a:p>
            <a:pPr lvl="0" marL="0" indent="0">
              <a:buNone/>
            </a:pPr>
          </a:p>
          <a:p>
            <a:pPr lvl="1"/>
            <a:r>
              <a:rPr/>
              <a:t>Introduction: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assigning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real-world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room.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sheets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markers,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scotch</a:t>
            </a:r>
            <a:r>
              <a:rPr/>
              <a:t> </a:t>
            </a:r>
            <a:r>
              <a:rPr/>
              <a:t>tape.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tagging,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closing</a:t>
            </a:r>
            <a:r>
              <a:rPr/>
              <a:t> </a:t>
            </a:r>
            <a:r>
              <a:rPr/>
              <a:t>tags.</a:t>
            </a:r>
          </a:p>
          <a:p>
            <a:pPr lvl="0" marL="0" indent="0">
              <a:buNone/>
            </a:pPr>
          </a:p>
          <a:p>
            <a:pPr lvl="1"/>
            <a:r>
              <a:rPr/>
              <a:t>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freedom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names–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HTML,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agrees</a:t>
            </a:r>
            <a:r>
              <a:rPr/>
              <a:t> </a:t>
            </a:r>
            <a:r>
              <a:rPr/>
              <a:t>upon.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Write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following</a:t>
            </a:r>
            <a:r>
              <a:rPr sz="2000"/>
              <a:t> </a:t>
            </a:r>
            <a:r>
              <a:rPr sz="2000"/>
              <a:t>example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large</a:t>
            </a:r>
            <a:r>
              <a:rPr sz="2000"/>
              <a:t> </a:t>
            </a:r>
            <a:r>
              <a:rPr sz="2000"/>
              <a:t>letters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board,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create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slide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show</a:t>
            </a:r>
            <a:r>
              <a:rPr sz="2000"/>
              <a:t> </a:t>
            </a:r>
            <a:r>
              <a:rPr sz="2000"/>
              <a:t>it.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content,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sure</a:t>
            </a:r>
            <a:r>
              <a:rPr sz="2000"/>
              <a:t> </a:t>
            </a:r>
            <a:r>
              <a:rPr sz="2000"/>
              <a:t>everyone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clear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it–</a:t>
            </a:r>
            <a:r>
              <a:rPr sz="2000"/>
              <a:t> </a:t>
            </a:r>
            <a:r>
              <a:rPr sz="2000"/>
              <a:t>it’s</a:t>
            </a:r>
            <a:r>
              <a:rPr sz="2000"/>
              <a:t> </a:t>
            </a:r>
            <a:r>
              <a:rPr sz="2000"/>
              <a:t>important!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get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started,</a:t>
            </a:r>
            <a:r>
              <a:rPr sz="2000"/>
              <a:t> </a:t>
            </a:r>
            <a:r>
              <a:rPr sz="2000"/>
              <a:t>create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sample</a:t>
            </a:r>
            <a:r>
              <a:rPr sz="2000"/>
              <a:t> </a:t>
            </a:r>
            <a:r>
              <a:rPr sz="2000"/>
              <a:t>tag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put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room–</a:t>
            </a:r>
            <a:r>
              <a:rPr sz="2000"/>
              <a:t> </a:t>
            </a:r>
            <a:r>
              <a:rPr sz="2000"/>
              <a:t> 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example.</a:t>
            </a:r>
            <a:r>
              <a:rPr sz="2000"/>
              <a:t> </a:t>
            </a:r>
            <a:r>
              <a:rPr sz="2000"/>
              <a:t>Encourage</a:t>
            </a:r>
            <a:r>
              <a:rPr sz="2000"/>
              <a:t> </a:t>
            </a:r>
            <a:r>
              <a:rPr sz="2000"/>
              <a:t>people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fun,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creative!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Introduction: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</a:t>
            </a:r>
            <a:r>
              <a:rPr/>
              <a:t> </a:t>
            </a:r>
            <a:r>
              <a:rPr/>
              <a:t>dance</a:t>
            </a:r>
            <a:r>
              <a:rPr/>
              <a:t> </a:t>
            </a:r>
            <a:r>
              <a:rPr/>
              <a:t>party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instructions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content.</a:t>
            </a:r>
          </a:p>
          <a:p>
            <a:pPr lvl="0" marL="0" indent="0">
              <a:buNone/>
            </a:pPr>
          </a:p>
          <a:p>
            <a:pPr lvl="1"/>
            <a:r>
              <a:rPr/>
              <a:t>Steps:</a:t>
            </a:r>
          </a:p>
          <a:p>
            <a:pPr lvl="0" marL="0" indent="0">
              <a:buNone/>
            </a:pPr>
          </a:p>
          <a:p>
            <a:pPr lvl="1"/>
            <a:r>
              <a:rPr/>
              <a:t>Arrange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players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circle,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circle.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game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best</a:t>
            </a:r>
            <a:r>
              <a:rPr sz="2000"/>
              <a:t> </a:t>
            </a:r>
            <a:r>
              <a:rPr sz="2000"/>
              <a:t>played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groups</a:t>
            </a:r>
            <a:r>
              <a:rPr sz="2000"/>
              <a:t> </a:t>
            </a:r>
            <a:r>
              <a:rPr sz="2000"/>
              <a:t>over</a:t>
            </a:r>
            <a:r>
              <a:rPr sz="2000"/>
              <a:t> </a:t>
            </a:r>
            <a:r>
              <a:rPr sz="2000"/>
              <a:t>10.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larger</a:t>
            </a:r>
            <a:r>
              <a:rPr sz="2000"/>
              <a:t> </a:t>
            </a:r>
            <a:r>
              <a:rPr sz="2000"/>
              <a:t>group,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want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add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extra</a:t>
            </a:r>
            <a:r>
              <a:rPr sz="2000"/>
              <a:t> </a:t>
            </a:r>
            <a:r>
              <a:rPr sz="2000"/>
              <a:t>tags.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small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want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fewer.</a:t>
            </a:r>
            <a:r>
              <a:rPr sz="2000"/>
              <a:t> </a:t>
            </a:r>
            <a:r>
              <a:rPr sz="2000"/>
              <a:t>Feel</a:t>
            </a:r>
            <a:r>
              <a:rPr sz="2000"/>
              <a:t> </a:t>
            </a:r>
            <a:r>
              <a:rPr sz="2000"/>
              <a:t>free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own.</a:t>
            </a:r>
          </a:p>
          <a:p>
            <a:pPr lvl="0" marL="0" indent="0">
              <a:buNone/>
            </a:pPr>
          </a:p>
          <a:p>
            <a:pPr lvl="1"/>
            <a:r>
              <a:rPr/>
              <a:t>Select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players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Coders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tag.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1"/>
            <a:r>
              <a:rPr/>
              <a:t>Start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music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Coders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players</a:t>
            </a:r>
            <a:r>
              <a:rPr/>
              <a:t> </a:t>
            </a:r>
            <a:r>
              <a:rPr/>
              <a:t>stand</a:t>
            </a:r>
            <a:r>
              <a:rPr/>
              <a:t> </a:t>
            </a:r>
            <a:r>
              <a:rPr/>
              <a:t>still.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Coders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walking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paces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other.</a:t>
            </a:r>
          </a:p>
          <a:p>
            <a:pPr lvl="0" marL="0" indent="0">
              <a:buNone/>
            </a:pPr>
          </a:p>
          <a:p>
            <a:pPr lvl="1"/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music,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Coders</a:t>
            </a:r>
            <a:r>
              <a:rPr/>
              <a:t> </a:t>
            </a:r>
            <a:r>
              <a:rPr/>
              <a:t>attach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members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standing</a:t>
            </a:r>
            <a:r>
              <a:rPr/>
              <a:t> </a:t>
            </a:r>
            <a:r>
              <a:rPr/>
              <a:t>closest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surround</a:t>
            </a:r>
            <a:r>
              <a:rPr/>
              <a:t> </a:t>
            </a:r>
            <a:r>
              <a:rPr/>
              <a:t>content.</a:t>
            </a:r>
          </a:p>
          <a:p>
            <a:pPr lvl="0" marL="0" indent="0">
              <a:buNone/>
            </a:pPr>
          </a:p>
          <a:p>
            <a:pPr lvl="1"/>
            <a:r>
              <a:rPr/>
              <a:t>Everyone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standing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;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clapping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wearing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clapping</a:t>
            </a:r>
            <a:r>
              <a:rPr/>
              <a:t> </a:t>
            </a:r>
            <a:r>
              <a:rPr/>
              <a:t>players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clap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game.</a:t>
            </a:r>
          </a:p>
          <a:p>
            <a:pPr lvl="0" marL="0" indent="0">
              <a:buNone/>
            </a:pPr>
          </a:p>
          <a:p>
            <a:pPr lvl="1"/>
            <a:r>
              <a:rPr/>
              <a:t>Now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Coders</a:t>
            </a:r>
            <a:r>
              <a:rPr/>
              <a:t> </a:t>
            </a:r>
            <a:r>
              <a:rPr/>
              <a:t>(for</a:t>
            </a:r>
            <a:r>
              <a:rPr/>
              <a:t> </a:t>
            </a:r>
            <a:r>
              <a:rPr/>
              <a:t>instance</a:t>
            </a:r>
            <a:r>
              <a:rPr/>
              <a:t> 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).</a:t>
            </a:r>
          </a:p>
          <a:p>
            <a:pPr lvl="0" marL="0" indent="0">
              <a:buNone/>
            </a:pPr>
          </a:p>
          <a:p>
            <a:pPr lvl="1"/>
            <a:r>
              <a:rPr/>
              <a:t>Repeat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Coders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tags,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players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 </a:t>
            </a:r>
            <a:r>
              <a:rPr/>
              <a:t>tags,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clap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sing.</a:t>
            </a:r>
          </a:p>
          <a:p>
            <a:pPr lvl="0" marL="0" indent="0">
              <a:buNone/>
            </a:pPr>
          </a:p>
          <a:p>
            <a:pPr lvl="1"/>
            <a:r>
              <a:rPr/>
              <a:t>Continue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game)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fun,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dance</a:t>
            </a:r>
            <a:r>
              <a:rPr/>
              <a:t> </a:t>
            </a:r>
            <a:r>
              <a:rPr/>
              <a:t>party!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tags,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wherever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music</a:t>
            </a:r>
            <a:r>
              <a:rPr/>
              <a:t> </a:t>
            </a:r>
            <a:r>
              <a:rPr/>
              <a:t>stops</a:t>
            </a:r>
            <a:r>
              <a:rPr/>
              <a:t> </a:t>
            </a:r>
            <a:r>
              <a:rPr/>
              <a:t>(instead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circle).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standing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holding</a:t>
            </a:r>
            <a:r>
              <a:rPr/>
              <a:t> </a:t>
            </a:r>
            <a:r>
              <a:rPr/>
              <a:t>performs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tags.</a:t>
            </a:r>
          </a:p>
          <a:p>
            <a:pPr lvl="0" marL="0" indent="0">
              <a:buNone/>
            </a:pPr>
          </a:p>
          <a:p>
            <a:pPr lvl="1"/>
            <a:r>
              <a:rPr/>
              <a:t>After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used,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players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what.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content,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close,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HTML.</a:t>
            </a:r>
          </a:p>
          <a:p>
            <a:pPr lvl="0" marL="0" indent="0">
              <a:buNone/>
            </a:pPr>
          </a:p>
          <a:p>
            <a:pPr lvl="1"/>
            <a:r>
              <a:rPr/>
              <a:t>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freedom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names–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HTML,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agrees</a:t>
            </a:r>
            <a:r>
              <a:rPr/>
              <a:t> </a:t>
            </a:r>
            <a:r>
              <a:rPr/>
              <a:t>upon,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content.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Introduction: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(what’s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tags).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HyperText</a:t>
            </a:r>
            <a:r>
              <a:rPr/>
              <a:t> </a:t>
            </a:r>
            <a:r>
              <a:rPr/>
              <a:t>Markup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(HTML).</a:t>
            </a:r>
          </a:p>
          <a:p>
            <a:pPr lvl="0" marL="0" indent="0">
              <a:buNone/>
            </a:pPr>
          </a:p>
          <a:p>
            <a:pPr lvl="1"/>
            <a:r>
              <a:rPr/>
              <a:t>First,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document–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what–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designer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developer,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Open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simple</a:t>
            </a:r>
            <a:r>
              <a:rPr sz="2000"/>
              <a:t> </a:t>
            </a:r>
            <a:r>
              <a:rPr sz="2000"/>
              <a:t>HTML</a:t>
            </a:r>
            <a:r>
              <a:rPr sz="2000"/>
              <a:t> </a:t>
            </a:r>
            <a:r>
              <a:rPr sz="2000"/>
              <a:t>document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text</a:t>
            </a:r>
            <a:r>
              <a:rPr sz="2000"/>
              <a:t> </a:t>
            </a:r>
            <a:r>
              <a:rPr sz="2000"/>
              <a:t>editor–</a:t>
            </a:r>
            <a:r>
              <a:rPr sz="2000"/>
              <a:t> </a:t>
            </a:r>
            <a:r>
              <a:rPr sz="2000"/>
              <a:t>NotePad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PC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TextEdit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Mac,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also</a:t>
            </a:r>
            <a:r>
              <a:rPr sz="2000"/>
              <a:t> </a:t>
            </a:r>
            <a:r>
              <a:rPr sz="2000"/>
              <a:t>show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browser.</a:t>
            </a:r>
            <a:r>
              <a:rPr sz="2000"/>
              <a:t> </a:t>
            </a:r>
            <a:r>
              <a:rPr sz="2000"/>
              <a:t>Point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tags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document,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show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do.</a:t>
            </a:r>
            <a:r>
              <a:rPr sz="2000"/>
              <a:t> </a:t>
            </a:r>
            <a:r>
              <a:rPr sz="2000"/>
              <a:t>Suggested</a:t>
            </a:r>
            <a:r>
              <a:rPr sz="2000"/>
              <a:t> </a:t>
            </a:r>
            <a:r>
              <a:rPr sz="2000"/>
              <a:t>basic</a:t>
            </a:r>
            <a:r>
              <a:rPr sz="2000"/>
              <a:t> </a:t>
            </a:r>
            <a:r>
              <a:rPr sz="2000"/>
              <a:t>tags:</a:t>
            </a:r>
            <a:r>
              <a:rPr sz="2000"/>
              <a:t> </a:t>
            </a:r>
            <a:r>
              <a:rPr sz="2000"/>
              <a:t>h1,</a:t>
            </a:r>
            <a:r>
              <a:rPr sz="2000"/>
              <a:t> </a:t>
            </a:r>
            <a:r>
              <a:rPr sz="2000"/>
              <a:t>h2,</a:t>
            </a:r>
            <a:r>
              <a:rPr sz="2000"/>
              <a:t> </a:t>
            </a:r>
            <a:r>
              <a:rPr sz="2000"/>
              <a:t>h3,</a:t>
            </a:r>
            <a:r>
              <a:rPr sz="2000"/>
              <a:t> </a:t>
            </a:r>
            <a:r>
              <a:rPr sz="2000"/>
              <a:t>p,</a:t>
            </a:r>
            <a:r>
              <a:rPr sz="2000"/>
              <a:t> </a:t>
            </a:r>
            <a:r>
              <a:rPr sz="2000"/>
              <a:t>a,</a:t>
            </a:r>
            <a:r>
              <a:rPr sz="2000"/>
              <a:t> </a:t>
            </a:r>
            <a:r>
              <a:rPr sz="2000"/>
              <a:t>body.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also</a:t>
            </a:r>
            <a:r>
              <a:rPr sz="2000"/>
              <a:t> </a:t>
            </a:r>
            <a:r>
              <a:rPr sz="2000"/>
              <a:t>show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more</a:t>
            </a:r>
            <a:r>
              <a:rPr sz="2000"/>
              <a:t> </a:t>
            </a:r>
            <a:r>
              <a:rPr sz="2000"/>
              <a:t>complex</a:t>
            </a:r>
            <a:r>
              <a:rPr sz="2000"/>
              <a:t> </a:t>
            </a:r>
            <a:r>
              <a:rPr sz="2000"/>
              <a:t>document</a:t>
            </a:r>
            <a:r>
              <a:rPr sz="2000"/>
              <a:t> </a:t>
            </a:r>
            <a:r>
              <a:rPr sz="2000"/>
              <a:t>(use</a:t>
            </a:r>
            <a:r>
              <a:rPr sz="2000"/>
              <a:t> </a:t>
            </a:r>
            <a:r>
              <a:rPr sz="2000"/>
              <a:t>View</a:t>
            </a:r>
            <a:r>
              <a:rPr sz="2000"/>
              <a:t> </a:t>
            </a:r>
            <a:r>
              <a:rPr sz="2000"/>
              <a:t>Source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browser)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show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all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pages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text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code</a:t>
            </a:r>
            <a:r>
              <a:rPr sz="2000"/>
              <a:t> </a:t>
            </a:r>
            <a:r>
              <a:rPr sz="2000"/>
              <a:t>interpreted</a:t>
            </a:r>
            <a:r>
              <a:rPr sz="2000"/>
              <a:t> </a:t>
            </a:r>
            <a:r>
              <a:rPr sz="2000"/>
              <a:t>by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computer.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These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agreed-upon</a:t>
            </a:r>
            <a:r>
              <a:rPr/>
              <a:t> </a:t>
            </a:r>
            <a:r>
              <a:rPr/>
              <a:t>meanings,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developers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agreements–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fun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“</a:t>
            </a:r>
            <a:r>
              <a:rPr/>
              <a:t>Tag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Tag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Revolution</a:t>
            </a:r>
            <a:r>
              <a:rPr/>
              <a:t>”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anything,</a:t>
            </a:r>
            <a:r>
              <a:rPr/>
              <a:t> </a:t>
            </a:r>
            <a:r>
              <a:rPr/>
              <a:t>sadly.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confused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kind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tags</a:t>
            </a:r>
            <a:r>
              <a:rPr sz="2000"/>
              <a:t> </a:t>
            </a:r>
            <a:r>
              <a:rPr sz="2000"/>
              <a:t>would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relevant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HTML,</a:t>
            </a:r>
            <a:r>
              <a:rPr sz="2000"/>
              <a:t> </a:t>
            </a:r>
            <a:r>
              <a:rPr sz="2000"/>
              <a:t>remind</a:t>
            </a:r>
            <a:r>
              <a:rPr sz="2000"/>
              <a:t> </a:t>
            </a:r>
            <a:r>
              <a:rPr sz="2000"/>
              <a:t>them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HTML</a:t>
            </a:r>
            <a:r>
              <a:rPr sz="2000"/>
              <a:t> </a:t>
            </a:r>
            <a:r>
              <a:rPr sz="2000"/>
              <a:t>stands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HyperText</a:t>
            </a:r>
            <a:r>
              <a:rPr sz="2000"/>
              <a:t> </a:t>
            </a:r>
            <a:r>
              <a:rPr sz="2000"/>
              <a:t>Markup</a:t>
            </a:r>
            <a:r>
              <a:rPr sz="2000"/>
              <a:t> </a:t>
            </a:r>
            <a:r>
              <a:rPr sz="2000"/>
              <a:t>Language</a:t>
            </a:r>
            <a:r>
              <a:rPr sz="2000"/>
              <a:t>”</a:t>
            </a:r>
            <a:r>
              <a:rPr sz="2000"/>
              <a:t>–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assign</a:t>
            </a:r>
            <a:r>
              <a:rPr sz="2000"/>
              <a:t> </a:t>
            </a:r>
            <a:r>
              <a:rPr sz="2000"/>
              <a:t>tags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text</a:t>
            </a:r>
            <a:r>
              <a:rPr sz="2000"/>
              <a:t> </a:t>
            </a:r>
            <a:r>
              <a:rPr sz="2000"/>
              <a:t>content.</a:t>
            </a:r>
            <a:r>
              <a:rPr sz="2000"/>
              <a:t> </a:t>
            </a:r>
            <a:r>
              <a:rPr sz="2000"/>
              <a:t>Ask:</a:t>
            </a:r>
            <a:r>
              <a:rPr sz="2000"/>
              <a:t> </a:t>
            </a:r>
            <a:r>
              <a:rPr sz="2000"/>
              <a:t>why</a:t>
            </a:r>
            <a:r>
              <a:rPr sz="2000"/>
              <a:t> </a:t>
            </a:r>
            <a:r>
              <a:rPr sz="2000"/>
              <a:t>would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paragraph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HTML</a:t>
            </a:r>
            <a:r>
              <a:rPr sz="2000"/>
              <a:t> </a:t>
            </a:r>
            <a:r>
              <a:rPr sz="2000"/>
              <a:t>tag,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clap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sing</a:t>
            </a:r>
            <a:r>
              <a:rPr sz="2000"/>
              <a:t>”</a:t>
            </a:r>
          </a:p>
          <a:p>
            <a:pPr lvl="0" marL="0" indent="0">
              <a:buNone/>
            </a:pPr>
          </a:p>
          <a:p>
            <a:pPr lvl="1"/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tags,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HTML!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sees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transform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boring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1"/>
            <a:r>
              <a:rPr/>
              <a:t>Let’s</a:t>
            </a:r>
            <a:r>
              <a:rPr/>
              <a:t> </a:t>
            </a:r>
            <a:r>
              <a:rPr/>
              <a:t>Tag!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content.</a:t>
            </a:r>
          </a:p>
          <a:p>
            <a:pPr lvl="0" marL="0" indent="0">
              <a:buNone/>
            </a:pPr>
          </a:p>
          <a:p>
            <a:pPr lvl="1"/>
            <a:r>
              <a:rPr/>
              <a:t>OFFLINE,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content–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biography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someone,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content,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11x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sheets,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chopped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chunks–</a:t>
            </a:r>
            <a:r>
              <a:rPr/>
              <a:t> </a:t>
            </a:r>
            <a:r>
              <a:rPr/>
              <a:t>paragraphs,</a:t>
            </a:r>
            <a:r>
              <a:rPr/>
              <a:t> </a:t>
            </a:r>
            <a:r>
              <a:rPr/>
              <a:t>headings,</a:t>
            </a:r>
            <a:r>
              <a:rPr/>
              <a:t> </a:t>
            </a:r>
            <a:r>
              <a:rPr/>
              <a:t>links,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slips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tags.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only).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tags.</a:t>
            </a:r>
          </a:p>
          <a:p>
            <a:pPr lvl="0" marL="0" indent="0">
              <a:buNone/>
            </a:pPr>
          </a:p>
          <a:p>
            <a:pPr lvl="1"/>
            <a:r>
              <a:rPr/>
              <a:t>ONLINE,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unformatted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above.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.html.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>
                <a:latin typeface="Courier"/>
              </a:rPr>
              <a:t>&lt;head&gt;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>
                <a:latin typeface="Courier"/>
              </a:rPr>
              <a:t>&lt;title&gt;</a:t>
            </a:r>
            <a:r>
              <a:rPr/>
              <a:t> </a:t>
            </a:r>
            <a:r>
              <a:rPr/>
              <a:t>tags.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loose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tags!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ONLINE,</a:t>
            </a:r>
            <a:r>
              <a:rPr sz="2000"/>
              <a:t> </a:t>
            </a:r>
            <a:r>
              <a:rPr sz="2000"/>
              <a:t>create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text</a:t>
            </a:r>
            <a:r>
              <a:rPr sz="2000"/>
              <a:t> </a:t>
            </a:r>
            <a:r>
              <a:rPr sz="2000"/>
              <a:t>file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content,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users</a:t>
            </a:r>
            <a:r>
              <a:rPr sz="2000"/>
              <a:t> </a:t>
            </a:r>
            <a:r>
              <a:rPr sz="2000"/>
              <a:t>edit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MOST</a:t>
            </a:r>
            <a:r>
              <a:rPr sz="2000"/>
              <a:t> </a:t>
            </a:r>
            <a:r>
              <a:rPr sz="2000"/>
              <a:t>BASIC</a:t>
            </a:r>
            <a:r>
              <a:rPr sz="2000"/>
              <a:t> </a:t>
            </a:r>
            <a:r>
              <a:rPr sz="2000"/>
              <a:t>text</a:t>
            </a:r>
            <a:r>
              <a:rPr sz="2000"/>
              <a:t> </a:t>
            </a:r>
            <a:r>
              <a:rPr sz="2000"/>
              <a:t>editor–</a:t>
            </a:r>
            <a:r>
              <a:rPr sz="2000"/>
              <a:t> </a:t>
            </a:r>
            <a:r>
              <a:rPr sz="2000"/>
              <a:t>Notepad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PC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TextEdit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Mac–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plain</a:t>
            </a:r>
            <a:r>
              <a:rPr sz="2000"/>
              <a:t> </a:t>
            </a:r>
            <a:r>
              <a:rPr sz="2000"/>
              <a:t>text</a:t>
            </a:r>
            <a:r>
              <a:rPr sz="2000"/>
              <a:t> </a:t>
            </a:r>
            <a:r>
              <a:rPr sz="2000"/>
              <a:t>mode.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need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explain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head,</a:t>
            </a:r>
            <a:r>
              <a:rPr sz="2000"/>
              <a:t> </a:t>
            </a:r>
            <a:r>
              <a:rPr sz="2000"/>
              <a:t>title</a:t>
            </a:r>
            <a:r>
              <a:rPr sz="2000"/>
              <a:t> </a:t>
            </a:r>
            <a:r>
              <a:rPr sz="2000"/>
              <a:t>tags.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surround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tags–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web!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tags.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headings,</a:t>
            </a:r>
            <a:r>
              <a:rPr/>
              <a:t> </a:t>
            </a:r>
            <a:r>
              <a:rPr/>
              <a:t>break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paragraphs,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headings,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hyperlinks.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there.</a:t>
            </a:r>
          </a:p>
          <a:p>
            <a:pPr lvl="0" marL="0" indent="0">
              <a:buNone/>
            </a:pPr>
          </a:p>
          <a:p>
            <a:pPr lvl="1"/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offline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loaded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browser.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.html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offline</a:t>
            </a:r>
            <a:r>
              <a:rPr/>
              <a:t> </a:t>
            </a:r>
            <a:r>
              <a:rPr/>
              <a:t>learners,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finished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monitor.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viewable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there.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“</a:t>
            </a:r>
            <a:r>
              <a:rPr/>
              <a:t>online</a:t>
            </a:r>
            <a:r>
              <a:rPr/>
              <a:t>”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server,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they’re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Remind</a:t>
            </a:r>
            <a:r>
              <a:rPr sz="2000"/>
              <a:t> </a:t>
            </a:r>
            <a:r>
              <a:rPr sz="2000"/>
              <a:t>users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Map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activity,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help</a:t>
            </a:r>
            <a:r>
              <a:rPr sz="2000"/>
              <a:t> </a:t>
            </a:r>
            <a:r>
              <a:rPr sz="2000"/>
              <a:t>them</a:t>
            </a:r>
            <a:r>
              <a:rPr sz="2000"/>
              <a:t> </a:t>
            </a:r>
            <a:r>
              <a:rPr sz="2000"/>
              <a:t>visualize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client</a:t>
            </a:r>
            <a:r>
              <a:rPr sz="2000"/>
              <a:t> </a:t>
            </a:r>
            <a:r>
              <a:rPr sz="2000"/>
              <a:t>computer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connected.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access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servers,</a:t>
            </a:r>
            <a:r>
              <a:rPr sz="2000"/>
              <a:t> </a:t>
            </a:r>
            <a:r>
              <a:rPr sz="2000"/>
              <a:t>but</a:t>
            </a:r>
            <a:r>
              <a:rPr sz="2000"/>
              <a:t> </a:t>
            </a:r>
            <a:r>
              <a:rPr sz="2000"/>
              <a:t>other</a:t>
            </a:r>
            <a:r>
              <a:rPr sz="2000"/>
              <a:t> </a:t>
            </a:r>
            <a:r>
              <a:rPr sz="2000"/>
              <a:t>computers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can’t</a:t>
            </a:r>
            <a:r>
              <a:rPr sz="2000"/>
              <a:t> </a:t>
            </a:r>
            <a:r>
              <a:rPr sz="2000"/>
              <a:t>access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clients</a:t>
            </a:r>
            <a:r>
              <a:rPr sz="2000"/>
              <a:t> </a:t>
            </a:r>
            <a:r>
              <a:rPr sz="2000"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Learning</a:t>
            </a:r>
            <a:r>
              <a:rPr b="1"/>
              <a:t> </a:t>
            </a:r>
            <a:r>
              <a:rPr b="1"/>
              <a:t>Experience</a:t>
            </a:r>
            <a:r>
              <a:rPr b="1"/>
              <a:t> </a:t>
            </a:r>
            <a:r>
              <a:rPr b="1"/>
              <a:t>Reflection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Tagging</a:t>
            </a:r>
            <a:r>
              <a:rPr/>
              <a:t> </a:t>
            </a:r>
            <a:r>
              <a:rPr/>
              <a:t>101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ode-2434271_64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600200"/>
            <a:ext cx="7137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Tagging</a:t>
            </a:r>
            <a:r>
              <a:rPr/>
              <a:t> </a:t>
            </a:r>
            <a:r>
              <a:rPr/>
              <a:t>101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Describe how HTML code is used to create web pages</a:t>
            </a:r>
          </a:p>
          <a:p>
            <a:pPr lvl="1"/>
            <a:r>
              <a:rPr/>
              <a:t>Identify common HTML tags</a:t>
            </a:r>
          </a:p>
          <a:p>
            <a:pPr lvl="1"/>
            <a:r>
              <a:rPr/>
              <a:t>Create a text file that could be displayed as a web page using HTML tags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Internet is a system of interconnected computers</a:t>
            </a:r>
          </a:p>
          <a:p>
            <a:pPr lvl="1"/>
            <a:r>
              <a:rPr/>
              <a:t>World wide web is a system of interconnected pages that lives on the Internet.</a:t>
            </a:r>
          </a:p>
          <a:p>
            <a:pPr lvl="2"/>
            <a:r>
              <a:rPr/>
              <a:t>Web sites are spaces to access, share, and interact with multimedia content.</a:t>
            </a:r>
          </a:p>
          <a:p>
            <a:pPr lvl="2"/>
            <a:r>
              <a:rPr/>
              <a:t>HyperText Markup Language or HTML is used to make web pages</a:t>
            </a:r>
          </a:p>
          <a:p>
            <a:pPr lvl="2"/>
            <a:r>
              <a:rPr/>
              <a:t>Access the web, you’re using a piece of software called a browser to display pages.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the difference here?</a:t>
            </a:r>
          </a:p>
          <a:p>
            <a:pPr lvl="1"/>
            <a:r>
              <a:rPr/>
              <a:t>What’s missing?</a:t>
            </a:r>
          </a:p>
          <a:p>
            <a:pPr lvl="1"/>
            <a:r>
              <a:rPr/>
              <a:t>Which page is more eye catching?</a:t>
            </a:r>
          </a:p>
          <a:p>
            <a:pPr lvl="1"/>
            <a:r>
              <a:rPr/>
              <a:t>Which page is more interesting? Which is easier to read?</a:t>
            </a:r>
          </a:p>
          <a:p>
            <a:pPr lvl="1"/>
            <a:r>
              <a:rPr/>
              <a:t>Why?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Marking</a:t>
            </a:r>
            <a:r>
              <a:rPr/>
              <a:t> </a:t>
            </a:r>
            <a:r>
              <a:rPr/>
              <a:t>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&lt;title&gt; Tag the World &lt;/title&gt;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Offline: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the rules for tagging:</a:t>
            </a:r>
          </a:p>
          <a:p>
            <a:pPr lvl="1"/>
            <a:r>
              <a:rPr/>
              <a:t>When we want to tag some content, we surround it with a matching pair of words, each word surrounded by a set of brackets “&lt; &gt;”. Here’s an example tag:</a:t>
            </a:r>
          </a:p>
          <a:p>
            <a:pPr lvl="2">
              <a:buNone/>
            </a:pPr>
            <a:r>
              <a:rPr/>
              <a:t>Tag the World</a:t>
            </a:r>
          </a:p>
          <a:p>
            <a:pPr lvl="1"/>
            <a:r>
              <a:rPr/>
              <a:t>We ALWAYS use opening and closing tags to surround content.</a:t>
            </a:r>
          </a:p>
          <a:p>
            <a:pPr lvl="1"/>
            <a:r>
              <a:rPr/>
              <a:t>You can tag anything in the room– make your own tags and hang them up!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Offline: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Revolution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Action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Tagging 101</dc:title>
  <dc:creator/>
  <cp:keywords/>
  <dcterms:created xsi:type="dcterms:W3CDTF">2021-09-12T11:25:50Z</dcterms:created>
  <dcterms:modified xsi:type="dcterms:W3CDTF">2021-09-12T11:25:50Z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_articles/08-building-basic-pages.md</vt:lpwstr>
  </property>
  <property fmtid="{D5CDD505-2E9C-101B-9397-08002B2CF9AE}" pid="3" name="layout">
    <vt:lpwstr>page</vt:lpwstr>
  </property>
  <property fmtid="{D5CDD505-2E9C-101B-9397-08002B2CF9AE}" pid="4" name="status">
    <vt:lpwstr>todo</vt:lpwstr>
  </property>
  <property fmtid="{D5CDD505-2E9C-101B-9397-08002B2CF9AE}" pid="5" name="toc">
    <vt:lpwstr/>
  </property>
</Properties>
</file>