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they’d</a:t>
            </a:r>
            <a:r>
              <a:rPr/>
              <a:t> </a:t>
            </a:r>
            <a:r>
              <a:rPr/>
              <a:t>like</a:t>
            </a:r>
            <a:r>
              <a:rPr/>
              <a:t> </a:t>
            </a:r>
            <a:r>
              <a:rPr/>
              <a:t>to</a:t>
            </a:r>
            <a:r>
              <a:rPr/>
              <a:t> </a:t>
            </a:r>
            <a:r>
              <a:rPr/>
              <a:t>represent</a:t>
            </a:r>
            <a:r>
              <a:rPr/>
              <a:t> </a:t>
            </a:r>
            <a:r>
              <a:rPr/>
              <a:t>themselves</a:t>
            </a:r>
            <a:r>
              <a:rPr/>
              <a:t> </a:t>
            </a:r>
            <a:r>
              <a:rPr/>
              <a:t>on</a:t>
            </a:r>
            <a:r>
              <a:rPr/>
              <a:t> </a:t>
            </a:r>
            <a:r>
              <a:rPr/>
              <a:t>the</a:t>
            </a:r>
            <a:r>
              <a:rPr/>
              <a:t> </a:t>
            </a:r>
            <a:r>
              <a:rPr/>
              <a:t>web.</a:t>
            </a:r>
            <a:r>
              <a:rPr/>
              <a:t> </a:t>
            </a:r>
            <a:r>
              <a:rPr/>
              <a:t>They</a:t>
            </a:r>
            <a:r>
              <a:rPr/>
              <a:t> </a:t>
            </a:r>
            <a:r>
              <a:rPr/>
              <a:t>get</a:t>
            </a:r>
            <a:r>
              <a:rPr/>
              <a:t> </a:t>
            </a:r>
            <a:r>
              <a:rPr/>
              <a:t>a</a:t>
            </a:r>
            <a:r>
              <a:rPr/>
              <a:t> </a:t>
            </a:r>
            <a:r>
              <a:rPr/>
              <a:t>crash</a:t>
            </a:r>
            <a:r>
              <a:rPr/>
              <a:t> </a:t>
            </a:r>
            <a:r>
              <a:rPr/>
              <a:t>course</a:t>
            </a:r>
            <a:r>
              <a:rPr/>
              <a:t> </a:t>
            </a:r>
            <a:r>
              <a:rPr/>
              <a:t>in</a:t>
            </a:r>
            <a:r>
              <a:rPr/>
              <a:t> </a:t>
            </a:r>
            <a:r>
              <a:rPr/>
              <a:t>the</a:t>
            </a:r>
            <a:r>
              <a:rPr/>
              <a:t> </a:t>
            </a:r>
            <a:r>
              <a:rPr/>
              <a:t>Glitch</a:t>
            </a:r>
            <a:r>
              <a:rPr/>
              <a:t> </a:t>
            </a:r>
            <a:r>
              <a:rPr/>
              <a:t>web</a:t>
            </a:r>
            <a:r>
              <a:rPr/>
              <a:t> </a:t>
            </a:r>
            <a:r>
              <a:rPr/>
              <a:t>development</a:t>
            </a:r>
            <a:r>
              <a:rPr/>
              <a:t> </a:t>
            </a:r>
            <a:r>
              <a:rPr/>
              <a:t>tool</a:t>
            </a:r>
            <a:r>
              <a:rPr/>
              <a:t> </a:t>
            </a:r>
            <a:r>
              <a:rPr/>
              <a:t>and</a:t>
            </a:r>
            <a:r>
              <a:rPr/>
              <a:t> </a:t>
            </a:r>
            <a:r>
              <a:rPr/>
              <a:t>use</a:t>
            </a:r>
            <a:r>
              <a:rPr/>
              <a:t> </a:t>
            </a:r>
            <a:r>
              <a:rPr/>
              <a:t>what</a:t>
            </a:r>
            <a:r>
              <a:rPr/>
              <a:t> </a:t>
            </a:r>
            <a:r>
              <a:rPr/>
              <a:t>they’ve</a:t>
            </a:r>
            <a:r>
              <a:rPr/>
              <a:t> </a:t>
            </a:r>
            <a:r>
              <a:rPr/>
              <a:t>learned</a:t>
            </a:r>
            <a:r>
              <a:rPr/>
              <a:t> </a:t>
            </a:r>
            <a:r>
              <a:rPr/>
              <a:t>in</a:t>
            </a:r>
            <a:r>
              <a:rPr/>
              <a:t> </a:t>
            </a:r>
            <a:r>
              <a:rPr/>
              <a:t>the</a:t>
            </a:r>
            <a:r>
              <a:rPr/>
              <a:t> </a:t>
            </a:r>
            <a:r>
              <a:rPr/>
              <a:t>previous</a:t>
            </a:r>
            <a:r>
              <a:rPr/>
              <a:t> </a:t>
            </a:r>
            <a:r>
              <a:rPr/>
              <a:t>two</a:t>
            </a:r>
            <a:r>
              <a:rPr/>
              <a:t> </a:t>
            </a:r>
            <a:r>
              <a:rPr/>
              <a:t>activities</a:t>
            </a:r>
            <a:r>
              <a:rPr/>
              <a:t> </a:t>
            </a:r>
            <a:r>
              <a:rPr/>
              <a:t>on</a:t>
            </a:r>
            <a:r>
              <a:rPr/>
              <a:t> </a:t>
            </a:r>
            <a:r>
              <a:rPr/>
              <a:t>HTML</a:t>
            </a:r>
            <a:r>
              <a:rPr/>
              <a:t> </a:t>
            </a:r>
            <a:r>
              <a:rPr/>
              <a:t>and</a:t>
            </a:r>
            <a:r>
              <a:rPr/>
              <a:t> </a:t>
            </a:r>
            <a:r>
              <a:rPr/>
              <a:t>tagging</a:t>
            </a:r>
            <a:r>
              <a:rPr/>
              <a:t> </a:t>
            </a:r>
            <a:r>
              <a:rPr/>
              <a:t>to</a:t>
            </a:r>
            <a:r>
              <a:rPr/>
              <a:t> </a:t>
            </a:r>
            <a:r>
              <a:rPr/>
              <a:t>remix</a:t>
            </a:r>
            <a:r>
              <a:rPr/>
              <a:t> </a:t>
            </a:r>
            <a:r>
              <a:rPr/>
              <a:t>a</a:t>
            </a:r>
            <a:r>
              <a:rPr/>
              <a:t> </a:t>
            </a:r>
            <a:r>
              <a:rPr/>
              <a:t>template</a:t>
            </a:r>
            <a:r>
              <a:rPr/>
              <a:t> </a:t>
            </a:r>
            <a:r>
              <a:rPr/>
              <a:t>into</a:t>
            </a:r>
            <a:r>
              <a:rPr/>
              <a:t> </a:t>
            </a:r>
            <a:r>
              <a:rPr/>
              <a:t>their</a:t>
            </a:r>
            <a:r>
              <a:rPr/>
              <a:t> </a:t>
            </a:r>
            <a:r>
              <a:rPr/>
              <a:t>own</a:t>
            </a:r>
            <a:r>
              <a:rPr/>
              <a:t> </a:t>
            </a:r>
            <a:r>
              <a:rPr/>
              <a:t>personal</a:t>
            </a:r>
            <a:r>
              <a:rPr/>
              <a:t> </a:t>
            </a:r>
            <a:r>
              <a:rPr/>
              <a:t>homepage</a:t>
            </a:r>
            <a:r>
              <a:rPr/>
              <a:t> </a:t>
            </a:r>
            <a:r>
              <a:rPr/>
              <a:t>on</a:t>
            </a:r>
            <a:r>
              <a:rPr/>
              <a:t> </a:t>
            </a:r>
            <a:r>
              <a:rPr/>
              <a:t>the</a:t>
            </a:r>
            <a:r>
              <a:rPr/>
              <a:t> </a:t>
            </a:r>
            <a:r>
              <a:rPr/>
              <a:t>web.</a:t>
            </a:r>
            <a:r>
              <a:rPr/>
              <a:t> </a:t>
            </a:r>
            <a:r>
              <a:rPr/>
              <a:t>This</a:t>
            </a:r>
            <a:r>
              <a:rPr/>
              <a:t> </a:t>
            </a:r>
            <a:r>
              <a:rPr/>
              <a:t>lesson</a:t>
            </a:r>
            <a:r>
              <a:rPr/>
              <a:t> </a:t>
            </a:r>
            <a:r>
              <a:rPr/>
              <a:t>revisits</a:t>
            </a:r>
            <a:r>
              <a:rPr/>
              <a:t> </a:t>
            </a:r>
            <a:r>
              <a:rPr/>
              <a:t>the</a:t>
            </a:r>
            <a:r>
              <a:rPr/>
              <a:t> </a:t>
            </a:r>
            <a:r>
              <a:rPr/>
              <a:t>concepts</a:t>
            </a:r>
            <a:r>
              <a:rPr/>
              <a:t> </a:t>
            </a:r>
            <a:r>
              <a:rPr/>
              <a:t>of</a:t>
            </a:r>
            <a:r>
              <a:rPr/>
              <a:t> </a:t>
            </a:r>
            <a:r>
              <a:rPr/>
              <a:t>web</a:t>
            </a:r>
            <a:r>
              <a:rPr/>
              <a:t> </a:t>
            </a:r>
            <a:r>
              <a:rPr/>
              <a:t>hosting,</a:t>
            </a:r>
            <a:r>
              <a:rPr/>
              <a:t> </a:t>
            </a:r>
            <a:r>
              <a:rPr/>
              <a:t>domain</a:t>
            </a:r>
            <a:r>
              <a:rPr/>
              <a:t> </a:t>
            </a:r>
            <a:r>
              <a:rPr/>
              <a:t>names,</a:t>
            </a:r>
            <a:r>
              <a:rPr/>
              <a:t> </a:t>
            </a:r>
            <a:r>
              <a:rPr/>
              <a:t>and</a:t>
            </a:r>
            <a:r>
              <a:rPr/>
              <a:t> </a:t>
            </a:r>
            <a:r>
              <a:rPr/>
              <a:t>urls.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r>
              <a:rPr/>
              <a:t> </a:t>
            </a:r>
            <a:r>
              <a:rPr/>
              <a:t>and</a:t>
            </a:r>
            <a:r>
              <a:rPr/>
              <a:t> </a:t>
            </a:r>
            <a:r>
              <a:rPr/>
              <a:t>ability</a:t>
            </a:r>
            <a:r>
              <a:rPr/>
              <a:t> </a:t>
            </a:r>
            <a:r>
              <a:rPr/>
              <a:t>to</a:t>
            </a:r>
            <a:r>
              <a:rPr/>
              <a:t> </a:t>
            </a:r>
            <a:r>
              <a:rPr/>
              <a:t>project</a:t>
            </a:r>
            <a:r>
              <a:rPr/>
              <a:t> </a:t>
            </a:r>
            <a:r>
              <a:rPr/>
              <a:t>on</a:t>
            </a:r>
            <a:r>
              <a:rPr/>
              <a:t> </a:t>
            </a:r>
            <a:r>
              <a:rPr/>
              <a:t>a</a:t>
            </a:r>
            <a:r>
              <a:rPr/>
              <a:t> </a:t>
            </a:r>
            <a:r>
              <a:rPr/>
              <a:t>screen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Remix</a:t>
            </a:r>
          </a:p>
          <a:p>
            <a:pPr lvl="0" marL="0" indent="0">
              <a:buNone/>
            </a:pPr>
          </a:p>
          <a:p>
            <a:pPr lvl="1"/>
            <a:r>
              <a:rPr/>
              <a:t>Revise</a:t>
            </a:r>
          </a:p>
          <a:p>
            <a:pPr lvl="0" marL="0" indent="0">
              <a:buNone/>
            </a:pPr>
          </a:p>
          <a:p>
            <a:pPr lvl="1"/>
            <a:r>
              <a:rPr/>
              <a:t>Design</a:t>
            </a:r>
          </a:p>
          <a:p>
            <a:pPr lvl="0" marL="0" indent="0">
              <a:buNone/>
            </a:pPr>
          </a:p>
          <a:p>
            <a:pPr lvl="1"/>
            <a:r>
              <a:rPr/>
              <a:t>Share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a:p>
            <a:pPr lvl="0" marL="0" indent="0">
              <a:buNone/>
            </a:pPr>
          </a:p>
          <a:p>
            <a:pPr lvl="1"/>
            <a:r>
              <a:rPr/>
              <a:t>Frame</a:t>
            </a:r>
            <a:r>
              <a:rPr/>
              <a:t> </a:t>
            </a:r>
            <a:r>
              <a:rPr/>
              <a:t>the</a:t>
            </a:r>
            <a:r>
              <a:rPr/>
              <a:t> </a:t>
            </a:r>
            <a:r>
              <a:rPr/>
              <a:t>activity</a:t>
            </a:r>
            <a:r>
              <a:rPr/>
              <a:t> </a:t>
            </a:r>
            <a:r>
              <a:rPr/>
              <a:t>by</a:t>
            </a:r>
            <a:r>
              <a:rPr/>
              <a:t> </a:t>
            </a:r>
            <a:r>
              <a:rPr/>
              <a:t>explaining</a:t>
            </a:r>
            <a:r>
              <a:rPr/>
              <a:t> </a:t>
            </a:r>
            <a:r>
              <a:rPr/>
              <a:t>that</a:t>
            </a:r>
            <a:r>
              <a:rPr/>
              <a:t> </a:t>
            </a:r>
            <a:r>
              <a:rPr/>
              <a:t>some</a:t>
            </a:r>
            <a:r>
              <a:rPr/>
              <a:t> </a:t>
            </a:r>
            <a:r>
              <a:rPr/>
              <a:t>websites</a:t>
            </a:r>
            <a:r>
              <a:rPr/>
              <a:t> </a:t>
            </a:r>
            <a:r>
              <a:rPr/>
              <a:t>are</a:t>
            </a:r>
            <a:r>
              <a:rPr/>
              <a:t> </a:t>
            </a:r>
            <a:r>
              <a:rPr/>
              <a:t>quite</a:t>
            </a:r>
            <a:r>
              <a:rPr/>
              <a:t> </a:t>
            </a:r>
            <a:r>
              <a:rPr/>
              <a:t>different</a:t>
            </a:r>
            <a:r>
              <a:rPr/>
              <a:t> </a:t>
            </a:r>
            <a:r>
              <a:rPr/>
              <a:t>than</a:t>
            </a:r>
            <a:r>
              <a:rPr/>
              <a:t> </a:t>
            </a:r>
            <a:r>
              <a:rPr/>
              <a:t>others.</a:t>
            </a:r>
            <a:r>
              <a:rPr/>
              <a:t> </a:t>
            </a:r>
            <a:r>
              <a:rPr/>
              <a:t>Some</a:t>
            </a:r>
            <a:r>
              <a:rPr/>
              <a:t> </a:t>
            </a:r>
            <a:r>
              <a:rPr/>
              <a:t>are</a:t>
            </a:r>
            <a:r>
              <a:rPr/>
              <a:t> </a:t>
            </a:r>
            <a:r>
              <a:rPr/>
              <a:t>simple;</a:t>
            </a:r>
            <a:r>
              <a:rPr/>
              <a:t> </a:t>
            </a:r>
            <a:r>
              <a:rPr/>
              <a:t>others</a:t>
            </a:r>
            <a:r>
              <a:rPr/>
              <a:t> </a:t>
            </a:r>
            <a:r>
              <a:rPr/>
              <a:t>are</a:t>
            </a:r>
            <a:r>
              <a:rPr/>
              <a:t> </a:t>
            </a:r>
            <a:r>
              <a:rPr/>
              <a:t>more</a:t>
            </a:r>
            <a:r>
              <a:rPr/>
              <a:t> </a:t>
            </a:r>
            <a:r>
              <a:rPr/>
              <a:t>complex.</a:t>
            </a:r>
            <a:r>
              <a:rPr/>
              <a:t> </a:t>
            </a:r>
            <a:r>
              <a:rPr/>
              <a:t>We</a:t>
            </a:r>
            <a:r>
              <a:rPr/>
              <a:t> </a:t>
            </a:r>
            <a:r>
              <a:rPr/>
              <a:t>can</a:t>
            </a:r>
            <a:r>
              <a:rPr/>
              <a:t> </a:t>
            </a:r>
            <a:r>
              <a:rPr/>
              <a:t>divide</a:t>
            </a:r>
            <a:r>
              <a:rPr/>
              <a:t> </a:t>
            </a:r>
            <a:r>
              <a:rPr/>
              <a:t>websites</a:t>
            </a:r>
            <a:r>
              <a:rPr/>
              <a:t> </a:t>
            </a:r>
            <a:r>
              <a:rPr/>
              <a:t>we</a:t>
            </a:r>
            <a:r>
              <a:rPr/>
              <a:t> </a:t>
            </a:r>
            <a:r>
              <a:rPr/>
              <a:t>use</a:t>
            </a:r>
            <a:r>
              <a:rPr/>
              <a:t> </a:t>
            </a:r>
            <a:r>
              <a:rPr/>
              <a:t>into</a:t>
            </a:r>
            <a:r>
              <a:rPr/>
              <a:t> </a:t>
            </a:r>
            <a:r>
              <a:rPr/>
              <a:t>two</a:t>
            </a:r>
            <a:r>
              <a:rPr/>
              <a:t> </a:t>
            </a:r>
            <a:r>
              <a:rPr/>
              <a:t>broad</a:t>
            </a:r>
            <a:r>
              <a:rPr/>
              <a:t> </a:t>
            </a:r>
            <a:r>
              <a:rPr/>
              <a:t>categories:</a:t>
            </a:r>
          </a:p>
          <a:p>
            <a:pPr lvl="0" marL="0" indent="0">
              <a:buNone/>
            </a:pPr>
          </a:p>
          <a:p>
            <a:pPr lvl="0" marL="1270000" indent="0">
              <a:buNone/>
            </a:pPr>
            <a:r>
              <a:rPr sz="2000"/>
              <a:t>Tip!</a:t>
            </a:r>
            <a:r>
              <a:rPr sz="2000"/>
              <a:t> </a:t>
            </a:r>
            <a:r>
              <a:rPr sz="2000"/>
              <a:t>It</a:t>
            </a:r>
            <a:r>
              <a:rPr sz="2000"/>
              <a:t> </a:t>
            </a:r>
            <a:r>
              <a:rPr sz="2000"/>
              <a:t>is</a:t>
            </a:r>
            <a:r>
              <a:rPr sz="2000"/>
              <a:t> </a:t>
            </a:r>
            <a:r>
              <a:rPr sz="2000"/>
              <a:t>recommended</a:t>
            </a:r>
            <a:r>
              <a:rPr sz="2000"/>
              <a:t> </a:t>
            </a:r>
            <a:r>
              <a:rPr sz="2000"/>
              <a:t>to</a:t>
            </a:r>
            <a:r>
              <a:rPr sz="2000"/>
              <a:t> </a:t>
            </a:r>
            <a:r>
              <a:rPr sz="2000"/>
              <a:t>first</a:t>
            </a:r>
            <a:r>
              <a:rPr sz="2000"/>
              <a:t> </a:t>
            </a:r>
            <a:r>
              <a:rPr sz="2000"/>
              <a:t>have</a:t>
            </a:r>
            <a:r>
              <a:rPr sz="2000"/>
              <a:t> </a:t>
            </a:r>
            <a:r>
              <a:rPr sz="2000"/>
              <a:t>users</a:t>
            </a:r>
            <a:r>
              <a:rPr sz="2000"/>
              <a:t> </a:t>
            </a:r>
            <a:r>
              <a:rPr sz="2000"/>
              <a:t>complete</a:t>
            </a:r>
            <a:r>
              <a:rPr sz="2000"/>
              <a:t> </a:t>
            </a:r>
            <a:r>
              <a:rPr sz="2000"/>
              <a:t>the</a:t>
            </a:r>
            <a:r>
              <a:rPr sz="2000"/>
              <a:t> </a:t>
            </a:r>
            <a:r>
              <a:rPr sz="2000"/>
              <a:t>“</a:t>
            </a:r>
            <a:r>
              <a:rPr sz="2000"/>
              <a:t>Building</a:t>
            </a:r>
            <a:r>
              <a:rPr sz="2000"/>
              <a:t> </a:t>
            </a:r>
            <a:r>
              <a:rPr sz="2000"/>
              <a:t>Basic</a:t>
            </a:r>
            <a:r>
              <a:rPr sz="2000"/>
              <a:t> </a:t>
            </a:r>
            <a:r>
              <a:rPr sz="2000"/>
              <a:t>Pages</a:t>
            </a:r>
            <a:r>
              <a:rPr sz="2000"/>
              <a:t>”</a:t>
            </a:r>
            <a:r>
              <a:rPr sz="2000"/>
              <a:t> </a:t>
            </a:r>
            <a:r>
              <a:rPr sz="2000"/>
              <a:t>activity.</a:t>
            </a:r>
          </a:p>
          <a:p>
            <a:pPr lvl="0" marL="0" indent="0">
              <a:buNone/>
            </a:pPr>
          </a:p>
          <a:p>
            <a:pPr lvl="1"/>
            <a:r>
              <a:rPr/>
              <a:t>1st</a:t>
            </a:r>
            <a:r>
              <a:rPr/>
              <a:t> </a:t>
            </a:r>
            <a:r>
              <a:rPr/>
              <a:t>category:</a:t>
            </a:r>
            <a:r>
              <a:rPr/>
              <a:t> </a:t>
            </a:r>
            <a:r>
              <a:rPr/>
              <a:t>websites</a:t>
            </a:r>
            <a:r>
              <a:rPr/>
              <a:t> </a:t>
            </a:r>
            <a:r>
              <a:rPr/>
              <a:t>where</a:t>
            </a:r>
            <a:r>
              <a:rPr/>
              <a:t> </a:t>
            </a:r>
            <a:r>
              <a:rPr/>
              <a:t>you</a:t>
            </a:r>
            <a:r>
              <a:rPr/>
              <a:t> </a:t>
            </a:r>
            <a:r>
              <a:rPr/>
              <a:t>can</a:t>
            </a:r>
            <a:r>
              <a:rPr/>
              <a:t> </a:t>
            </a:r>
            <a:r>
              <a:rPr/>
              <a:t>access</a:t>
            </a:r>
            <a:r>
              <a:rPr/>
              <a:t> </a:t>
            </a:r>
            <a:r>
              <a:rPr/>
              <a:t>static</a:t>
            </a:r>
            <a:r>
              <a:rPr/>
              <a:t> </a:t>
            </a:r>
            <a:r>
              <a:rPr/>
              <a:t>information.</a:t>
            </a:r>
          </a:p>
          <a:p>
            <a:pPr lvl="0" marL="0" indent="0">
              <a:buNone/>
            </a:pPr>
          </a:p>
          <a:p>
            <a:pPr lvl="1"/>
            <a:r>
              <a:rPr/>
              <a:t>These</a:t>
            </a:r>
            <a:r>
              <a:rPr/>
              <a:t> </a:t>
            </a:r>
            <a:r>
              <a:rPr/>
              <a:t>websites</a:t>
            </a:r>
            <a:r>
              <a:rPr/>
              <a:t> </a:t>
            </a:r>
            <a:r>
              <a:rPr/>
              <a:t>might</a:t>
            </a:r>
            <a:r>
              <a:rPr/>
              <a:t> </a:t>
            </a:r>
            <a:r>
              <a:rPr/>
              <a:t>not</a:t>
            </a:r>
            <a:r>
              <a:rPr/>
              <a:t> </a:t>
            </a:r>
            <a:r>
              <a:rPr/>
              <a:t>change</a:t>
            </a:r>
            <a:r>
              <a:rPr/>
              <a:t> </a:t>
            </a:r>
            <a:r>
              <a:rPr/>
              <a:t>much</a:t>
            </a:r>
            <a:r>
              <a:rPr/>
              <a:t> </a:t>
            </a:r>
            <a:r>
              <a:rPr/>
              <a:t>over</a:t>
            </a:r>
            <a:r>
              <a:rPr/>
              <a:t> </a:t>
            </a:r>
            <a:r>
              <a:rPr/>
              <a:t>time.</a:t>
            </a:r>
          </a:p>
          <a:p>
            <a:pPr lvl="0" marL="0" indent="0">
              <a:buNone/>
            </a:pPr>
          </a:p>
          <a:p>
            <a:pPr lvl="1"/>
            <a:r>
              <a:rPr/>
              <a:t>As</a:t>
            </a:r>
            <a:r>
              <a:rPr/>
              <a:t> </a:t>
            </a:r>
            <a:r>
              <a:rPr/>
              <a:t>a</a:t>
            </a:r>
            <a:r>
              <a:rPr/>
              <a:t> </a:t>
            </a:r>
            <a:r>
              <a:rPr/>
              <a:t>user,</a:t>
            </a:r>
            <a:r>
              <a:rPr/>
              <a:t> </a:t>
            </a:r>
            <a:r>
              <a:rPr/>
              <a:t>you</a:t>
            </a:r>
            <a:r>
              <a:rPr/>
              <a:t> </a:t>
            </a:r>
            <a:r>
              <a:rPr/>
              <a:t>can’t</a:t>
            </a:r>
            <a:r>
              <a:rPr/>
              <a:t> </a:t>
            </a:r>
            <a:r>
              <a:rPr/>
              <a:t>do</a:t>
            </a:r>
            <a:r>
              <a:rPr/>
              <a:t> </a:t>
            </a:r>
            <a:r>
              <a:rPr/>
              <a:t>much</a:t>
            </a:r>
            <a:r>
              <a:rPr/>
              <a:t> </a:t>
            </a:r>
            <a:r>
              <a:rPr/>
              <a:t>to</a:t>
            </a:r>
            <a:r>
              <a:rPr/>
              <a:t> </a:t>
            </a:r>
            <a:r>
              <a:rPr/>
              <a:t>change</a:t>
            </a:r>
            <a:r>
              <a:rPr/>
              <a:t> </a:t>
            </a:r>
            <a:r>
              <a:rPr/>
              <a:t>the</a:t>
            </a:r>
            <a:r>
              <a:rPr/>
              <a:t> </a:t>
            </a:r>
            <a:r>
              <a:rPr/>
              <a:t>content</a:t>
            </a:r>
            <a:r>
              <a:rPr/>
              <a:t> </a:t>
            </a:r>
            <a:r>
              <a:rPr/>
              <a:t>site</a:t>
            </a:r>
            <a:r>
              <a:rPr/>
              <a:t> </a:t>
            </a:r>
            <a:r>
              <a:rPr/>
              <a:t>or</a:t>
            </a:r>
            <a:r>
              <a:rPr/>
              <a:t> </a:t>
            </a:r>
            <a:r>
              <a:rPr/>
              <a:t>how</a:t>
            </a:r>
            <a:r>
              <a:rPr/>
              <a:t> </a:t>
            </a:r>
            <a:r>
              <a:rPr/>
              <a:t>it</a:t>
            </a:r>
            <a:r>
              <a:rPr/>
              <a:t> </a:t>
            </a:r>
            <a:r>
              <a:rPr/>
              <a:t>works</a:t>
            </a:r>
            <a:r>
              <a:rPr/>
              <a:t> </a:t>
            </a:r>
            <a:r>
              <a:rPr/>
              <a:t>for</a:t>
            </a:r>
            <a:r>
              <a:rPr/>
              <a:t> </a:t>
            </a:r>
            <a:r>
              <a:rPr/>
              <a:t>you.</a:t>
            </a:r>
          </a:p>
          <a:p>
            <a:pPr lvl="0" marL="0" indent="0">
              <a:buNone/>
            </a:pPr>
          </a:p>
          <a:p>
            <a:pPr lvl="1"/>
            <a:r>
              <a:rPr/>
              <a:t>Lots</a:t>
            </a:r>
            <a:r>
              <a:rPr/>
              <a:t> </a:t>
            </a:r>
            <a:r>
              <a:rPr/>
              <a:t>of</a:t>
            </a:r>
            <a:r>
              <a:rPr/>
              <a:t> </a:t>
            </a:r>
            <a:r>
              <a:rPr/>
              <a:t>the</a:t>
            </a:r>
            <a:r>
              <a:rPr/>
              <a:t> </a:t>
            </a:r>
            <a:r>
              <a:rPr/>
              <a:t>earliest</a:t>
            </a:r>
            <a:r>
              <a:rPr/>
              <a:t> </a:t>
            </a:r>
            <a:r>
              <a:rPr/>
              <a:t>web</a:t>
            </a:r>
            <a:r>
              <a:rPr/>
              <a:t> </a:t>
            </a:r>
            <a:r>
              <a:rPr/>
              <a:t>pages</a:t>
            </a:r>
            <a:r>
              <a:rPr/>
              <a:t> </a:t>
            </a:r>
            <a:r>
              <a:rPr/>
              <a:t>were</a:t>
            </a:r>
            <a:r>
              <a:rPr/>
              <a:t> </a:t>
            </a:r>
            <a:r>
              <a:rPr/>
              <a:t>like</a:t>
            </a:r>
            <a:r>
              <a:rPr/>
              <a:t> </a:t>
            </a:r>
            <a:r>
              <a:rPr/>
              <a:t>this.</a:t>
            </a:r>
          </a:p>
          <a:p>
            <a:pPr lvl="0" marL="0" indent="0">
              <a:buNone/>
            </a:pPr>
          </a:p>
          <a:p>
            <a:pPr lvl="1"/>
            <a:r>
              <a:rPr/>
              <a:t>Ask</a:t>
            </a:r>
            <a:r>
              <a:rPr/>
              <a:t> </a:t>
            </a:r>
            <a:r>
              <a:rPr/>
              <a:t>learners,</a:t>
            </a:r>
            <a:r>
              <a:rPr/>
              <a:t> </a:t>
            </a:r>
            <a:r>
              <a:rPr/>
              <a:t>what</a:t>
            </a:r>
            <a:r>
              <a:rPr/>
              <a:t> </a:t>
            </a:r>
            <a:r>
              <a:rPr/>
              <a:t>are</a:t>
            </a:r>
            <a:r>
              <a:rPr/>
              <a:t> </a:t>
            </a:r>
            <a:r>
              <a:rPr/>
              <a:t>examples</a:t>
            </a:r>
            <a:r>
              <a:rPr/>
              <a:t> </a:t>
            </a:r>
            <a:r>
              <a:rPr/>
              <a:t>of</a:t>
            </a:r>
            <a:r>
              <a:rPr/>
              <a:t> </a:t>
            </a:r>
            <a:r>
              <a:rPr/>
              <a:t>static</a:t>
            </a:r>
            <a:r>
              <a:rPr/>
              <a:t> </a:t>
            </a:r>
            <a:r>
              <a:rPr/>
              <a:t>pages?</a:t>
            </a:r>
            <a:r>
              <a:rPr/>
              <a:t> </a:t>
            </a:r>
            <a:r>
              <a:rPr/>
              <a:t>Think</a:t>
            </a:r>
            <a:r>
              <a:rPr/>
              <a:t> </a:t>
            </a:r>
            <a:r>
              <a:rPr/>
              <a:t>of</a:t>
            </a:r>
            <a:r>
              <a:rPr/>
              <a:t> </a:t>
            </a:r>
            <a:r>
              <a:rPr/>
              <a:t>sites</a:t>
            </a:r>
            <a:r>
              <a:rPr/>
              <a:t> </a:t>
            </a:r>
            <a:r>
              <a:rPr/>
              <a:t>that</a:t>
            </a:r>
            <a:r>
              <a:rPr/>
              <a:t> </a:t>
            </a:r>
            <a:r>
              <a:rPr/>
              <a:t>don’t</a:t>
            </a:r>
            <a:r>
              <a:rPr/>
              <a:t> </a:t>
            </a:r>
            <a:r>
              <a:rPr/>
              <a:t>have</a:t>
            </a:r>
            <a:r>
              <a:rPr/>
              <a:t> </a:t>
            </a:r>
            <a:r>
              <a:rPr/>
              <a:t>new</a:t>
            </a:r>
            <a:r>
              <a:rPr/>
              <a:t> </a:t>
            </a:r>
            <a:r>
              <a:rPr/>
              <a:t>content</a:t>
            </a:r>
            <a:r>
              <a:rPr/>
              <a:t> </a:t>
            </a:r>
            <a:r>
              <a:rPr/>
              <a:t>often,</a:t>
            </a:r>
            <a:r>
              <a:rPr/>
              <a:t> </a:t>
            </a:r>
            <a:r>
              <a:rPr/>
              <a:t>or</a:t>
            </a:r>
            <a:r>
              <a:rPr/>
              <a:t> </a:t>
            </a:r>
            <a:r>
              <a:rPr/>
              <a:t>ever.</a:t>
            </a:r>
            <a:r>
              <a:rPr/>
              <a:t> </a:t>
            </a:r>
            <a:r>
              <a:rPr/>
              <a:t>Or</a:t>
            </a:r>
            <a:r>
              <a:rPr/>
              <a:t> </a:t>
            </a:r>
            <a:r>
              <a:rPr/>
              <a:t>sites</a:t>
            </a:r>
            <a:r>
              <a:rPr/>
              <a:t> </a:t>
            </a:r>
            <a:r>
              <a:rPr/>
              <a:t>with</a:t>
            </a:r>
            <a:r>
              <a:rPr/>
              <a:t> </a:t>
            </a:r>
            <a:r>
              <a:rPr/>
              <a:t>very</a:t>
            </a:r>
            <a:r>
              <a:rPr/>
              <a:t> </a:t>
            </a:r>
            <a:r>
              <a:rPr/>
              <a:t>few</a:t>
            </a:r>
            <a:r>
              <a:rPr/>
              <a:t> </a:t>
            </a:r>
            <a:r>
              <a:rPr/>
              <a:t>pages.</a:t>
            </a:r>
          </a:p>
          <a:p>
            <a:pPr lvl="0" marL="0" indent="0">
              <a:buNone/>
            </a:pPr>
          </a:p>
          <a:p>
            <a:pPr lvl="0" marL="1270000" indent="0">
              <a:buNone/>
            </a:pPr>
            <a:r>
              <a:rPr sz="2000"/>
              <a:t>Tip!</a:t>
            </a:r>
            <a:r>
              <a:rPr sz="2000"/>
              <a:t> </a:t>
            </a:r>
            <a:r>
              <a:rPr sz="2000"/>
              <a:t>Examples</a:t>
            </a:r>
            <a:r>
              <a:rPr sz="2000"/>
              <a:t> </a:t>
            </a:r>
            <a:r>
              <a:rPr sz="2000"/>
              <a:t>might</a:t>
            </a:r>
            <a:r>
              <a:rPr sz="2000"/>
              <a:t> </a:t>
            </a:r>
            <a:r>
              <a:rPr sz="2000"/>
              <a:t>be</a:t>
            </a:r>
            <a:r>
              <a:rPr sz="2000"/>
              <a:t> </a:t>
            </a:r>
            <a:r>
              <a:rPr sz="2000"/>
              <a:t>DMV</a:t>
            </a:r>
            <a:r>
              <a:rPr sz="2000"/>
              <a:t> </a:t>
            </a:r>
            <a:r>
              <a:rPr sz="2000"/>
              <a:t>site,</a:t>
            </a:r>
            <a:r>
              <a:rPr sz="2000"/>
              <a:t> </a:t>
            </a:r>
            <a:r>
              <a:rPr sz="2000"/>
              <a:t>small</a:t>
            </a:r>
            <a:r>
              <a:rPr sz="2000"/>
              <a:t> </a:t>
            </a:r>
            <a:r>
              <a:rPr sz="2000"/>
              <a:t>restaurant,</a:t>
            </a:r>
            <a:r>
              <a:rPr sz="2000"/>
              <a:t> </a:t>
            </a:r>
            <a:r>
              <a:rPr sz="2000"/>
              <a:t>etc.</a:t>
            </a:r>
            <a:r>
              <a:rPr sz="2000"/>
              <a:t> </a:t>
            </a:r>
            <a:r>
              <a:rPr sz="2000"/>
              <a:t>These</a:t>
            </a:r>
            <a:r>
              <a:rPr sz="2000"/>
              <a:t> </a:t>
            </a:r>
            <a:r>
              <a:rPr sz="2000"/>
              <a:t>websites</a:t>
            </a:r>
            <a:r>
              <a:rPr sz="2000"/>
              <a:t> </a:t>
            </a:r>
            <a:r>
              <a:rPr sz="2000"/>
              <a:t>are</a:t>
            </a:r>
            <a:r>
              <a:rPr sz="2000"/>
              <a:t> </a:t>
            </a:r>
            <a:r>
              <a:rPr sz="2000"/>
              <a:t>designed</a:t>
            </a:r>
            <a:r>
              <a:rPr sz="2000"/>
              <a:t> </a:t>
            </a:r>
            <a:r>
              <a:rPr sz="2000"/>
              <a:t>primarily</a:t>
            </a:r>
            <a:r>
              <a:rPr sz="2000"/>
              <a:t> </a:t>
            </a:r>
            <a:r>
              <a:rPr sz="2000"/>
              <a:t>to</a:t>
            </a:r>
            <a:r>
              <a:rPr sz="2000"/>
              <a:t> </a:t>
            </a:r>
            <a:r>
              <a:rPr sz="2000"/>
              <a:t>convey</a:t>
            </a:r>
            <a:r>
              <a:rPr sz="2000"/>
              <a:t> </a:t>
            </a:r>
            <a:r>
              <a:rPr sz="2000"/>
              <a:t>information.</a:t>
            </a:r>
          </a:p>
          <a:p>
            <a:pPr lvl="0" marL="0" indent="0">
              <a:buNone/>
            </a:pPr>
          </a:p>
          <a:p>
            <a:pPr lvl="1"/>
            <a:r>
              <a:rPr/>
              <a:t>2nd</a:t>
            </a:r>
            <a:r>
              <a:rPr/>
              <a:t> </a:t>
            </a:r>
            <a:r>
              <a:rPr/>
              <a:t>category:</a:t>
            </a:r>
            <a:r>
              <a:rPr/>
              <a:t> </a:t>
            </a:r>
            <a:r>
              <a:rPr/>
              <a:t>websites</a:t>
            </a:r>
            <a:r>
              <a:rPr/>
              <a:t> </a:t>
            </a:r>
            <a:r>
              <a:rPr/>
              <a:t>where,</a:t>
            </a:r>
            <a:r>
              <a:rPr/>
              <a:t> </a:t>
            </a:r>
            <a:r>
              <a:rPr/>
              <a:t>as</a:t>
            </a:r>
            <a:r>
              <a:rPr/>
              <a:t> </a:t>
            </a:r>
            <a:r>
              <a:rPr/>
              <a:t>the</a:t>
            </a:r>
            <a:r>
              <a:rPr/>
              <a:t> </a:t>
            </a:r>
            <a:r>
              <a:rPr/>
              <a:t>user,</a:t>
            </a:r>
            <a:r>
              <a:rPr/>
              <a:t> </a:t>
            </a:r>
            <a:r>
              <a:rPr/>
              <a:t>you</a:t>
            </a:r>
            <a:r>
              <a:rPr/>
              <a:t> </a:t>
            </a:r>
            <a:r>
              <a:rPr/>
              <a:t>can</a:t>
            </a:r>
            <a:r>
              <a:rPr/>
              <a:t> </a:t>
            </a:r>
            <a:r>
              <a:rPr/>
              <a:t>do</a:t>
            </a:r>
            <a:r>
              <a:rPr/>
              <a:t> </a:t>
            </a:r>
            <a:r>
              <a:rPr/>
              <a:t>something</a:t>
            </a:r>
            <a:r>
              <a:rPr/>
              <a:t> </a:t>
            </a:r>
            <a:r>
              <a:rPr/>
              <a:t>like</a:t>
            </a:r>
            <a:r>
              <a:rPr/>
              <a:t> </a:t>
            </a:r>
            <a:r>
              <a:rPr/>
              <a:t>create</a:t>
            </a:r>
            <a:r>
              <a:rPr/>
              <a:t> </a:t>
            </a:r>
            <a:r>
              <a:rPr/>
              <a:t>an</a:t>
            </a:r>
            <a:r>
              <a:rPr/>
              <a:t> </a:t>
            </a:r>
            <a:r>
              <a:rPr/>
              <a:t>outcome</a:t>
            </a:r>
            <a:r>
              <a:rPr/>
              <a:t> </a:t>
            </a:r>
            <a:r>
              <a:rPr/>
              <a:t>or</a:t>
            </a:r>
            <a:r>
              <a:rPr/>
              <a:t> </a:t>
            </a:r>
            <a:r>
              <a:rPr/>
              <a:t>change</a:t>
            </a:r>
            <a:r>
              <a:rPr/>
              <a:t> </a:t>
            </a:r>
            <a:r>
              <a:rPr/>
              <a:t>by</a:t>
            </a:r>
            <a:r>
              <a:rPr/>
              <a:t> </a:t>
            </a:r>
            <a:r>
              <a:rPr/>
              <a:t>using</a:t>
            </a:r>
            <a:r>
              <a:rPr/>
              <a:t> </a:t>
            </a:r>
            <a:r>
              <a:rPr/>
              <a:t>the</a:t>
            </a:r>
            <a:r>
              <a:rPr/>
              <a:t> </a:t>
            </a:r>
            <a:r>
              <a:rPr/>
              <a:t>page.</a:t>
            </a:r>
          </a:p>
          <a:p>
            <a:pPr lvl="0" marL="0" indent="0">
              <a:buNone/>
            </a:pPr>
          </a:p>
          <a:p>
            <a:pPr lvl="1"/>
            <a:r>
              <a:rPr/>
              <a:t>These</a:t>
            </a:r>
            <a:r>
              <a:rPr/>
              <a:t> </a:t>
            </a:r>
            <a:r>
              <a:rPr/>
              <a:t>are</a:t>
            </a:r>
            <a:r>
              <a:rPr/>
              <a:t> </a:t>
            </a:r>
            <a:r>
              <a:rPr/>
              <a:t>websites</a:t>
            </a:r>
            <a:r>
              <a:rPr/>
              <a:t> </a:t>
            </a:r>
            <a:r>
              <a:rPr/>
              <a:t>you</a:t>
            </a:r>
            <a:r>
              <a:rPr/>
              <a:t> </a:t>
            </a:r>
            <a:r>
              <a:rPr/>
              <a:t>use</a:t>
            </a:r>
            <a:r>
              <a:rPr/>
              <a:t> </a:t>
            </a:r>
            <a:r>
              <a:rPr/>
              <a:t>to</a:t>
            </a:r>
            <a:r>
              <a:rPr/>
              <a:t> </a:t>
            </a:r>
            <a:r>
              <a:rPr/>
              <a:t>make</a:t>
            </a:r>
            <a:r>
              <a:rPr/>
              <a:t> </a:t>
            </a:r>
            <a:r>
              <a:rPr/>
              <a:t>something</a:t>
            </a:r>
            <a:r>
              <a:rPr/>
              <a:t> </a:t>
            </a:r>
            <a:r>
              <a:rPr/>
              <a:t>happen.</a:t>
            </a:r>
          </a:p>
          <a:p>
            <a:pPr lvl="0" marL="0" indent="0">
              <a:buNone/>
            </a:pPr>
          </a:p>
          <a:p>
            <a:pPr lvl="1"/>
            <a:r>
              <a:rPr/>
              <a:t>You</a:t>
            </a:r>
            <a:r>
              <a:rPr/>
              <a:t> </a:t>
            </a:r>
            <a:r>
              <a:rPr/>
              <a:t>might</a:t>
            </a:r>
            <a:r>
              <a:rPr/>
              <a:t> </a:t>
            </a:r>
            <a:r>
              <a:rPr/>
              <a:t>create</a:t>
            </a:r>
            <a:r>
              <a:rPr/>
              <a:t> </a:t>
            </a:r>
            <a:r>
              <a:rPr/>
              <a:t>or</a:t>
            </a:r>
            <a:r>
              <a:rPr/>
              <a:t> </a:t>
            </a:r>
            <a:r>
              <a:rPr/>
              <a:t>share</a:t>
            </a:r>
            <a:r>
              <a:rPr/>
              <a:t> </a:t>
            </a:r>
            <a:r>
              <a:rPr/>
              <a:t>something,</a:t>
            </a:r>
            <a:r>
              <a:rPr/>
              <a:t> </a:t>
            </a:r>
            <a:r>
              <a:rPr/>
              <a:t>or</a:t>
            </a:r>
            <a:r>
              <a:rPr/>
              <a:t> </a:t>
            </a:r>
            <a:r>
              <a:rPr/>
              <a:t>do</a:t>
            </a:r>
            <a:r>
              <a:rPr/>
              <a:t> </a:t>
            </a:r>
            <a:r>
              <a:rPr/>
              <a:t>something</a:t>
            </a:r>
            <a:r>
              <a:rPr/>
              <a:t> </a:t>
            </a:r>
            <a:r>
              <a:rPr/>
              <a:t>to</a:t>
            </a:r>
            <a:r>
              <a:rPr/>
              <a:t> </a:t>
            </a:r>
            <a:r>
              <a:rPr/>
              <a:t>change</a:t>
            </a:r>
            <a:r>
              <a:rPr/>
              <a:t> </a:t>
            </a:r>
            <a:r>
              <a:rPr/>
              <a:t>what</a:t>
            </a:r>
            <a:r>
              <a:rPr/>
              <a:t> </a:t>
            </a:r>
            <a:r>
              <a:rPr/>
              <a:t>content</a:t>
            </a:r>
            <a:r>
              <a:rPr/>
              <a:t> </a:t>
            </a:r>
            <a:r>
              <a:rPr/>
              <a:t>is</a:t>
            </a:r>
            <a:r>
              <a:rPr/>
              <a:t> </a:t>
            </a:r>
            <a:r>
              <a:rPr/>
              <a:t>displayed,</a:t>
            </a:r>
            <a:r>
              <a:rPr/>
              <a:t> </a:t>
            </a:r>
            <a:r>
              <a:rPr/>
              <a:t>or</a:t>
            </a:r>
            <a:r>
              <a:rPr/>
              <a:t> </a:t>
            </a:r>
            <a:r>
              <a:rPr/>
              <a:t>provide</a:t>
            </a:r>
            <a:r>
              <a:rPr/>
              <a:t> </a:t>
            </a:r>
            <a:r>
              <a:rPr/>
              <a:t>information</a:t>
            </a:r>
            <a:r>
              <a:rPr/>
              <a:t> </a:t>
            </a:r>
            <a:r>
              <a:rPr/>
              <a:t>in</a:t>
            </a:r>
            <a:r>
              <a:rPr/>
              <a:t> </a:t>
            </a:r>
            <a:r>
              <a:rPr/>
              <a:t>order</a:t>
            </a:r>
            <a:r>
              <a:rPr/>
              <a:t> </a:t>
            </a:r>
            <a:r>
              <a:rPr/>
              <a:t>to</a:t>
            </a:r>
            <a:r>
              <a:rPr/>
              <a:t> </a:t>
            </a:r>
            <a:r>
              <a:rPr/>
              <a:t>complete</a:t>
            </a:r>
            <a:r>
              <a:rPr/>
              <a:t> </a:t>
            </a:r>
            <a:r>
              <a:rPr/>
              <a:t>a</a:t>
            </a:r>
            <a:r>
              <a:rPr/>
              <a:t> </a:t>
            </a:r>
            <a:r>
              <a:rPr/>
              <a:t>task.</a:t>
            </a:r>
          </a:p>
          <a:p>
            <a:pPr lvl="0" marL="0" indent="0">
              <a:buNone/>
            </a:pPr>
          </a:p>
          <a:p>
            <a:pPr lvl="1"/>
            <a:r>
              <a:rPr/>
              <a:t>Ask</a:t>
            </a:r>
            <a:r>
              <a:rPr/>
              <a:t> </a:t>
            </a:r>
            <a:r>
              <a:rPr/>
              <a:t>learners,</a:t>
            </a:r>
            <a:r>
              <a:rPr/>
              <a:t> </a:t>
            </a:r>
            <a:r>
              <a:rPr/>
              <a:t>What</a:t>
            </a:r>
            <a:r>
              <a:rPr/>
              <a:t> </a:t>
            </a:r>
            <a:r>
              <a:rPr/>
              <a:t>are</a:t>
            </a:r>
            <a:r>
              <a:rPr/>
              <a:t> </a:t>
            </a:r>
            <a:r>
              <a:rPr/>
              <a:t>examples</a:t>
            </a:r>
            <a:r>
              <a:rPr/>
              <a:t> </a:t>
            </a:r>
            <a:r>
              <a:rPr/>
              <a:t>of</a:t>
            </a:r>
            <a:r>
              <a:rPr/>
              <a:t> </a:t>
            </a:r>
            <a:r>
              <a:rPr/>
              <a:t>websites</a:t>
            </a:r>
            <a:r>
              <a:rPr/>
              <a:t> </a:t>
            </a:r>
            <a:r>
              <a:rPr/>
              <a:t>like</a:t>
            </a:r>
            <a:r>
              <a:rPr/>
              <a:t> </a:t>
            </a:r>
            <a:r>
              <a:rPr/>
              <a:t>these?</a:t>
            </a:r>
            <a:r>
              <a:rPr/>
              <a:t> </a:t>
            </a:r>
            <a:r>
              <a:rPr/>
              <a:t>What’s</a:t>
            </a:r>
            <a:r>
              <a:rPr/>
              <a:t> </a:t>
            </a:r>
            <a:r>
              <a:rPr/>
              <a:t>the</a:t>
            </a:r>
            <a:r>
              <a:rPr/>
              <a:t> </a:t>
            </a:r>
            <a:r>
              <a:rPr/>
              <a:t>last</a:t>
            </a:r>
            <a:r>
              <a:rPr/>
              <a:t> </a:t>
            </a:r>
            <a:r>
              <a:rPr/>
              <a:t>thing</a:t>
            </a:r>
            <a:r>
              <a:rPr/>
              <a:t> </a:t>
            </a:r>
            <a:r>
              <a:rPr/>
              <a:t>you</a:t>
            </a:r>
            <a:r>
              <a:rPr/>
              <a:t> </a:t>
            </a:r>
            <a:r>
              <a:rPr/>
              <a:t>did</a:t>
            </a:r>
            <a:r>
              <a:rPr/>
              <a:t> </a:t>
            </a:r>
            <a:r>
              <a:rPr/>
              <a:t>on</a:t>
            </a:r>
            <a:r>
              <a:rPr/>
              <a:t> </a:t>
            </a:r>
            <a:r>
              <a:rPr/>
              <a:t>the</a:t>
            </a:r>
            <a:r>
              <a:rPr/>
              <a:t> </a:t>
            </a:r>
            <a:r>
              <a:rPr/>
              <a:t>web?</a:t>
            </a:r>
          </a:p>
          <a:p>
            <a:pPr lvl="0" marL="0" indent="0">
              <a:buNone/>
            </a:pPr>
          </a:p>
          <a:p>
            <a:pPr lvl="0" marL="1270000" indent="0">
              <a:buNone/>
            </a:pPr>
            <a:r>
              <a:rPr sz="2000"/>
              <a:t>Tip!</a:t>
            </a:r>
            <a:r>
              <a:rPr sz="2000"/>
              <a:t> </a:t>
            </a:r>
            <a:r>
              <a:rPr sz="2000"/>
              <a:t>Examples</a:t>
            </a:r>
            <a:r>
              <a:rPr sz="2000"/>
              <a:t> </a:t>
            </a:r>
            <a:r>
              <a:rPr sz="2000"/>
              <a:t>might</a:t>
            </a:r>
            <a:r>
              <a:rPr sz="2000"/>
              <a:t> </a:t>
            </a:r>
            <a:r>
              <a:rPr sz="2000"/>
              <a:t>be</a:t>
            </a:r>
            <a:r>
              <a:rPr sz="2000"/>
              <a:t> </a:t>
            </a:r>
            <a:r>
              <a:rPr sz="2000"/>
              <a:t>a</a:t>
            </a:r>
            <a:r>
              <a:rPr sz="2000"/>
              <a:t> </a:t>
            </a:r>
            <a:r>
              <a:rPr sz="2000"/>
              <a:t>public</a:t>
            </a:r>
            <a:r>
              <a:rPr sz="2000"/>
              <a:t> </a:t>
            </a:r>
            <a:r>
              <a:rPr sz="2000"/>
              <a:t>library’s</a:t>
            </a:r>
            <a:r>
              <a:rPr sz="2000"/>
              <a:t> </a:t>
            </a:r>
            <a:r>
              <a:rPr sz="2000"/>
              <a:t>website</a:t>
            </a:r>
            <a:r>
              <a:rPr sz="2000"/>
              <a:t> </a:t>
            </a:r>
            <a:r>
              <a:rPr sz="2000"/>
              <a:t>where</a:t>
            </a:r>
            <a:r>
              <a:rPr sz="2000"/>
              <a:t> </a:t>
            </a:r>
            <a:r>
              <a:rPr sz="2000"/>
              <a:t>you</a:t>
            </a:r>
            <a:r>
              <a:rPr sz="2000"/>
              <a:t> </a:t>
            </a:r>
            <a:r>
              <a:rPr sz="2000"/>
              <a:t>can</a:t>
            </a:r>
            <a:r>
              <a:rPr sz="2000"/>
              <a:t> </a:t>
            </a:r>
            <a:r>
              <a:rPr sz="2000"/>
              <a:t>search</a:t>
            </a:r>
            <a:r>
              <a:rPr sz="2000"/>
              <a:t> </a:t>
            </a:r>
            <a:r>
              <a:rPr sz="2000"/>
              <a:t>for</a:t>
            </a:r>
            <a:r>
              <a:rPr sz="2000"/>
              <a:t> </a:t>
            </a:r>
            <a:r>
              <a:rPr sz="2000"/>
              <a:t>and</a:t>
            </a:r>
            <a:r>
              <a:rPr sz="2000"/>
              <a:t> </a:t>
            </a:r>
            <a:r>
              <a:rPr sz="2000"/>
              <a:t>reserve</a:t>
            </a:r>
            <a:r>
              <a:rPr sz="2000"/>
              <a:t> </a:t>
            </a:r>
            <a:r>
              <a:rPr sz="2000"/>
              <a:t>books</a:t>
            </a:r>
            <a:r>
              <a:rPr sz="2000"/>
              <a:t> </a:t>
            </a:r>
            <a:r>
              <a:rPr sz="2000"/>
              <a:t>and</a:t>
            </a:r>
            <a:r>
              <a:rPr sz="2000"/>
              <a:t> </a:t>
            </a:r>
            <a:r>
              <a:rPr sz="2000"/>
              <a:t>other</a:t>
            </a:r>
            <a:r>
              <a:rPr sz="2000"/>
              <a:t> </a:t>
            </a:r>
            <a:r>
              <a:rPr sz="2000"/>
              <a:t>resources.</a:t>
            </a:r>
            <a:r>
              <a:rPr sz="2000"/>
              <a:t> </a:t>
            </a:r>
            <a:r>
              <a:rPr sz="2000"/>
              <a:t>Or</a:t>
            </a:r>
            <a:r>
              <a:rPr sz="2000"/>
              <a:t> </a:t>
            </a:r>
            <a:r>
              <a:rPr sz="2000"/>
              <a:t>any</a:t>
            </a:r>
            <a:r>
              <a:rPr sz="2000"/>
              <a:t> </a:t>
            </a:r>
            <a:r>
              <a:rPr sz="2000"/>
              <a:t>web</a:t>
            </a:r>
            <a:r>
              <a:rPr sz="2000"/>
              <a:t> </a:t>
            </a:r>
            <a:r>
              <a:rPr sz="2000"/>
              <a:t>mail</a:t>
            </a:r>
            <a:r>
              <a:rPr sz="2000"/>
              <a:t> </a:t>
            </a:r>
            <a:r>
              <a:rPr sz="2000"/>
              <a:t>client</a:t>
            </a:r>
            <a:r>
              <a:rPr sz="2000"/>
              <a:t> </a:t>
            </a:r>
            <a:r>
              <a:rPr sz="2000"/>
              <a:t>like</a:t>
            </a:r>
            <a:r>
              <a:rPr sz="2000"/>
              <a:t> </a:t>
            </a:r>
            <a:r>
              <a:rPr sz="2000"/>
              <a:t>Gmail,</a:t>
            </a:r>
            <a:r>
              <a:rPr sz="2000"/>
              <a:t> </a:t>
            </a:r>
            <a:r>
              <a:rPr sz="2000"/>
              <a:t>Yahoo</a:t>
            </a:r>
            <a:r>
              <a:rPr sz="2000"/>
              <a:t> </a:t>
            </a:r>
            <a:r>
              <a:rPr sz="2000"/>
              <a:t>mail,</a:t>
            </a:r>
            <a:r>
              <a:rPr sz="2000"/>
              <a:t> </a:t>
            </a:r>
            <a:r>
              <a:rPr sz="2000"/>
              <a:t>hotmail,</a:t>
            </a:r>
            <a:r>
              <a:rPr sz="2000"/>
              <a:t> </a:t>
            </a:r>
            <a:r>
              <a:rPr sz="2000"/>
              <a:t>or</a:t>
            </a:r>
            <a:r>
              <a:rPr sz="2000"/>
              <a:t> </a:t>
            </a:r>
            <a:r>
              <a:rPr sz="2000"/>
              <a:t>instant</a:t>
            </a:r>
            <a:r>
              <a:rPr sz="2000"/>
              <a:t> </a:t>
            </a:r>
            <a:r>
              <a:rPr sz="2000"/>
              <a:t>messaging</a:t>
            </a:r>
            <a:r>
              <a:rPr sz="2000"/>
              <a:t> </a:t>
            </a:r>
            <a:r>
              <a:rPr sz="2000"/>
              <a:t>services.</a:t>
            </a:r>
            <a:r>
              <a:rPr sz="2000"/>
              <a:t> </a:t>
            </a:r>
            <a:r>
              <a:rPr sz="2000"/>
              <a:t>Shopping</a:t>
            </a:r>
            <a:r>
              <a:rPr sz="2000"/>
              <a:t> </a:t>
            </a:r>
            <a:r>
              <a:rPr sz="2000"/>
              <a:t>sites,</a:t>
            </a:r>
            <a:r>
              <a:rPr sz="2000"/>
              <a:t> </a:t>
            </a:r>
            <a:r>
              <a:rPr sz="2000"/>
              <a:t>web-based</a:t>
            </a:r>
            <a:r>
              <a:rPr sz="2000"/>
              <a:t> </a:t>
            </a:r>
            <a:r>
              <a:rPr sz="2000"/>
              <a:t>games,</a:t>
            </a:r>
            <a:r>
              <a:rPr sz="2000"/>
              <a:t> </a:t>
            </a:r>
            <a:r>
              <a:rPr sz="2000"/>
              <a:t>social</a:t>
            </a:r>
            <a:r>
              <a:rPr sz="2000"/>
              <a:t> </a:t>
            </a:r>
            <a:r>
              <a:rPr sz="2000"/>
              <a:t>media</a:t>
            </a:r>
            <a:r>
              <a:rPr sz="2000"/>
              <a:t> </a:t>
            </a:r>
            <a:r>
              <a:rPr sz="2000"/>
              <a:t>sites,</a:t>
            </a:r>
            <a:r>
              <a:rPr sz="2000"/>
              <a:t> </a:t>
            </a:r>
            <a:r>
              <a:rPr sz="2000"/>
              <a:t>etc.</a:t>
            </a:r>
            <a:r>
              <a:rPr sz="2000"/>
              <a:t> </a:t>
            </a:r>
            <a:r>
              <a:rPr sz="2000"/>
              <a:t>Google</a:t>
            </a:r>
            <a:r>
              <a:rPr sz="2000"/>
              <a:t> </a:t>
            </a:r>
            <a:r>
              <a:rPr sz="2000"/>
              <a:t>Search</a:t>
            </a:r>
            <a:r>
              <a:rPr sz="2000"/>
              <a:t> </a:t>
            </a:r>
            <a:r>
              <a:rPr sz="2000"/>
              <a:t>is</a:t>
            </a:r>
            <a:r>
              <a:rPr sz="2000"/>
              <a:t> </a:t>
            </a:r>
            <a:r>
              <a:rPr sz="2000"/>
              <a:t>a</a:t>
            </a:r>
            <a:r>
              <a:rPr sz="2000"/>
              <a:t> </a:t>
            </a:r>
            <a:r>
              <a:rPr sz="2000"/>
              <a:t>web</a:t>
            </a:r>
            <a:r>
              <a:rPr sz="2000"/>
              <a:t> </a:t>
            </a:r>
            <a:r>
              <a:rPr sz="2000"/>
              <a:t>application</a:t>
            </a:r>
            <a:r>
              <a:rPr sz="2000"/>
              <a:t> </a:t>
            </a:r>
            <a:r>
              <a:rPr sz="2000"/>
              <a:t>and</a:t>
            </a:r>
            <a:r>
              <a:rPr sz="2000"/>
              <a:t> </a:t>
            </a:r>
            <a:r>
              <a:rPr sz="2000"/>
              <a:t>so</a:t>
            </a:r>
            <a:r>
              <a:rPr sz="2000"/>
              <a:t> </a:t>
            </a:r>
            <a:r>
              <a:rPr sz="2000"/>
              <a:t>is</a:t>
            </a:r>
            <a:r>
              <a:rPr sz="2000"/>
              <a:t> </a:t>
            </a:r>
            <a:r>
              <a:rPr sz="2000"/>
              <a:t>Facebook.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Websites</a:t>
            </a:r>
            <a:r>
              <a:rPr/>
              <a:t> </a:t>
            </a:r>
            <a:r>
              <a:rPr/>
              <a:t>(or</a:t>
            </a:r>
            <a:r>
              <a:rPr/>
              <a:t> </a:t>
            </a:r>
            <a:r>
              <a:rPr/>
              <a:t>parts</a:t>
            </a:r>
            <a:r>
              <a:rPr/>
              <a:t> </a:t>
            </a:r>
            <a:r>
              <a:rPr/>
              <a:t>of</a:t>
            </a:r>
            <a:r>
              <a:rPr/>
              <a:t> </a:t>
            </a:r>
            <a:r>
              <a:rPr/>
              <a:t>websites)</a:t>
            </a:r>
            <a:r>
              <a:rPr/>
              <a:t> </a:t>
            </a:r>
            <a:r>
              <a:rPr/>
              <a:t>that</a:t>
            </a:r>
            <a:r>
              <a:rPr/>
              <a:t> </a:t>
            </a:r>
            <a:r>
              <a:rPr/>
              <a:t>allow</a:t>
            </a:r>
            <a:r>
              <a:rPr/>
              <a:t> </a:t>
            </a:r>
            <a:r>
              <a:rPr/>
              <a:t>users</a:t>
            </a:r>
            <a:r>
              <a:rPr/>
              <a:t> </a:t>
            </a:r>
            <a:r>
              <a:rPr/>
              <a:t>to</a:t>
            </a:r>
            <a:r>
              <a:rPr/>
              <a:t> </a:t>
            </a:r>
            <a:r>
              <a:rPr/>
              <a:t>do</a:t>
            </a:r>
            <a:r>
              <a:rPr/>
              <a:t> </a:t>
            </a:r>
            <a:r>
              <a:rPr/>
              <a:t>something</a:t>
            </a:r>
            <a:r>
              <a:rPr/>
              <a:t> </a:t>
            </a:r>
            <a:r>
              <a:rPr/>
              <a:t>on</a:t>
            </a:r>
            <a:r>
              <a:rPr/>
              <a:t> </a:t>
            </a:r>
            <a:r>
              <a:rPr/>
              <a:t>the</a:t>
            </a:r>
            <a:r>
              <a:rPr/>
              <a:t> </a:t>
            </a:r>
            <a:r>
              <a:rPr/>
              <a:t>web</a:t>
            </a:r>
            <a:r>
              <a:rPr/>
              <a:t> </a:t>
            </a:r>
            <a:r>
              <a:rPr/>
              <a:t>are</a:t>
            </a:r>
            <a:r>
              <a:rPr/>
              <a:t> </a:t>
            </a:r>
            <a:r>
              <a:rPr/>
              <a:t>called</a:t>
            </a:r>
            <a:r>
              <a:rPr/>
              <a:t> </a:t>
            </a:r>
            <a:r>
              <a:rPr/>
              <a:t>web</a:t>
            </a:r>
            <a:r>
              <a:rPr/>
              <a:t> </a:t>
            </a:r>
            <a:r>
              <a:rPr/>
              <a:t>applications.</a:t>
            </a:r>
          </a:p>
          <a:p>
            <a:pPr lvl="0" marL="0" indent="0">
              <a:buNone/>
            </a:pPr>
          </a:p>
          <a:p>
            <a:pPr lvl="1"/>
            <a:r>
              <a:rPr/>
              <a:t>These</a:t>
            </a:r>
            <a:r>
              <a:rPr/>
              <a:t> </a:t>
            </a:r>
            <a:r>
              <a:rPr/>
              <a:t>web</a:t>
            </a:r>
            <a:r>
              <a:rPr/>
              <a:t> </a:t>
            </a:r>
            <a:r>
              <a:rPr/>
              <a:t>applications</a:t>
            </a:r>
            <a:r>
              <a:rPr/>
              <a:t> </a:t>
            </a:r>
            <a:r>
              <a:rPr/>
              <a:t>are</a:t>
            </a:r>
            <a:r>
              <a:rPr/>
              <a:t> </a:t>
            </a:r>
            <a:r>
              <a:rPr/>
              <a:t>powered</a:t>
            </a:r>
            <a:r>
              <a:rPr/>
              <a:t> </a:t>
            </a:r>
            <a:r>
              <a:rPr/>
              <a:t>by</a:t>
            </a:r>
            <a:r>
              <a:rPr/>
              <a:t> </a:t>
            </a:r>
            <a:r>
              <a:rPr/>
              <a:t>programs</a:t>
            </a:r>
            <a:r>
              <a:rPr/>
              <a:t> </a:t>
            </a:r>
            <a:r>
              <a:rPr/>
              <a:t>(code)</a:t>
            </a:r>
            <a:r>
              <a:rPr/>
              <a:t> </a:t>
            </a:r>
            <a:r>
              <a:rPr/>
              <a:t>that</a:t>
            </a:r>
            <a:r>
              <a:rPr/>
              <a:t> </a:t>
            </a:r>
            <a:r>
              <a:rPr/>
              <a:t>let</a:t>
            </a:r>
            <a:r>
              <a:rPr/>
              <a:t> </a:t>
            </a:r>
            <a:r>
              <a:rPr/>
              <a:t>the</a:t>
            </a:r>
            <a:r>
              <a:rPr/>
              <a:t> </a:t>
            </a:r>
            <a:r>
              <a:rPr/>
              <a:t>client</a:t>
            </a:r>
            <a:r>
              <a:rPr/>
              <a:t> </a:t>
            </a:r>
            <a:r>
              <a:rPr/>
              <a:t>computer</a:t>
            </a:r>
            <a:r>
              <a:rPr/>
              <a:t> </a:t>
            </a:r>
            <a:r>
              <a:rPr/>
              <a:t>(the</a:t>
            </a:r>
            <a:r>
              <a:rPr/>
              <a:t> </a:t>
            </a:r>
            <a:r>
              <a:rPr/>
              <a:t>one</a:t>
            </a:r>
            <a:r>
              <a:rPr/>
              <a:t> </a:t>
            </a:r>
            <a:r>
              <a:rPr/>
              <a:t>you</a:t>
            </a:r>
            <a:r>
              <a:rPr/>
              <a:t> </a:t>
            </a:r>
            <a:r>
              <a:rPr/>
              <a:t>use</a:t>
            </a:r>
            <a:r>
              <a:rPr/>
              <a:t> </a:t>
            </a:r>
            <a:r>
              <a:rPr/>
              <a:t>to</a:t>
            </a:r>
            <a:r>
              <a:rPr/>
              <a:t> </a:t>
            </a:r>
            <a:r>
              <a:rPr/>
              <a:t>browse</a:t>
            </a:r>
            <a:r>
              <a:rPr/>
              <a:t> </a:t>
            </a:r>
            <a:r>
              <a:rPr/>
              <a:t>with)</a:t>
            </a:r>
            <a:r>
              <a:rPr/>
              <a:t> </a:t>
            </a:r>
            <a:r>
              <a:rPr/>
              <a:t>to</a:t>
            </a:r>
            <a:r>
              <a:rPr/>
              <a:t> </a:t>
            </a:r>
            <a:r>
              <a:rPr/>
              <a:t>work</a:t>
            </a:r>
            <a:r>
              <a:rPr/>
              <a:t> </a:t>
            </a:r>
            <a:r>
              <a:rPr/>
              <a:t>with</a:t>
            </a:r>
            <a:r>
              <a:rPr/>
              <a:t> </a:t>
            </a:r>
            <a:r>
              <a:rPr/>
              <a:t>the</a:t>
            </a:r>
            <a:r>
              <a:rPr/>
              <a:t> </a:t>
            </a:r>
            <a:r>
              <a:rPr/>
              <a:t>server</a:t>
            </a:r>
            <a:r>
              <a:rPr/>
              <a:t> </a:t>
            </a:r>
            <a:r>
              <a:rPr/>
              <a:t>(the</a:t>
            </a:r>
            <a:r>
              <a:rPr/>
              <a:t> </a:t>
            </a:r>
            <a:r>
              <a:rPr/>
              <a:t>computer</a:t>
            </a:r>
            <a:r>
              <a:rPr/>
              <a:t> </a:t>
            </a:r>
            <a:r>
              <a:rPr/>
              <a:t>where</a:t>
            </a:r>
            <a:r>
              <a:rPr/>
              <a:t> </a:t>
            </a:r>
            <a:r>
              <a:rPr/>
              <a:t>the</a:t>
            </a:r>
            <a:r>
              <a:rPr/>
              <a:t> </a:t>
            </a:r>
            <a:r>
              <a:rPr/>
              <a:t>website</a:t>
            </a:r>
            <a:r>
              <a:rPr/>
              <a:t> </a:t>
            </a:r>
            <a:r>
              <a:rPr/>
              <a:t>lives)</a:t>
            </a:r>
            <a:r>
              <a:rPr/>
              <a:t> </a:t>
            </a:r>
            <a:r>
              <a:rPr/>
              <a:t>to</a:t>
            </a:r>
            <a:r>
              <a:rPr/>
              <a:t> </a:t>
            </a:r>
            <a:r>
              <a:rPr/>
              <a:t>make</a:t>
            </a:r>
            <a:r>
              <a:rPr/>
              <a:t> </a:t>
            </a:r>
            <a:r>
              <a:rPr/>
              <a:t>something</a:t>
            </a:r>
            <a:r>
              <a:rPr/>
              <a:t> </a:t>
            </a:r>
            <a:r>
              <a:rPr/>
              <a:t>happen.</a:t>
            </a:r>
          </a:p>
          <a:p>
            <a:pPr lvl="0" marL="0" indent="0">
              <a:buNone/>
            </a:pPr>
          </a:p>
          <a:p>
            <a:pPr lvl="1"/>
            <a:r>
              <a:rPr/>
              <a:t>Lots</a:t>
            </a:r>
            <a:r>
              <a:rPr/>
              <a:t> </a:t>
            </a:r>
            <a:r>
              <a:rPr/>
              <a:t>of</a:t>
            </a:r>
            <a:r>
              <a:rPr/>
              <a:t> </a:t>
            </a:r>
            <a:r>
              <a:rPr/>
              <a:t>small,</a:t>
            </a:r>
            <a:r>
              <a:rPr/>
              <a:t> </a:t>
            </a:r>
            <a:r>
              <a:rPr/>
              <a:t>simple</a:t>
            </a:r>
            <a:r>
              <a:rPr/>
              <a:t> </a:t>
            </a:r>
            <a:r>
              <a:rPr/>
              <a:t>elements</a:t>
            </a:r>
            <a:r>
              <a:rPr/>
              <a:t> </a:t>
            </a:r>
            <a:r>
              <a:rPr/>
              <a:t>learners</a:t>
            </a:r>
            <a:r>
              <a:rPr/>
              <a:t> </a:t>
            </a:r>
            <a:r>
              <a:rPr/>
              <a:t>have</a:t>
            </a:r>
            <a:r>
              <a:rPr/>
              <a:t> </a:t>
            </a:r>
            <a:r>
              <a:rPr/>
              <a:t>probably</a:t>
            </a:r>
            <a:r>
              <a:rPr/>
              <a:t> </a:t>
            </a:r>
            <a:r>
              <a:rPr/>
              <a:t>seen</a:t>
            </a:r>
            <a:r>
              <a:rPr/>
              <a:t> </a:t>
            </a:r>
            <a:r>
              <a:rPr/>
              <a:t>before</a:t>
            </a:r>
            <a:r>
              <a:rPr/>
              <a:t> </a:t>
            </a:r>
            <a:r>
              <a:rPr/>
              <a:t>can</a:t>
            </a:r>
            <a:r>
              <a:rPr/>
              <a:t> </a:t>
            </a:r>
            <a:r>
              <a:rPr/>
              <a:t>be</a:t>
            </a:r>
            <a:r>
              <a:rPr/>
              <a:t> </a:t>
            </a:r>
            <a:r>
              <a:rPr/>
              <a:t>thought</a:t>
            </a:r>
            <a:r>
              <a:rPr/>
              <a:t> </a:t>
            </a:r>
            <a:r>
              <a:rPr/>
              <a:t>of</a:t>
            </a:r>
            <a:r>
              <a:rPr/>
              <a:t> </a:t>
            </a:r>
            <a:r>
              <a:rPr/>
              <a:t>as</a:t>
            </a:r>
            <a:r>
              <a:rPr/>
              <a:t> </a:t>
            </a:r>
            <a:r>
              <a:rPr/>
              <a:t>web</a:t>
            </a:r>
            <a:r>
              <a:rPr/>
              <a:t> </a:t>
            </a:r>
            <a:r>
              <a:rPr/>
              <a:t>applications.</a:t>
            </a:r>
          </a:p>
          <a:p>
            <a:pPr lvl="0" marL="0" indent="0">
              <a:buNone/>
            </a:pPr>
          </a:p>
          <a:p>
            <a:pPr lvl="1"/>
            <a:r>
              <a:rPr/>
              <a:t>Web</a:t>
            </a:r>
            <a:r>
              <a:rPr/>
              <a:t> </a:t>
            </a:r>
            <a:r>
              <a:rPr/>
              <a:t>forms</a:t>
            </a:r>
            <a:r>
              <a:rPr/>
              <a:t> </a:t>
            </a:r>
            <a:r>
              <a:rPr/>
              <a:t>that</a:t>
            </a:r>
            <a:r>
              <a:rPr/>
              <a:t> </a:t>
            </a:r>
            <a:r>
              <a:rPr/>
              <a:t>allow</a:t>
            </a:r>
            <a:r>
              <a:rPr/>
              <a:t> </a:t>
            </a:r>
            <a:r>
              <a:rPr/>
              <a:t>users</a:t>
            </a:r>
            <a:r>
              <a:rPr/>
              <a:t> </a:t>
            </a:r>
            <a:r>
              <a:rPr/>
              <a:t>to</a:t>
            </a:r>
            <a:r>
              <a:rPr/>
              <a:t> </a:t>
            </a:r>
            <a:r>
              <a:rPr/>
              <a:t>submit</a:t>
            </a:r>
            <a:r>
              <a:rPr/>
              <a:t> </a:t>
            </a:r>
            <a:r>
              <a:rPr/>
              <a:t>information,</a:t>
            </a:r>
            <a:r>
              <a:rPr/>
              <a:t> </a:t>
            </a:r>
            <a:r>
              <a:rPr/>
              <a:t>for</a:t>
            </a:r>
            <a:r>
              <a:rPr/>
              <a:t> </a:t>
            </a:r>
            <a:r>
              <a:rPr/>
              <a:t>instance</a:t>
            </a:r>
            <a:r>
              <a:rPr/>
              <a:t> </a:t>
            </a:r>
            <a:r>
              <a:rPr/>
              <a:t>their</a:t>
            </a:r>
            <a:r>
              <a:rPr/>
              <a:t> </a:t>
            </a:r>
            <a:r>
              <a:rPr/>
              <a:t>name</a:t>
            </a:r>
            <a:r>
              <a:rPr/>
              <a:t> </a:t>
            </a:r>
            <a:r>
              <a:rPr/>
              <a:t>and</a:t>
            </a:r>
            <a:r>
              <a:rPr/>
              <a:t> </a:t>
            </a:r>
            <a:r>
              <a:rPr/>
              <a:t>email</a:t>
            </a:r>
            <a:r>
              <a:rPr/>
              <a:t> </a:t>
            </a:r>
            <a:r>
              <a:rPr/>
              <a:t>address.</a:t>
            </a:r>
          </a:p>
          <a:p>
            <a:pPr lvl="0" marL="0" indent="0">
              <a:buNone/>
            </a:pPr>
          </a:p>
          <a:p>
            <a:pPr lvl="1"/>
            <a:r>
              <a:rPr/>
              <a:t>Search</a:t>
            </a:r>
            <a:r>
              <a:rPr/>
              <a:t> </a:t>
            </a:r>
            <a:r>
              <a:rPr/>
              <a:t>bars</a:t>
            </a:r>
            <a:r>
              <a:rPr/>
              <a:t> </a:t>
            </a:r>
            <a:r>
              <a:rPr/>
              <a:t>that</a:t>
            </a:r>
            <a:r>
              <a:rPr/>
              <a:t> </a:t>
            </a:r>
            <a:r>
              <a:rPr/>
              <a:t>allow</a:t>
            </a:r>
            <a:r>
              <a:rPr/>
              <a:t> </a:t>
            </a:r>
            <a:r>
              <a:rPr/>
              <a:t>users</a:t>
            </a:r>
            <a:r>
              <a:rPr/>
              <a:t> </a:t>
            </a:r>
            <a:r>
              <a:rPr/>
              <a:t>to</a:t>
            </a:r>
            <a:r>
              <a:rPr/>
              <a:t> </a:t>
            </a:r>
            <a:r>
              <a:rPr/>
              <a:t>access</a:t>
            </a:r>
            <a:r>
              <a:rPr/>
              <a:t> </a:t>
            </a:r>
            <a:r>
              <a:rPr/>
              <a:t>a</a:t>
            </a:r>
            <a:r>
              <a:rPr/>
              <a:t> </a:t>
            </a:r>
            <a:r>
              <a:rPr/>
              <a:t>set</a:t>
            </a:r>
            <a:r>
              <a:rPr/>
              <a:t> </a:t>
            </a:r>
            <a:r>
              <a:rPr/>
              <a:t>results</a:t>
            </a:r>
            <a:r>
              <a:rPr/>
              <a:t> </a:t>
            </a:r>
            <a:r>
              <a:rPr/>
              <a:t>based</a:t>
            </a:r>
            <a:r>
              <a:rPr/>
              <a:t> </a:t>
            </a:r>
            <a:r>
              <a:rPr/>
              <a:t>on</a:t>
            </a:r>
            <a:r>
              <a:rPr/>
              <a:t> </a:t>
            </a:r>
            <a:r>
              <a:rPr/>
              <a:t>a</a:t>
            </a:r>
            <a:r>
              <a:rPr/>
              <a:t> </a:t>
            </a:r>
            <a:r>
              <a:rPr/>
              <a:t>question</a:t>
            </a:r>
            <a:r>
              <a:rPr/>
              <a:t> </a:t>
            </a:r>
            <a:r>
              <a:rPr/>
              <a:t>or</a:t>
            </a:r>
            <a:r>
              <a:rPr/>
              <a:t> </a:t>
            </a:r>
            <a:r>
              <a:rPr/>
              <a:t>term</a:t>
            </a:r>
            <a:r>
              <a:rPr/>
              <a:t> </a:t>
            </a:r>
            <a:r>
              <a:rPr/>
              <a:t>that</a:t>
            </a:r>
            <a:r>
              <a:rPr/>
              <a:t> </a:t>
            </a:r>
            <a:r>
              <a:rPr/>
              <a:t>you</a:t>
            </a:r>
            <a:r>
              <a:rPr/>
              <a:t> </a:t>
            </a:r>
            <a:r>
              <a:rPr/>
              <a:t>type</a:t>
            </a:r>
            <a:r>
              <a:rPr/>
              <a:t> </a:t>
            </a:r>
            <a:r>
              <a:rPr/>
              <a:t>into</a:t>
            </a:r>
            <a:r>
              <a:rPr/>
              <a:t> </a:t>
            </a:r>
            <a:r>
              <a:rPr/>
              <a:t>a</a:t>
            </a:r>
            <a:r>
              <a:rPr/>
              <a:t> </a:t>
            </a:r>
            <a:r>
              <a:rPr/>
              <a:t>search</a:t>
            </a:r>
            <a:r>
              <a:rPr/>
              <a:t> </a:t>
            </a:r>
            <a:r>
              <a:rPr/>
              <a:t>bar.</a:t>
            </a:r>
          </a:p>
          <a:p>
            <a:pPr lvl="0" marL="0" indent="0">
              <a:buNone/>
            </a:pPr>
          </a:p>
          <a:p>
            <a:pPr lvl="1"/>
            <a:r>
              <a:rPr/>
              <a:t>Ask</a:t>
            </a:r>
            <a:r>
              <a:rPr/>
              <a:t> </a:t>
            </a:r>
            <a:r>
              <a:rPr/>
              <a:t>learners</a:t>
            </a:r>
            <a:r>
              <a:rPr/>
              <a:t> </a:t>
            </a:r>
            <a:r>
              <a:rPr/>
              <a:t>if</a:t>
            </a:r>
            <a:r>
              <a:rPr/>
              <a:t> </a:t>
            </a:r>
            <a:r>
              <a:rPr/>
              <a:t>they</a:t>
            </a:r>
            <a:r>
              <a:rPr/>
              <a:t> </a:t>
            </a:r>
            <a:r>
              <a:rPr/>
              <a:t>have</a:t>
            </a:r>
            <a:r>
              <a:rPr/>
              <a:t> </a:t>
            </a:r>
            <a:r>
              <a:rPr/>
              <a:t>used</a:t>
            </a:r>
            <a:r>
              <a:rPr/>
              <a:t> </a:t>
            </a:r>
            <a:r>
              <a:rPr/>
              <a:t>search</a:t>
            </a:r>
            <a:r>
              <a:rPr/>
              <a:t> </a:t>
            </a:r>
            <a:r>
              <a:rPr/>
              <a:t>bars</a:t>
            </a:r>
            <a:r>
              <a:rPr/>
              <a:t> </a:t>
            </a:r>
            <a:r>
              <a:rPr/>
              <a:t>or</a:t>
            </a:r>
            <a:r>
              <a:rPr/>
              <a:t> </a:t>
            </a:r>
            <a:r>
              <a:rPr/>
              <a:t>web</a:t>
            </a:r>
            <a:r>
              <a:rPr/>
              <a:t> </a:t>
            </a:r>
            <a:r>
              <a:rPr/>
              <a:t>forms–</a:t>
            </a:r>
            <a:r>
              <a:rPr/>
              <a:t> </a:t>
            </a:r>
            <a:r>
              <a:rPr/>
              <a:t>if</a:t>
            </a:r>
            <a:r>
              <a:rPr/>
              <a:t> </a:t>
            </a:r>
            <a:r>
              <a:rPr/>
              <a:t>so,</a:t>
            </a:r>
            <a:r>
              <a:rPr/>
              <a:t> </a:t>
            </a:r>
            <a:r>
              <a:rPr/>
              <a:t>they</a:t>
            </a:r>
            <a:r>
              <a:rPr/>
              <a:t> </a:t>
            </a:r>
            <a:r>
              <a:rPr/>
              <a:t>have</a:t>
            </a:r>
            <a:r>
              <a:rPr/>
              <a:t> </a:t>
            </a:r>
            <a:r>
              <a:rPr/>
              <a:t>used</a:t>
            </a:r>
            <a:r>
              <a:rPr/>
              <a:t> </a:t>
            </a:r>
            <a:r>
              <a:rPr/>
              <a:t>web</a:t>
            </a:r>
            <a:r>
              <a:rPr/>
              <a:t> </a:t>
            </a:r>
            <a:r>
              <a:rPr/>
              <a:t>apps!</a:t>
            </a:r>
          </a:p>
          <a:p>
            <a:pPr lvl="0" marL="0" indent="0">
              <a:buNone/>
            </a:pPr>
          </a:p>
          <a:p>
            <a:pPr lvl="1"/>
            <a:r>
              <a:rPr/>
              <a:t>Explain</a:t>
            </a:r>
            <a:r>
              <a:rPr/>
              <a:t> </a:t>
            </a:r>
            <a:r>
              <a:rPr/>
              <a:t>that</a:t>
            </a:r>
            <a:r>
              <a:rPr/>
              <a:t> </a:t>
            </a:r>
            <a:r>
              <a:rPr/>
              <a:t>web</a:t>
            </a:r>
            <a:r>
              <a:rPr/>
              <a:t> </a:t>
            </a:r>
            <a:r>
              <a:rPr/>
              <a:t>apps</a:t>
            </a:r>
            <a:r>
              <a:rPr/>
              <a:t> </a:t>
            </a:r>
            <a:r>
              <a:rPr/>
              <a:t>can</a:t>
            </a:r>
            <a:r>
              <a:rPr/>
              <a:t> </a:t>
            </a:r>
            <a:r>
              <a:rPr/>
              <a:t>be</a:t>
            </a:r>
            <a:r>
              <a:rPr/>
              <a:t> </a:t>
            </a:r>
            <a:r>
              <a:rPr/>
              <a:t>much</a:t>
            </a:r>
            <a:r>
              <a:rPr/>
              <a:t> </a:t>
            </a:r>
            <a:r>
              <a:rPr/>
              <a:t>more</a:t>
            </a:r>
            <a:r>
              <a:rPr/>
              <a:t> </a:t>
            </a:r>
            <a:r>
              <a:rPr/>
              <a:t>complex,</a:t>
            </a:r>
            <a:r>
              <a:rPr/>
              <a:t> </a:t>
            </a:r>
            <a:r>
              <a:rPr/>
              <a:t>too.</a:t>
            </a:r>
            <a:r>
              <a:rPr/>
              <a:t> </a:t>
            </a:r>
            <a:r>
              <a:rPr/>
              <a:t>Glitch</a:t>
            </a:r>
            <a:r>
              <a:rPr/>
              <a:t> </a:t>
            </a:r>
            <a:r>
              <a:rPr/>
              <a:t>is</a:t>
            </a:r>
            <a:r>
              <a:rPr/>
              <a:t> </a:t>
            </a:r>
            <a:r>
              <a:rPr/>
              <a:t>a</a:t>
            </a:r>
            <a:r>
              <a:rPr/>
              <a:t> </a:t>
            </a:r>
            <a:r>
              <a:rPr/>
              <a:t>web</a:t>
            </a:r>
            <a:r>
              <a:rPr/>
              <a:t> </a:t>
            </a:r>
            <a:r>
              <a:rPr/>
              <a:t>app</a:t>
            </a:r>
            <a:r>
              <a:rPr/>
              <a:t> </a:t>
            </a:r>
            <a:r>
              <a:rPr/>
              <a:t>for</a:t>
            </a:r>
            <a:r>
              <a:rPr/>
              <a:t> </a:t>
            </a:r>
            <a:r>
              <a:rPr/>
              <a:t>creating</a:t>
            </a:r>
            <a:r>
              <a:rPr/>
              <a:t> </a:t>
            </a:r>
            <a:r>
              <a:rPr/>
              <a:t>web</a:t>
            </a:r>
            <a:r>
              <a:rPr/>
              <a:t> </a:t>
            </a:r>
            <a:r>
              <a:rPr/>
              <a:t>pages.</a:t>
            </a:r>
            <a:r>
              <a:rPr/>
              <a:t> </a:t>
            </a:r>
            <a:r>
              <a:rPr/>
              <a:t>Glitch</a:t>
            </a:r>
            <a:r>
              <a:rPr/>
              <a:t> </a:t>
            </a:r>
            <a:r>
              <a:rPr/>
              <a:t>is</a:t>
            </a:r>
            <a:r>
              <a:rPr/>
              <a:t> </a:t>
            </a:r>
            <a:r>
              <a:rPr/>
              <a:t>a</a:t>
            </a:r>
            <a:r>
              <a:rPr/>
              <a:t> </a:t>
            </a:r>
            <a:r>
              <a:rPr/>
              <a:t>coding</a:t>
            </a:r>
            <a:r>
              <a:rPr/>
              <a:t> </a:t>
            </a:r>
            <a:r>
              <a:rPr/>
              <a:t>tool</a:t>
            </a:r>
            <a:r>
              <a:rPr/>
              <a:t> </a:t>
            </a:r>
            <a:r>
              <a:rPr/>
              <a:t>for</a:t>
            </a:r>
            <a:r>
              <a:rPr/>
              <a:t> </a:t>
            </a:r>
            <a:r>
              <a:rPr/>
              <a:t>writing</a:t>
            </a:r>
            <a:r>
              <a:rPr/>
              <a:t> </a:t>
            </a:r>
            <a:r>
              <a:rPr/>
              <a:t>HTML</a:t>
            </a:r>
            <a:r>
              <a:rPr/>
              <a:t> </a:t>
            </a:r>
            <a:r>
              <a:rPr/>
              <a:t>and</a:t>
            </a:r>
            <a:r>
              <a:rPr/>
              <a:t> </a:t>
            </a:r>
            <a:r>
              <a:rPr/>
              <a:t>other</a:t>
            </a:r>
            <a:r>
              <a:rPr/>
              <a:t> </a:t>
            </a:r>
            <a:r>
              <a:rPr/>
              <a:t>web</a:t>
            </a:r>
            <a:r>
              <a:rPr/>
              <a:t> </a:t>
            </a:r>
            <a:r>
              <a:rPr/>
              <a:t>languages;</a:t>
            </a:r>
            <a:r>
              <a:rPr/>
              <a:t> </a:t>
            </a:r>
            <a:r>
              <a:rPr/>
              <a:t>it</a:t>
            </a:r>
            <a:r>
              <a:rPr/>
              <a:t> </a:t>
            </a:r>
            <a:r>
              <a:rPr/>
              <a:t>also</a:t>
            </a:r>
            <a:r>
              <a:rPr/>
              <a:t> </a:t>
            </a:r>
            <a:r>
              <a:rPr/>
              <a:t>publishes</a:t>
            </a:r>
            <a:r>
              <a:rPr/>
              <a:t> </a:t>
            </a:r>
            <a:r>
              <a:rPr/>
              <a:t>learners’</a:t>
            </a:r>
            <a:r>
              <a:rPr/>
              <a:t> </a:t>
            </a:r>
            <a:r>
              <a:rPr/>
              <a:t>pages</a:t>
            </a:r>
            <a:r>
              <a:rPr/>
              <a:t> </a:t>
            </a:r>
            <a:r>
              <a:rPr/>
              <a:t>so</a:t>
            </a:r>
            <a:r>
              <a:rPr/>
              <a:t> </a:t>
            </a:r>
            <a:r>
              <a:rPr/>
              <a:t>they’re</a:t>
            </a:r>
            <a:r>
              <a:rPr/>
              <a:t> </a:t>
            </a:r>
            <a:r>
              <a:rPr/>
              <a:t>actually</a:t>
            </a:r>
            <a:r>
              <a:rPr/>
              <a:t> </a:t>
            </a:r>
            <a:r>
              <a:rPr/>
              <a:t>online,</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have</a:t>
            </a:r>
            <a:r>
              <a:rPr sz="2000"/>
              <a:t> </a:t>
            </a:r>
            <a:r>
              <a:rPr sz="2000"/>
              <a:t>already</a:t>
            </a:r>
            <a:r>
              <a:rPr sz="2000"/>
              <a:t> </a:t>
            </a:r>
            <a:r>
              <a:rPr sz="2000"/>
              <a:t>done</a:t>
            </a:r>
            <a:r>
              <a:rPr sz="2000"/>
              <a:t> </a:t>
            </a:r>
            <a:r>
              <a:rPr sz="2000"/>
              <a:t>the</a:t>
            </a:r>
            <a:r>
              <a:rPr sz="2000"/>
              <a:t> </a:t>
            </a:r>
            <a:r>
              <a:rPr sz="2000"/>
              <a:t>“</a:t>
            </a:r>
            <a:r>
              <a:rPr sz="2000"/>
              <a:t>Building</a:t>
            </a:r>
            <a:r>
              <a:rPr sz="2000"/>
              <a:t> </a:t>
            </a:r>
            <a:r>
              <a:rPr sz="2000"/>
              <a:t>Basic</a:t>
            </a:r>
            <a:r>
              <a:rPr sz="2000"/>
              <a:t> </a:t>
            </a:r>
            <a:r>
              <a:rPr sz="2000"/>
              <a:t>Pages</a:t>
            </a:r>
            <a:r>
              <a:rPr sz="2000"/>
              <a:t>”</a:t>
            </a:r>
            <a:r>
              <a:rPr sz="2000"/>
              <a:t> </a:t>
            </a:r>
            <a:r>
              <a:rPr sz="2000"/>
              <a:t>activity,</a:t>
            </a:r>
            <a:r>
              <a:rPr sz="2000"/>
              <a:t> </a:t>
            </a:r>
            <a:r>
              <a:rPr sz="2000"/>
              <a:t>(which</a:t>
            </a:r>
            <a:r>
              <a:rPr sz="2000"/>
              <a:t> </a:t>
            </a:r>
            <a:r>
              <a:rPr sz="2000"/>
              <a:t>is</a:t>
            </a:r>
            <a:r>
              <a:rPr sz="2000"/>
              <a:t> </a:t>
            </a:r>
            <a:r>
              <a:rPr sz="2000"/>
              <a:t>a</a:t>
            </a:r>
            <a:r>
              <a:rPr sz="2000"/>
              <a:t> </a:t>
            </a:r>
            <a:r>
              <a:rPr sz="2000"/>
              <a:t>recommended)</a:t>
            </a:r>
            <a:r>
              <a:rPr sz="2000"/>
              <a:t> </a:t>
            </a:r>
            <a:r>
              <a:rPr sz="2000"/>
              <a:t>you</a:t>
            </a:r>
            <a:r>
              <a:rPr sz="2000"/>
              <a:t> </a:t>
            </a:r>
            <a:r>
              <a:rPr sz="2000"/>
              <a:t>can</a:t>
            </a:r>
            <a:r>
              <a:rPr sz="2000"/>
              <a:t> </a:t>
            </a:r>
            <a:r>
              <a:rPr sz="2000"/>
              <a:t>remind</a:t>
            </a:r>
            <a:r>
              <a:rPr sz="2000"/>
              <a:t> </a:t>
            </a:r>
            <a:r>
              <a:rPr sz="2000"/>
              <a:t>them</a:t>
            </a:r>
            <a:r>
              <a:rPr sz="2000"/>
              <a:t> </a:t>
            </a:r>
            <a:r>
              <a:rPr sz="2000"/>
              <a:t>that</a:t>
            </a:r>
            <a:r>
              <a:rPr sz="2000"/>
              <a:t> </a:t>
            </a:r>
            <a:r>
              <a:rPr sz="2000"/>
              <a:t>they</a:t>
            </a:r>
            <a:r>
              <a:rPr sz="2000"/>
              <a:t> </a:t>
            </a:r>
            <a:r>
              <a:rPr sz="2000"/>
              <a:t>don’t</a:t>
            </a:r>
            <a:r>
              <a:rPr sz="2000"/>
              <a:t> </a:t>
            </a:r>
            <a:r>
              <a:rPr sz="2000"/>
              <a:t>need</a:t>
            </a:r>
            <a:r>
              <a:rPr sz="2000"/>
              <a:t> </a:t>
            </a:r>
            <a:r>
              <a:rPr sz="2000"/>
              <a:t>to</a:t>
            </a:r>
            <a:r>
              <a:rPr sz="2000"/>
              <a:t> </a:t>
            </a:r>
            <a:r>
              <a:rPr sz="2000"/>
              <a:t>be</a:t>
            </a:r>
            <a:r>
              <a:rPr sz="2000"/>
              <a:t> </a:t>
            </a:r>
            <a:r>
              <a:rPr sz="2000"/>
              <a:t>online</a:t>
            </a:r>
            <a:r>
              <a:rPr sz="2000"/>
              <a:t> </a:t>
            </a:r>
            <a:r>
              <a:rPr sz="2000"/>
              <a:t>OR</a:t>
            </a:r>
            <a:r>
              <a:rPr sz="2000"/>
              <a:t> </a:t>
            </a:r>
            <a:r>
              <a:rPr sz="2000"/>
              <a:t>use</a:t>
            </a:r>
            <a:r>
              <a:rPr sz="2000"/>
              <a:t> </a:t>
            </a:r>
            <a:r>
              <a:rPr sz="2000"/>
              <a:t>a</a:t>
            </a:r>
            <a:r>
              <a:rPr sz="2000"/>
              <a:t> </a:t>
            </a:r>
            <a:r>
              <a:rPr sz="2000"/>
              <a:t>web</a:t>
            </a:r>
            <a:r>
              <a:rPr sz="2000"/>
              <a:t> </a:t>
            </a:r>
            <a:r>
              <a:rPr sz="2000"/>
              <a:t>app</a:t>
            </a:r>
            <a:r>
              <a:rPr sz="2000"/>
              <a:t> </a:t>
            </a:r>
            <a:r>
              <a:rPr sz="2000"/>
              <a:t>like</a:t>
            </a:r>
            <a:r>
              <a:rPr sz="2000"/>
              <a:t> </a:t>
            </a:r>
            <a:r>
              <a:rPr sz="2000"/>
              <a:t>Glitch</a:t>
            </a:r>
            <a:r>
              <a:rPr sz="2000"/>
              <a:t> </a:t>
            </a:r>
            <a:r>
              <a:rPr sz="2000"/>
              <a:t>to</a:t>
            </a:r>
            <a:r>
              <a:rPr sz="2000"/>
              <a:t> </a:t>
            </a:r>
            <a:r>
              <a:rPr sz="2000"/>
              <a:t>create</a:t>
            </a:r>
            <a:r>
              <a:rPr sz="2000"/>
              <a:t> </a:t>
            </a:r>
            <a:r>
              <a:rPr sz="2000"/>
              <a:t>web</a:t>
            </a:r>
            <a:r>
              <a:rPr sz="2000"/>
              <a:t> </a:t>
            </a:r>
            <a:r>
              <a:rPr sz="2000"/>
              <a:t>pages.</a:t>
            </a:r>
            <a:r>
              <a:rPr sz="2000"/>
              <a:t> </a:t>
            </a:r>
            <a:r>
              <a:rPr sz="2000"/>
              <a:t>They</a:t>
            </a:r>
            <a:r>
              <a:rPr sz="2000"/>
              <a:t> </a:t>
            </a:r>
            <a:r>
              <a:rPr sz="2000"/>
              <a:t>can</a:t>
            </a:r>
            <a:r>
              <a:rPr sz="2000"/>
              <a:t> </a:t>
            </a:r>
            <a:r>
              <a:rPr sz="2000"/>
              <a:t>use</a:t>
            </a:r>
            <a:r>
              <a:rPr sz="2000"/>
              <a:t> </a:t>
            </a:r>
            <a:r>
              <a:rPr sz="2000"/>
              <a:t>a</a:t>
            </a:r>
            <a:r>
              <a:rPr sz="2000"/>
              <a:t> </a:t>
            </a:r>
            <a:r>
              <a:rPr sz="2000"/>
              <a:t>simple</a:t>
            </a:r>
            <a:r>
              <a:rPr sz="2000"/>
              <a:t> </a:t>
            </a:r>
            <a:r>
              <a:rPr sz="2000"/>
              <a:t>text</a:t>
            </a:r>
            <a:r>
              <a:rPr sz="2000"/>
              <a:t> </a:t>
            </a:r>
            <a:r>
              <a:rPr sz="2000"/>
              <a:t>editor</a:t>
            </a:r>
            <a:r>
              <a:rPr sz="2000"/>
              <a:t> </a:t>
            </a:r>
            <a:r>
              <a:rPr sz="2000"/>
              <a:t>to</a:t>
            </a:r>
            <a:r>
              <a:rPr sz="2000"/>
              <a:t> </a:t>
            </a:r>
            <a:r>
              <a:rPr sz="2000"/>
              <a:t>write</a:t>
            </a:r>
            <a:r>
              <a:rPr sz="2000"/>
              <a:t> </a:t>
            </a:r>
            <a:r>
              <a:rPr sz="2000"/>
              <a:t>HTML</a:t>
            </a:r>
            <a:r>
              <a:rPr sz="2000"/>
              <a:t> </a:t>
            </a:r>
            <a:r>
              <a:rPr sz="2000"/>
              <a:t>and</a:t>
            </a:r>
            <a:r>
              <a:rPr sz="2000"/>
              <a:t> </a:t>
            </a:r>
            <a:r>
              <a:rPr sz="2000"/>
              <a:t>save</a:t>
            </a:r>
            <a:r>
              <a:rPr sz="2000"/>
              <a:t> </a:t>
            </a:r>
            <a:r>
              <a:rPr sz="2000"/>
              <a:t>their</a:t>
            </a:r>
            <a:r>
              <a:rPr sz="2000"/>
              <a:t> </a:t>
            </a:r>
            <a:r>
              <a:rPr sz="2000"/>
              <a:t>pages,</a:t>
            </a:r>
            <a:r>
              <a:rPr sz="2000"/>
              <a:t> </a:t>
            </a:r>
            <a:r>
              <a:rPr sz="2000"/>
              <a:t>and</a:t>
            </a:r>
            <a:r>
              <a:rPr sz="2000"/>
              <a:t> </a:t>
            </a:r>
            <a:r>
              <a:rPr sz="2000"/>
              <a:t>use</a:t>
            </a:r>
            <a:r>
              <a:rPr sz="2000"/>
              <a:t> </a:t>
            </a:r>
            <a:r>
              <a:rPr sz="2000"/>
              <a:t>any</a:t>
            </a:r>
            <a:r>
              <a:rPr sz="2000"/>
              <a:t> </a:t>
            </a:r>
            <a:r>
              <a:rPr sz="2000"/>
              <a:t>browser</a:t>
            </a:r>
            <a:r>
              <a:rPr sz="2000"/>
              <a:t> </a:t>
            </a:r>
            <a:r>
              <a:rPr sz="2000"/>
              <a:t>to</a:t>
            </a:r>
            <a:r>
              <a:rPr sz="2000"/>
              <a:t> </a:t>
            </a:r>
            <a:r>
              <a:rPr sz="2000"/>
              <a:t>view</a:t>
            </a:r>
            <a:r>
              <a:rPr sz="2000"/>
              <a:t> </a:t>
            </a:r>
            <a:r>
              <a:rPr sz="2000"/>
              <a:t>pages.</a:t>
            </a:r>
            <a:r>
              <a:rPr sz="2000"/>
              <a:t> </a:t>
            </a:r>
            <a:r>
              <a:rPr sz="2000"/>
              <a:t>These</a:t>
            </a:r>
            <a:r>
              <a:rPr sz="2000"/>
              <a:t> </a:t>
            </a:r>
            <a:r>
              <a:rPr sz="2000"/>
              <a:t>pages</a:t>
            </a:r>
            <a:r>
              <a:rPr sz="2000"/>
              <a:t> </a:t>
            </a:r>
            <a:r>
              <a:rPr sz="2000"/>
              <a:t>are</a:t>
            </a:r>
            <a:r>
              <a:rPr sz="2000"/>
              <a:t> </a:t>
            </a:r>
            <a:r>
              <a:rPr sz="2000"/>
              <a:t>offline</a:t>
            </a:r>
            <a:r>
              <a:rPr sz="2000"/>
              <a:t> </a:t>
            </a:r>
            <a:r>
              <a:rPr sz="2000"/>
              <a:t>until</a:t>
            </a:r>
            <a:r>
              <a:rPr sz="2000"/>
              <a:t> </a:t>
            </a:r>
            <a:r>
              <a:rPr sz="2000"/>
              <a:t>uploaded</a:t>
            </a:r>
            <a:r>
              <a:rPr sz="2000"/>
              <a:t> </a:t>
            </a:r>
            <a:r>
              <a:rPr sz="2000"/>
              <a:t>to</a:t>
            </a:r>
            <a:r>
              <a:rPr sz="2000"/>
              <a:t> </a:t>
            </a:r>
            <a:r>
              <a:rPr sz="2000"/>
              <a:t>a</a:t>
            </a:r>
            <a:r>
              <a:rPr sz="2000"/>
              <a:t> </a:t>
            </a:r>
            <a:r>
              <a:rPr sz="2000"/>
              <a:t>web</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a:p>
            <a:pPr lvl="0" marL="0" indent="0">
              <a:buNone/>
            </a:pPr>
          </a:p>
          <a:p>
            <a:pPr lvl="1"/>
            <a:r>
              <a:rPr/>
              <a:t>For</a:t>
            </a:r>
            <a:r>
              <a:rPr/>
              <a:t> </a:t>
            </a:r>
            <a:r>
              <a:rPr/>
              <a:t>this</a:t>
            </a:r>
            <a:r>
              <a:rPr/>
              <a:t> </a:t>
            </a:r>
            <a:r>
              <a:rPr/>
              <a:t>section,</a:t>
            </a:r>
            <a:r>
              <a:rPr/>
              <a:t> </a:t>
            </a:r>
            <a:r>
              <a:rPr/>
              <a:t>the</a:t>
            </a:r>
            <a:r>
              <a:rPr/>
              <a:t> </a:t>
            </a:r>
            <a:r>
              <a:rPr/>
              <a:t>facilitator</a:t>
            </a:r>
            <a:r>
              <a:rPr/>
              <a:t> </a:t>
            </a:r>
            <a:r>
              <a:rPr/>
              <a:t>should</a:t>
            </a:r>
            <a:r>
              <a:rPr/>
              <a:t> </a:t>
            </a:r>
            <a:r>
              <a:rPr/>
              <a:t>project</a:t>
            </a:r>
            <a:r>
              <a:rPr/>
              <a:t> </a:t>
            </a:r>
            <a:r>
              <a:rPr/>
              <a:t>their</a:t>
            </a:r>
            <a:r>
              <a:rPr/>
              <a:t> </a:t>
            </a:r>
            <a:r>
              <a:rPr/>
              <a:t>screen</a:t>
            </a:r>
            <a:r>
              <a:rPr/>
              <a:t> </a:t>
            </a:r>
            <a:r>
              <a:rPr/>
              <a:t>so</a:t>
            </a:r>
            <a:r>
              <a:rPr/>
              <a:t> </a:t>
            </a:r>
            <a:r>
              <a:rPr/>
              <a:t>all</a:t>
            </a:r>
            <a:r>
              <a:rPr/>
              <a:t> </a:t>
            </a:r>
            <a:r>
              <a:rPr/>
              <a:t>learners</a:t>
            </a:r>
            <a:r>
              <a:rPr/>
              <a:t> </a:t>
            </a:r>
            <a:r>
              <a:rPr/>
              <a:t>can</a:t>
            </a:r>
            <a:r>
              <a:rPr/>
              <a:t> </a:t>
            </a:r>
            <a:r>
              <a:rPr/>
              <a:t>see</a:t>
            </a:r>
            <a:r>
              <a:rPr/>
              <a:t> </a:t>
            </a:r>
            <a:r>
              <a:rPr/>
              <a:t>the</a:t>
            </a:r>
            <a:r>
              <a:rPr/>
              <a:t> </a:t>
            </a:r>
            <a:r>
              <a:rPr/>
              <a:t>Glitch</a:t>
            </a:r>
            <a:r>
              <a:rPr/>
              <a:t> </a:t>
            </a:r>
            <a:r>
              <a:rPr/>
              <a:t>tour.</a:t>
            </a:r>
            <a:r>
              <a:rPr/>
              <a:t> </a:t>
            </a:r>
            <a:r>
              <a:rPr/>
              <a:t>Ideally,</a:t>
            </a:r>
            <a:r>
              <a:rPr/>
              <a:t> </a:t>
            </a:r>
            <a:r>
              <a:rPr/>
              <a:t>learners</a:t>
            </a:r>
            <a:r>
              <a:rPr/>
              <a:t> </a:t>
            </a:r>
            <a:r>
              <a:rPr/>
              <a:t>will</a:t>
            </a:r>
            <a:r>
              <a:rPr/>
              <a:t> </a:t>
            </a:r>
            <a:r>
              <a:rPr/>
              <a:t>follow</a:t>
            </a:r>
            <a:r>
              <a:rPr/>
              <a:t> </a:t>
            </a:r>
            <a:r>
              <a:rPr/>
              <a:t>along</a:t>
            </a:r>
            <a:r>
              <a:rPr/>
              <a:t> </a:t>
            </a:r>
            <a:r>
              <a:rPr/>
              <a:t>on</a:t>
            </a:r>
            <a:r>
              <a:rPr/>
              <a:t> </a:t>
            </a:r>
            <a:r>
              <a:rPr/>
              <a:t>their</a:t>
            </a:r>
            <a:r>
              <a:rPr/>
              <a:t> </a:t>
            </a:r>
            <a:r>
              <a:rPr/>
              <a:t>own</a:t>
            </a:r>
            <a:r>
              <a:rPr/>
              <a:t> </a:t>
            </a:r>
            <a:r>
              <a:rPr/>
              <a:t>computers.</a:t>
            </a:r>
            <a:r>
              <a:rPr/>
              <a:t> </a:t>
            </a:r>
            <a:r>
              <a:rPr/>
              <a:t>Learners</a:t>
            </a:r>
            <a:r>
              <a:rPr/>
              <a:t> </a:t>
            </a:r>
            <a:r>
              <a:rPr/>
              <a:t>may</a:t>
            </a:r>
            <a:r>
              <a:rPr/>
              <a:t> </a:t>
            </a:r>
            <a:r>
              <a:rPr/>
              <a:t>find</a:t>
            </a:r>
            <a:r>
              <a:rPr/>
              <a:t> </a:t>
            </a:r>
            <a:r>
              <a:rPr/>
              <a:t>it</a:t>
            </a:r>
            <a:r>
              <a:rPr/>
              <a:t> </a:t>
            </a:r>
            <a:r>
              <a:rPr/>
              <a:t>helpful</a:t>
            </a:r>
            <a:r>
              <a:rPr/>
              <a:t> </a:t>
            </a:r>
            <a:r>
              <a:rPr/>
              <a:t>to</a:t>
            </a:r>
            <a:r>
              <a:rPr/>
              <a:t> </a:t>
            </a:r>
            <a:r>
              <a:rPr/>
              <a:t>work</a:t>
            </a:r>
            <a:r>
              <a:rPr/>
              <a:t> </a:t>
            </a:r>
            <a:r>
              <a:rPr/>
              <a:t>in</a:t>
            </a:r>
            <a:r>
              <a:rPr/>
              <a:t> </a:t>
            </a:r>
            <a:r>
              <a:rPr/>
              <a:t>pairs.</a:t>
            </a:r>
            <a:r>
              <a:rPr/>
              <a:t> </a:t>
            </a:r>
            <a:r>
              <a:rPr/>
              <a:t>&gt;</a:t>
            </a:r>
            <a:r>
              <a:rPr/>
              <a:t> </a:t>
            </a:r>
            <a:r>
              <a:rPr/>
              <a:t>Tip!</a:t>
            </a:r>
            <a:r>
              <a:rPr/>
              <a:t> </a:t>
            </a:r>
            <a:r>
              <a:rPr/>
              <a:t>It’s</a:t>
            </a:r>
            <a:r>
              <a:rPr/>
              <a:t> </a:t>
            </a:r>
            <a:r>
              <a:rPr/>
              <a:t>best</a:t>
            </a:r>
            <a:r>
              <a:rPr/>
              <a:t> </a:t>
            </a:r>
            <a:r>
              <a:rPr/>
              <a:t>if</a:t>
            </a:r>
            <a:r>
              <a:rPr/>
              <a:t> </a:t>
            </a:r>
            <a:r>
              <a:rPr/>
              <a:t>users</a:t>
            </a:r>
            <a:r>
              <a:rPr/>
              <a:t> </a:t>
            </a:r>
            <a:r>
              <a:rPr/>
              <a:t>sign</a:t>
            </a:r>
            <a:r>
              <a:rPr/>
              <a:t> </a:t>
            </a:r>
            <a:r>
              <a:rPr/>
              <a:t>in/create</a:t>
            </a:r>
            <a:r>
              <a:rPr/>
              <a:t> </a:t>
            </a:r>
            <a:r>
              <a:rPr/>
              <a:t>an</a:t>
            </a:r>
            <a:r>
              <a:rPr/>
              <a:t> </a:t>
            </a:r>
            <a:r>
              <a:rPr/>
              <a:t>account</a:t>
            </a:r>
            <a:r>
              <a:rPr/>
              <a:t> </a:t>
            </a:r>
            <a:r>
              <a:rPr/>
              <a:t>so</a:t>
            </a:r>
            <a:r>
              <a:rPr/>
              <a:t> </a:t>
            </a:r>
            <a:r>
              <a:rPr/>
              <a:t>they</a:t>
            </a:r>
            <a:r>
              <a:rPr/>
              <a:t> </a:t>
            </a:r>
            <a:r>
              <a:rPr/>
              <a:t>can</a:t>
            </a:r>
            <a:r>
              <a:rPr/>
              <a:t> </a:t>
            </a:r>
            <a:r>
              <a:rPr/>
              <a:t>publish</a:t>
            </a:r>
            <a:r>
              <a:rPr/>
              <a:t> </a:t>
            </a:r>
            <a:r>
              <a:rPr/>
              <a:t>pages</a:t>
            </a:r>
            <a:r>
              <a:rPr/>
              <a:t> </a:t>
            </a:r>
            <a:r>
              <a:rPr/>
              <a:t>permenately.</a:t>
            </a:r>
            <a:r>
              <a:rPr/>
              <a:t> </a:t>
            </a:r>
            <a:r>
              <a:rPr/>
              <a:t>However,</a:t>
            </a:r>
            <a:r>
              <a:rPr/>
              <a:t> </a:t>
            </a:r>
            <a:r>
              <a:rPr/>
              <a:t>if</a:t>
            </a:r>
            <a:r>
              <a:rPr/>
              <a:t> </a:t>
            </a:r>
            <a:r>
              <a:rPr/>
              <a:t>users</a:t>
            </a:r>
            <a:r>
              <a:rPr/>
              <a:t> </a:t>
            </a:r>
            <a:r>
              <a:rPr/>
              <a:t>don’t</a:t>
            </a:r>
            <a:r>
              <a:rPr/>
              <a:t> </a:t>
            </a:r>
            <a:r>
              <a:rPr/>
              <a:t>feel</a:t>
            </a:r>
            <a:r>
              <a:rPr/>
              <a:t> </a:t>
            </a:r>
            <a:r>
              <a:rPr/>
              <a:t>comfortable</a:t>
            </a:r>
            <a:r>
              <a:rPr/>
              <a:t> </a:t>
            </a:r>
            <a:r>
              <a:rPr/>
              <a:t>creating</a:t>
            </a:r>
            <a:r>
              <a:rPr/>
              <a:t> </a:t>
            </a:r>
            <a:r>
              <a:rPr/>
              <a:t>an</a:t>
            </a:r>
            <a:r>
              <a:rPr/>
              <a:t> </a:t>
            </a:r>
            <a:r>
              <a:rPr/>
              <a:t>account,</a:t>
            </a:r>
            <a:r>
              <a:rPr/>
              <a:t> </a:t>
            </a:r>
            <a:r>
              <a:rPr/>
              <a:t>they</a:t>
            </a:r>
            <a:r>
              <a:rPr/>
              <a:t> </a:t>
            </a:r>
            <a:r>
              <a:rPr/>
              <a:t>can</a:t>
            </a:r>
            <a:r>
              <a:rPr/>
              <a:t> </a:t>
            </a:r>
            <a:r>
              <a:rPr/>
              <a:t>play</a:t>
            </a:r>
            <a:r>
              <a:rPr/>
              <a:t> </a:t>
            </a:r>
            <a:r>
              <a:rPr/>
              <a:t>around</a:t>
            </a:r>
            <a:r>
              <a:rPr/>
              <a:t> </a:t>
            </a:r>
            <a:r>
              <a:rPr/>
              <a:t>with</a:t>
            </a:r>
            <a:r>
              <a:rPr/>
              <a:t> </a:t>
            </a:r>
            <a:r>
              <a:rPr/>
              <a:t>writing</a:t>
            </a:r>
            <a:r>
              <a:rPr/>
              <a:t> </a:t>
            </a:r>
            <a:r>
              <a:rPr/>
              <a:t>or</a:t>
            </a:r>
            <a:r>
              <a:rPr/>
              <a:t> </a:t>
            </a:r>
            <a:r>
              <a:rPr/>
              <a:t>editing</a:t>
            </a:r>
            <a:r>
              <a:rPr/>
              <a:t> </a:t>
            </a:r>
            <a:r>
              <a:rPr/>
              <a:t>HTML</a:t>
            </a:r>
            <a:r>
              <a:rPr/>
              <a:t> </a:t>
            </a:r>
            <a:r>
              <a:rPr/>
              <a:t>in</a:t>
            </a:r>
            <a:r>
              <a:rPr/>
              <a:t> </a:t>
            </a:r>
            <a:r>
              <a:rPr/>
              <a:t>the</a:t>
            </a:r>
            <a:r>
              <a:rPr/>
              <a:t> </a:t>
            </a:r>
            <a:r>
              <a:rPr/>
              <a:t>editor,</a:t>
            </a:r>
            <a:r>
              <a:rPr/>
              <a:t> </a:t>
            </a:r>
            <a:r>
              <a:rPr/>
              <a:t>and</a:t>
            </a:r>
            <a:r>
              <a:rPr/>
              <a:t> </a:t>
            </a:r>
            <a:r>
              <a:rPr/>
              <a:t>seeing</a:t>
            </a:r>
            <a:r>
              <a:rPr/>
              <a:t> </a:t>
            </a:r>
            <a:r>
              <a:rPr/>
              <a:t>how</a:t>
            </a:r>
            <a:r>
              <a:rPr/>
              <a:t> </a:t>
            </a:r>
            <a:r>
              <a:rPr/>
              <a:t>the</a:t>
            </a:r>
            <a:r>
              <a:rPr/>
              <a:t> </a:t>
            </a:r>
            <a:r>
              <a:rPr/>
              <a:t>results</a:t>
            </a:r>
            <a:r>
              <a:rPr/>
              <a:t> </a:t>
            </a:r>
            <a:r>
              <a:rPr/>
              <a:t>change</a:t>
            </a:r>
            <a:r>
              <a:rPr/>
              <a:t> </a:t>
            </a:r>
            <a:r>
              <a:rPr/>
              <a:t>in</a:t>
            </a:r>
            <a:r>
              <a:rPr/>
              <a:t> </a:t>
            </a:r>
            <a:r>
              <a:rPr/>
              <a:t>the</a:t>
            </a:r>
            <a:r>
              <a:rPr/>
              <a:t> </a:t>
            </a:r>
            <a:r>
              <a:rPr/>
              <a:t>preview</a:t>
            </a:r>
            <a:r>
              <a:rPr/>
              <a:t> </a:t>
            </a:r>
            <a:r>
              <a:rPr/>
              <a:t>window.</a:t>
            </a:r>
          </a:p>
          <a:p>
            <a:pPr lvl="0" marL="0" indent="0">
              <a:buNone/>
            </a:pPr>
          </a:p>
          <a:p>
            <a:pPr lvl="1"/>
            <a:r>
              <a:rPr/>
              <a:t>Go</a:t>
            </a:r>
            <a:r>
              <a:rPr/>
              <a:t> </a:t>
            </a:r>
            <a:r>
              <a:rPr/>
              <a:t>to</a:t>
            </a:r>
            <a:r>
              <a:rPr/>
              <a:t> </a:t>
            </a:r>
            <a:r>
              <a:rPr/>
              <a:t>the</a:t>
            </a:r>
            <a:r>
              <a:rPr/>
              <a:t> </a:t>
            </a:r>
            <a:r>
              <a:rPr/>
              <a:t>Glitch</a:t>
            </a:r>
            <a:r>
              <a:rPr/>
              <a:t> </a:t>
            </a:r>
            <a:r>
              <a:rPr/>
              <a:t>Home</a:t>
            </a:r>
            <a:r>
              <a:rPr/>
              <a:t> </a:t>
            </a:r>
            <a:r>
              <a:rPr/>
              <a:t>page</a:t>
            </a:r>
          </a:p>
          <a:p>
            <a:pPr lvl="0" marL="0" indent="0">
              <a:buNone/>
            </a:pPr>
          </a:p>
          <a:p>
            <a:pPr lvl="1"/>
            <a:r>
              <a:rPr/>
              <a:t>Glitch</a:t>
            </a:r>
            <a:r>
              <a:rPr/>
              <a:t> </a:t>
            </a:r>
            <a:r>
              <a:rPr/>
              <a:t>allows</a:t>
            </a:r>
            <a:r>
              <a:rPr/>
              <a:t> </a:t>
            </a:r>
            <a:r>
              <a:rPr/>
              <a:t>you</a:t>
            </a:r>
            <a:r>
              <a:rPr/>
              <a:t> </a:t>
            </a:r>
            <a:r>
              <a:rPr/>
              <a:t>to</a:t>
            </a:r>
            <a:r>
              <a:rPr/>
              <a:t> </a:t>
            </a:r>
            <a:r>
              <a:rPr/>
              <a:t>remix</a:t>
            </a:r>
            <a:r>
              <a:rPr/>
              <a:t> </a:t>
            </a:r>
            <a:r>
              <a:rPr/>
              <a:t>loads</a:t>
            </a:r>
            <a:r>
              <a:rPr/>
              <a:t> </a:t>
            </a:r>
            <a:r>
              <a:rPr/>
              <a:t>of</a:t>
            </a:r>
            <a:r>
              <a:rPr/>
              <a:t> </a:t>
            </a:r>
            <a:r>
              <a:rPr/>
              <a:t>templates</a:t>
            </a:r>
            <a:r>
              <a:rPr/>
              <a:t> </a:t>
            </a:r>
            <a:r>
              <a:rPr/>
              <a:t>we</a:t>
            </a:r>
            <a:r>
              <a:rPr/>
              <a:t> </a:t>
            </a:r>
            <a:r>
              <a:rPr/>
              <a:t>will</a:t>
            </a:r>
            <a:r>
              <a:rPr/>
              <a:t> </a:t>
            </a:r>
            <a:r>
              <a:rPr/>
              <a:t>start</a:t>
            </a:r>
            <a:r>
              <a:rPr/>
              <a:t> </a:t>
            </a:r>
            <a:r>
              <a:rPr/>
              <a:t>with</a:t>
            </a:r>
            <a:r>
              <a:rPr/>
              <a:t> </a:t>
            </a:r>
            <a:r>
              <a:rPr/>
              <a:t>a</a:t>
            </a:r>
            <a:r>
              <a:rPr/>
              <a:t> </a:t>
            </a:r>
            <a:r>
              <a:rPr/>
              <a:t>“</a:t>
            </a:r>
            <a:r>
              <a:rPr/>
              <a:t>Blank</a:t>
            </a:r>
            <a:r>
              <a:rPr/>
              <a:t> </a:t>
            </a:r>
            <a:r>
              <a:rPr/>
              <a:t>Website</a:t>
            </a:r>
            <a:r>
              <a:rPr/>
              <a:t>”</a:t>
            </a:r>
          </a:p>
          <a:p>
            <a:pPr lvl="0" marL="0" indent="0">
              <a:buNone/>
            </a:pPr>
          </a:p>
          <a:p>
            <a:pPr lvl="1"/>
            <a:r>
              <a:rPr/>
              <a:t>Click</a:t>
            </a:r>
            <a:r>
              <a:rPr/>
              <a:t> </a:t>
            </a:r>
            <a:r>
              <a:rPr/>
              <a:t>“</a:t>
            </a:r>
            <a:r>
              <a:rPr/>
              <a:t>Get</a:t>
            </a:r>
            <a:r>
              <a:rPr/>
              <a:t> </a:t>
            </a:r>
            <a:r>
              <a:rPr/>
              <a:t>Started</a:t>
            </a:r>
            <a:r>
              <a:rPr/>
              <a:t>”</a:t>
            </a:r>
            <a:r>
              <a:rPr/>
              <a:t> </a:t>
            </a:r>
            <a:r>
              <a:rPr/>
              <a:t>then</a:t>
            </a:r>
            <a:r>
              <a:rPr/>
              <a:t> </a:t>
            </a:r>
            <a:r>
              <a:rPr/>
              <a:t>“</a:t>
            </a:r>
            <a:r>
              <a:rPr/>
              <a:t>Blank</a:t>
            </a:r>
            <a:r>
              <a:rPr/>
              <a:t> </a:t>
            </a:r>
            <a:r>
              <a:rPr/>
              <a:t>Website</a:t>
            </a:r>
            <a:r>
              <a:rPr/>
              <a:t>”</a:t>
            </a:r>
            <a:r>
              <a:rPr/>
              <a:t> </a:t>
            </a:r>
            <a:r>
              <a:rPr/>
              <a:t>or</a:t>
            </a:r>
            <a:r>
              <a:rPr/>
              <a:t> </a:t>
            </a:r>
            <a:r>
              <a:rPr/>
              <a:t>go</a:t>
            </a:r>
            <a:r>
              <a:rPr/>
              <a:t> </a:t>
            </a:r>
            <a:r>
              <a:rPr/>
              <a:t>to</a:t>
            </a:r>
            <a:r>
              <a:rPr/>
              <a:t> </a:t>
            </a:r>
            <a:r>
              <a:rPr/>
              <a:t>https://glitch.com/edit/#!/remix/glitch-blank-website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r>
              <a:rPr/>
              <a:t> </a:t>
            </a:r>
            <a:r>
              <a:rPr/>
              <a:t>what</a:t>
            </a:r>
            <a:r>
              <a:rPr/>
              <a:t> </a:t>
            </a:r>
            <a:r>
              <a:rPr/>
              <a:t>do</a:t>
            </a:r>
            <a:r>
              <a:rPr/>
              <a:t> </a:t>
            </a:r>
            <a:r>
              <a:rPr/>
              <a:t>you</a:t>
            </a:r>
            <a:r>
              <a:rPr/>
              <a:t> </a:t>
            </a:r>
            <a:r>
              <a:rPr/>
              <a:t>see–</a:t>
            </a:r>
            <a:r>
              <a:rPr/>
              <a:t> </a:t>
            </a:r>
            <a:r>
              <a:rPr/>
              <a:t>how</a:t>
            </a:r>
            <a:r>
              <a:rPr/>
              <a:t> </a:t>
            </a:r>
            <a:r>
              <a:rPr/>
              <a:t>does</a:t>
            </a:r>
            <a:r>
              <a:rPr/>
              <a:t> </a:t>
            </a:r>
            <a:r>
              <a:rPr/>
              <a:t>this</a:t>
            </a:r>
            <a:r>
              <a:rPr/>
              <a:t> </a:t>
            </a:r>
            <a:r>
              <a:rPr/>
              <a:t>page</a:t>
            </a:r>
            <a:r>
              <a:rPr/>
              <a:t> </a:t>
            </a:r>
            <a:r>
              <a:rPr/>
              <a:t>look</a:t>
            </a:r>
            <a:r>
              <a:rPr/>
              <a:t> </a:t>
            </a:r>
            <a:r>
              <a:rPr/>
              <a:t>different</a:t>
            </a:r>
            <a:r>
              <a:rPr/>
              <a:t> </a:t>
            </a:r>
            <a:r>
              <a:rPr/>
              <a:t>from</a:t>
            </a:r>
            <a:r>
              <a:rPr/>
              <a:t> </a:t>
            </a:r>
            <a:r>
              <a:rPr/>
              <a:t>the</a:t>
            </a:r>
            <a:r>
              <a:rPr/>
              <a:t> </a:t>
            </a:r>
            <a:r>
              <a:rPr/>
              <a:t>Glitch</a:t>
            </a:r>
            <a:r>
              <a:rPr/>
              <a:t> </a:t>
            </a:r>
            <a:r>
              <a:rPr/>
              <a:t>home</a:t>
            </a:r>
            <a:r>
              <a:rPr/>
              <a:t> </a:t>
            </a:r>
            <a:r>
              <a:rPr/>
              <a:t>page?</a:t>
            </a:r>
            <a:r>
              <a:rPr/>
              <a:t> </a:t>
            </a:r>
            <a:r>
              <a:rPr/>
              <a:t>How</a:t>
            </a:r>
            <a:r>
              <a:rPr/>
              <a:t> </a:t>
            </a:r>
            <a:r>
              <a:rPr/>
              <a:t>is</a:t>
            </a:r>
            <a:r>
              <a:rPr/>
              <a:t> </a:t>
            </a:r>
            <a:r>
              <a:rPr/>
              <a:t>the</a:t>
            </a:r>
            <a:r>
              <a:rPr/>
              <a:t> </a:t>
            </a:r>
            <a:r>
              <a:rPr/>
              <a:t>page</a:t>
            </a:r>
            <a:r>
              <a:rPr/>
              <a:t> </a:t>
            </a:r>
            <a:r>
              <a:rPr/>
              <a:t>divided</a:t>
            </a:r>
            <a:r>
              <a:rPr/>
              <a:t> </a:t>
            </a:r>
            <a:r>
              <a:rPr/>
              <a:t>up?</a:t>
            </a:r>
            <a:r>
              <a:rPr/>
              <a:t> </a:t>
            </a:r>
            <a:r>
              <a:rPr/>
              <a:t>What</a:t>
            </a:r>
            <a:r>
              <a:rPr/>
              <a:t> </a:t>
            </a:r>
            <a:r>
              <a:rPr/>
              <a:t>is</a:t>
            </a:r>
            <a:r>
              <a:rPr/>
              <a:t> </a:t>
            </a:r>
            <a:r>
              <a:rPr/>
              <a:t>each</a:t>
            </a:r>
            <a:r>
              <a:rPr/>
              <a:t> </a:t>
            </a:r>
            <a:r>
              <a:rPr/>
              <a:t>section</a:t>
            </a:r>
            <a:r>
              <a:rPr/>
              <a:t> </a:t>
            </a:r>
            <a:r>
              <a:rPr/>
              <a:t>or</a:t>
            </a:r>
            <a:r>
              <a:rPr/>
              <a:t> </a:t>
            </a:r>
            <a:r>
              <a:rPr/>
              <a:t>window</a:t>
            </a:r>
            <a:r>
              <a:rPr/>
              <a:t> </a:t>
            </a:r>
            <a:r>
              <a:rPr/>
              <a:t>for?</a:t>
            </a:r>
            <a:r>
              <a:rPr/>
              <a:t> </a:t>
            </a:r>
            <a:r>
              <a:rPr/>
              <a:t>What’s</a:t>
            </a:r>
            <a:r>
              <a:rPr/>
              <a:t> </a:t>
            </a:r>
            <a:r>
              <a:rPr/>
              <a:t>the</a:t>
            </a:r>
            <a:r>
              <a:rPr/>
              <a:t> </a:t>
            </a:r>
            <a:r>
              <a:rPr/>
              <a:t>relationship</a:t>
            </a:r>
            <a:r>
              <a:rPr/>
              <a:t> </a:t>
            </a:r>
            <a:r>
              <a:rPr/>
              <a:t>between</a:t>
            </a:r>
            <a:r>
              <a:rPr/>
              <a:t> </a:t>
            </a:r>
            <a:r>
              <a:rPr/>
              <a:t>the</a:t>
            </a:r>
            <a:r>
              <a:rPr/>
              <a:t> </a:t>
            </a:r>
            <a:r>
              <a:rPr/>
              <a:t>sections?</a:t>
            </a:r>
            <a:r>
              <a:rPr/>
              <a:t> </a:t>
            </a:r>
            <a:r>
              <a:rPr/>
              <a:t>Let</a:t>
            </a:r>
            <a:r>
              <a:rPr/>
              <a:t> </a:t>
            </a:r>
            <a:r>
              <a:rPr/>
              <a:t>learners</a:t>
            </a:r>
            <a:r>
              <a:rPr/>
              <a:t> </a:t>
            </a:r>
            <a:r>
              <a:rPr/>
              <a:t>talk</a:t>
            </a:r>
            <a:r>
              <a:rPr/>
              <a:t> </a:t>
            </a:r>
            <a:r>
              <a:rPr/>
              <a:t>and</a:t>
            </a:r>
            <a:r>
              <a:rPr/>
              <a:t> </a:t>
            </a:r>
            <a:r>
              <a:rPr/>
              <a:t>come</a:t>
            </a:r>
            <a:r>
              <a:rPr/>
              <a:t> </a:t>
            </a:r>
            <a:r>
              <a:rPr/>
              <a:t>up</a:t>
            </a:r>
            <a:r>
              <a:rPr/>
              <a:t> </a:t>
            </a:r>
            <a:r>
              <a:rPr/>
              <a:t>with</a:t>
            </a:r>
            <a:r>
              <a:rPr/>
              <a:t> </a:t>
            </a:r>
            <a:r>
              <a:rPr/>
              <a:t>answers,</a:t>
            </a:r>
            <a:r>
              <a:rPr/>
              <a:t> </a:t>
            </a:r>
            <a:r>
              <a:rPr/>
              <a:t>but</a:t>
            </a:r>
            <a:r>
              <a:rPr/>
              <a:t> </a:t>
            </a:r>
            <a:r>
              <a:rPr/>
              <a:t>be</a:t>
            </a:r>
            <a:r>
              <a:rPr/>
              <a:t> </a:t>
            </a:r>
            <a:r>
              <a:rPr/>
              <a:t>sure</a:t>
            </a:r>
            <a:r>
              <a:rPr/>
              <a:t> </a:t>
            </a:r>
            <a:r>
              <a:rPr/>
              <a:t>they</a:t>
            </a:r>
            <a:r>
              <a:rPr/>
              <a:t> </a:t>
            </a:r>
            <a:r>
              <a:rPr/>
              <a:t>understand</a:t>
            </a:r>
            <a:r>
              <a:rPr/>
              <a:t> </a:t>
            </a:r>
            <a:r>
              <a:rPr/>
              <a:t>the</a:t>
            </a:r>
            <a:r>
              <a:rPr/>
              <a:t> </a:t>
            </a:r>
            <a:r>
              <a:rPr/>
              <a:t>following:</a:t>
            </a:r>
          </a:p>
          <a:p>
            <a:pPr lvl="0" marL="0" indent="0">
              <a:buNone/>
            </a:pPr>
          </a:p>
          <a:p>
            <a:pPr lvl="2"/>
            <a:r>
              <a:rPr/>
              <a:t>On</a:t>
            </a:r>
            <a:r>
              <a:rPr/>
              <a:t> </a:t>
            </a:r>
            <a:r>
              <a:rPr/>
              <a:t>the</a:t>
            </a:r>
            <a:r>
              <a:rPr/>
              <a:t> </a:t>
            </a:r>
            <a:r>
              <a:rPr/>
              <a:t>left,</a:t>
            </a:r>
            <a:r>
              <a:rPr/>
              <a:t> </a:t>
            </a:r>
            <a:r>
              <a:rPr/>
              <a:t>there’s</a:t>
            </a:r>
            <a:r>
              <a:rPr/>
              <a:t> </a:t>
            </a:r>
            <a:r>
              <a:rPr/>
              <a:t>a</a:t>
            </a:r>
            <a:r>
              <a:rPr/>
              <a:t> </a:t>
            </a:r>
            <a:r>
              <a:rPr/>
              <a:t>space</a:t>
            </a:r>
            <a:r>
              <a:rPr/>
              <a:t> </a:t>
            </a:r>
            <a:r>
              <a:rPr/>
              <a:t>where</a:t>
            </a:r>
            <a:r>
              <a:rPr/>
              <a:t> </a:t>
            </a:r>
            <a:r>
              <a:rPr/>
              <a:t>files</a:t>
            </a:r>
            <a:r>
              <a:rPr/>
              <a:t> </a:t>
            </a:r>
            <a:r>
              <a:rPr/>
              <a:t>are</a:t>
            </a:r>
            <a:r>
              <a:rPr/>
              <a:t> </a:t>
            </a:r>
            <a:r>
              <a:rPr/>
              <a:t>listed.</a:t>
            </a:r>
            <a:r>
              <a:rPr/>
              <a:t> </a:t>
            </a:r>
            <a:r>
              <a:rPr/>
              <a:t>Learners</a:t>
            </a:r>
            <a:r>
              <a:rPr/>
              <a:t> </a:t>
            </a:r>
            <a:r>
              <a:rPr/>
              <a:t>can</a:t>
            </a:r>
            <a:r>
              <a:rPr/>
              <a:t> </a:t>
            </a:r>
            <a:r>
              <a:rPr/>
              <a:t>switch</a:t>
            </a:r>
            <a:r>
              <a:rPr/>
              <a:t> </a:t>
            </a:r>
            <a:r>
              <a:rPr/>
              <a:t>between</a:t>
            </a:r>
            <a:r>
              <a:rPr/>
              <a:t> </a:t>
            </a:r>
            <a:r>
              <a:rPr/>
              <a:t>them</a:t>
            </a:r>
            <a:r>
              <a:rPr/>
              <a:t> </a:t>
            </a:r>
            <a:r>
              <a:rPr/>
              <a:t>by</a:t>
            </a:r>
            <a:r>
              <a:rPr/>
              <a:t> </a:t>
            </a:r>
            <a:r>
              <a:rPr/>
              <a:t>clicking</a:t>
            </a:r>
            <a:r>
              <a:rPr/>
              <a:t> </a:t>
            </a:r>
            <a:r>
              <a:rPr/>
              <a:t>on</a:t>
            </a:r>
            <a:r>
              <a:rPr/>
              <a:t> </a:t>
            </a:r>
            <a:r>
              <a:rPr/>
              <a:t>the</a:t>
            </a:r>
            <a:r>
              <a:rPr/>
              <a:t> </a:t>
            </a:r>
            <a:r>
              <a:rPr/>
              <a:t>names.</a:t>
            </a:r>
            <a:r>
              <a:rPr/>
              <a:t> </a:t>
            </a:r>
            <a:r>
              <a:rPr/>
              <a:t>If</a:t>
            </a:r>
            <a:r>
              <a:rPr/>
              <a:t> </a:t>
            </a:r>
            <a:r>
              <a:rPr/>
              <a:t>learners</a:t>
            </a:r>
            <a:r>
              <a:rPr/>
              <a:t> </a:t>
            </a:r>
            <a:r>
              <a:rPr/>
              <a:t>create</a:t>
            </a:r>
            <a:r>
              <a:rPr/>
              <a:t> </a:t>
            </a:r>
            <a:r>
              <a:rPr/>
              <a:t>new</a:t>
            </a:r>
            <a:r>
              <a:rPr/>
              <a:t> </a:t>
            </a:r>
            <a:r>
              <a:rPr/>
              <a:t>files,</a:t>
            </a:r>
            <a:r>
              <a:rPr/>
              <a:t> </a:t>
            </a:r>
            <a:r>
              <a:rPr/>
              <a:t>they’ll</a:t>
            </a:r>
            <a:r>
              <a:rPr/>
              <a:t> </a:t>
            </a:r>
            <a:r>
              <a:rPr/>
              <a:t>appear</a:t>
            </a:r>
            <a:r>
              <a:rPr/>
              <a:t> </a:t>
            </a:r>
            <a:r>
              <a:rPr/>
              <a:t>here.</a:t>
            </a:r>
          </a:p>
          <a:p>
            <a:pPr lvl="0" marL="0" indent="0">
              <a:buNone/>
            </a:pPr>
          </a:p>
          <a:p>
            <a:pPr lvl="2"/>
            <a:r>
              <a:rPr/>
              <a:t>In</a:t>
            </a:r>
            <a:r>
              <a:rPr/>
              <a:t> </a:t>
            </a:r>
            <a:r>
              <a:rPr/>
              <a:t>the</a:t>
            </a:r>
            <a:r>
              <a:rPr/>
              <a:t> </a:t>
            </a:r>
            <a:r>
              <a:rPr/>
              <a:t>middle</a:t>
            </a:r>
            <a:r>
              <a:rPr/>
              <a:t> </a:t>
            </a:r>
            <a:r>
              <a:rPr/>
              <a:t>there’s</a:t>
            </a:r>
            <a:r>
              <a:rPr/>
              <a:t> </a:t>
            </a:r>
            <a:r>
              <a:rPr/>
              <a:t>space</a:t>
            </a:r>
            <a:r>
              <a:rPr/>
              <a:t> </a:t>
            </a:r>
            <a:r>
              <a:rPr/>
              <a:t>called</a:t>
            </a:r>
            <a:r>
              <a:rPr/>
              <a:t> </a:t>
            </a:r>
            <a:r>
              <a:rPr/>
              <a:t>EDITOR,</a:t>
            </a:r>
            <a:r>
              <a:rPr/>
              <a:t> </a:t>
            </a:r>
            <a:r>
              <a:rPr/>
              <a:t>where</a:t>
            </a:r>
            <a:r>
              <a:rPr/>
              <a:t> </a:t>
            </a:r>
            <a:r>
              <a:rPr/>
              <a:t>we</a:t>
            </a:r>
            <a:r>
              <a:rPr/>
              <a:t> </a:t>
            </a:r>
            <a:r>
              <a:rPr/>
              <a:t>can</a:t>
            </a:r>
            <a:r>
              <a:rPr/>
              <a:t> </a:t>
            </a:r>
            <a:r>
              <a:rPr/>
              <a:t>see</a:t>
            </a:r>
            <a:r>
              <a:rPr/>
              <a:t> </a:t>
            </a:r>
            <a:r>
              <a:rPr/>
              <a:t>the</a:t>
            </a:r>
            <a:r>
              <a:rPr/>
              <a:t> </a:t>
            </a:r>
            <a:r>
              <a:rPr/>
              <a:t>HTML</a:t>
            </a:r>
            <a:r>
              <a:rPr/>
              <a:t> </a:t>
            </a:r>
            <a:r>
              <a:rPr/>
              <a:t>code,</a:t>
            </a:r>
            <a:r>
              <a:rPr/>
              <a:t> </a:t>
            </a:r>
            <a:r>
              <a:rPr/>
              <a:t>and</a:t>
            </a:r>
            <a:r>
              <a:rPr/>
              <a:t> </a:t>
            </a:r>
            <a:r>
              <a:rPr/>
              <a:t>we</a:t>
            </a:r>
            <a:r>
              <a:rPr/>
              <a:t> </a:t>
            </a:r>
            <a:r>
              <a:rPr/>
              <a:t>can</a:t>
            </a:r>
            <a:r>
              <a:rPr/>
              <a:t> </a:t>
            </a:r>
            <a:r>
              <a:rPr/>
              <a:t>edit</a:t>
            </a:r>
            <a:r>
              <a:rPr/>
              <a:t> </a:t>
            </a:r>
            <a:r>
              <a:rPr/>
              <a:t>it</a:t>
            </a:r>
            <a:r>
              <a:rPr/>
              <a:t> </a:t>
            </a:r>
            <a:r>
              <a:rPr/>
              <a:t>there,</a:t>
            </a:r>
            <a:r>
              <a:rPr/>
              <a:t> </a:t>
            </a:r>
            <a:r>
              <a:rPr/>
              <a:t>too.</a:t>
            </a:r>
          </a:p>
          <a:p>
            <a:pPr lvl="0" marL="0" indent="0">
              <a:buNone/>
            </a:pPr>
          </a:p>
          <a:p>
            <a:pPr lvl="2"/>
            <a:r>
              <a:rPr/>
              <a:t>On</a:t>
            </a:r>
            <a:r>
              <a:rPr/>
              <a:t> </a:t>
            </a:r>
            <a:r>
              <a:rPr/>
              <a:t>the</a:t>
            </a:r>
            <a:r>
              <a:rPr/>
              <a:t> </a:t>
            </a:r>
            <a:r>
              <a:rPr/>
              <a:t>right,</a:t>
            </a:r>
            <a:r>
              <a:rPr/>
              <a:t> </a:t>
            </a:r>
            <a:r>
              <a:rPr/>
              <a:t>there’s</a:t>
            </a:r>
            <a:r>
              <a:rPr/>
              <a:t> </a:t>
            </a:r>
            <a:r>
              <a:rPr/>
              <a:t>a</a:t>
            </a:r>
            <a:r>
              <a:rPr/>
              <a:t> </a:t>
            </a:r>
            <a:r>
              <a:rPr/>
              <a:t>space</a:t>
            </a:r>
            <a:r>
              <a:rPr/>
              <a:t> </a:t>
            </a:r>
            <a:r>
              <a:rPr/>
              <a:t>called</a:t>
            </a:r>
            <a:r>
              <a:rPr/>
              <a:t> </a:t>
            </a:r>
            <a:r>
              <a:rPr/>
              <a:t>“</a:t>
            </a:r>
            <a:r>
              <a:rPr/>
              <a:t>PREVIEW</a:t>
            </a:r>
            <a:r>
              <a:rPr/>
              <a:t>”</a:t>
            </a:r>
            <a:r>
              <a:rPr/>
              <a:t> </a:t>
            </a:r>
            <a:r>
              <a:rPr/>
              <a:t>–</a:t>
            </a:r>
            <a:r>
              <a:rPr/>
              <a:t> </a:t>
            </a:r>
            <a:r>
              <a:rPr/>
              <a:t>when</a:t>
            </a:r>
            <a:r>
              <a:rPr/>
              <a:t> </a:t>
            </a:r>
            <a:r>
              <a:rPr/>
              <a:t>we</a:t>
            </a:r>
            <a:r>
              <a:rPr/>
              <a:t> </a:t>
            </a:r>
            <a:r>
              <a:rPr/>
              <a:t>edit</a:t>
            </a:r>
            <a:r>
              <a:rPr/>
              <a:t> </a:t>
            </a:r>
            <a:r>
              <a:rPr/>
              <a:t>code,</a:t>
            </a:r>
            <a:r>
              <a:rPr/>
              <a:t> </a:t>
            </a:r>
            <a:r>
              <a:rPr/>
              <a:t>we</a:t>
            </a:r>
            <a:r>
              <a:rPr/>
              <a:t> </a:t>
            </a:r>
            <a:r>
              <a:rPr/>
              <a:t>see</a:t>
            </a:r>
            <a:r>
              <a:rPr/>
              <a:t> </a:t>
            </a:r>
            <a:r>
              <a:rPr/>
              <a:t>how</a:t>
            </a:r>
            <a:r>
              <a:rPr/>
              <a:t> </a:t>
            </a:r>
            <a:r>
              <a:rPr/>
              <a:t>it</a:t>
            </a:r>
            <a:r>
              <a:rPr/>
              <a:t> </a:t>
            </a:r>
            <a:r>
              <a:rPr/>
              <a:t>will</a:t>
            </a:r>
            <a:r>
              <a:rPr/>
              <a:t> </a:t>
            </a:r>
            <a:r>
              <a:rPr/>
              <a:t>look</a:t>
            </a:r>
            <a:r>
              <a:rPr/>
              <a:t> </a:t>
            </a:r>
            <a:r>
              <a:rPr/>
              <a:t>in</a:t>
            </a:r>
            <a:r>
              <a:rPr/>
              <a:t> </a:t>
            </a:r>
            <a:r>
              <a:rPr/>
              <a:t>a</a:t>
            </a:r>
            <a:r>
              <a:rPr/>
              <a:t> </a:t>
            </a:r>
            <a:r>
              <a:rPr/>
              <a:t>browser–</a:t>
            </a:r>
            <a:r>
              <a:rPr/>
              <a:t> </a:t>
            </a:r>
            <a:r>
              <a:rPr/>
              <a:t>and</a:t>
            </a:r>
            <a:r>
              <a:rPr/>
              <a:t> </a:t>
            </a:r>
            <a:r>
              <a:rPr/>
              <a:t>the</a:t>
            </a:r>
            <a:r>
              <a:rPr/>
              <a:t> </a:t>
            </a:r>
            <a:r>
              <a:rPr/>
              <a:t>changes</a:t>
            </a:r>
            <a:r>
              <a:rPr/>
              <a:t> </a:t>
            </a:r>
            <a:r>
              <a:rPr/>
              <a:t>will</a:t>
            </a:r>
            <a:r>
              <a:rPr/>
              <a:t> </a:t>
            </a:r>
            <a:r>
              <a:rPr/>
              <a:t>happen</a:t>
            </a:r>
            <a:r>
              <a:rPr/>
              <a:t> </a:t>
            </a:r>
            <a:r>
              <a:rPr/>
              <a:t>as</a:t>
            </a:r>
            <a:r>
              <a:rPr/>
              <a:t> </a:t>
            </a:r>
            <a:r>
              <a:rPr/>
              <a:t>we</a:t>
            </a:r>
            <a:r>
              <a:rPr/>
              <a:t> </a:t>
            </a:r>
            <a:r>
              <a:rPr/>
              <a:t>type!</a:t>
            </a:r>
          </a:p>
          <a:p>
            <a:pPr lvl="0" marL="0" indent="0">
              <a:buNone/>
            </a:pPr>
          </a:p>
          <a:p>
            <a:pPr lvl="0" marL="1270000" indent="0">
              <a:buNone/>
            </a:pPr>
            <a:r>
              <a:rPr sz="2000"/>
              <a:t>Tip!</a:t>
            </a:r>
            <a:r>
              <a:rPr sz="2000"/>
              <a:t> </a:t>
            </a:r>
            <a:r>
              <a:rPr sz="2000"/>
              <a:t>This</a:t>
            </a:r>
            <a:r>
              <a:rPr sz="2000"/>
              <a:t> </a:t>
            </a:r>
            <a:r>
              <a:rPr sz="2000"/>
              <a:t>is</a:t>
            </a:r>
            <a:r>
              <a:rPr sz="2000"/>
              <a:t> </a:t>
            </a:r>
            <a:r>
              <a:rPr sz="2000"/>
              <a:t>a</a:t>
            </a:r>
            <a:r>
              <a:rPr sz="2000"/>
              <a:t> </a:t>
            </a:r>
            <a:r>
              <a:rPr sz="2000"/>
              <a:t>cool</a:t>
            </a:r>
            <a:r>
              <a:rPr sz="2000"/>
              <a:t> </a:t>
            </a:r>
            <a:r>
              <a:rPr sz="2000"/>
              <a:t>feature,</a:t>
            </a:r>
            <a:r>
              <a:rPr sz="2000"/>
              <a:t> </a:t>
            </a:r>
            <a:r>
              <a:rPr sz="2000"/>
              <a:t>so</a:t>
            </a:r>
            <a:r>
              <a:rPr sz="2000"/>
              <a:t> </a:t>
            </a:r>
            <a:r>
              <a:rPr sz="2000"/>
              <a:t>give</a:t>
            </a:r>
            <a:r>
              <a:rPr sz="2000"/>
              <a:t> </a:t>
            </a:r>
            <a:r>
              <a:rPr sz="2000"/>
              <a:t>users</a:t>
            </a:r>
            <a:r>
              <a:rPr sz="2000"/>
              <a:t> </a:t>
            </a:r>
            <a:r>
              <a:rPr sz="2000"/>
              <a:t>some</a:t>
            </a:r>
            <a:r>
              <a:rPr sz="2000"/>
              <a:t> </a:t>
            </a:r>
            <a:r>
              <a:rPr sz="2000"/>
              <a:t>small</a:t>
            </a:r>
            <a:r>
              <a:rPr sz="2000"/>
              <a:t> </a:t>
            </a:r>
            <a:r>
              <a:rPr sz="2000"/>
              <a:t>tasks</a:t>
            </a:r>
            <a:r>
              <a:rPr sz="2000"/>
              <a:t> </a:t>
            </a:r>
            <a:r>
              <a:rPr sz="2000"/>
              <a:t>to</a:t>
            </a:r>
            <a:r>
              <a:rPr sz="2000"/>
              <a:t> </a:t>
            </a:r>
            <a:r>
              <a:rPr sz="2000"/>
              <a:t>do–</a:t>
            </a:r>
            <a:r>
              <a:rPr sz="2000"/>
              <a:t> </a:t>
            </a:r>
            <a:r>
              <a:rPr sz="2000"/>
              <a:t>for</a:t>
            </a:r>
            <a:r>
              <a:rPr sz="2000"/>
              <a:t> </a:t>
            </a:r>
            <a:r>
              <a:rPr sz="2000"/>
              <a:t>example,</a:t>
            </a:r>
            <a:r>
              <a:rPr sz="2000"/>
              <a:t> </a:t>
            </a:r>
            <a:r>
              <a:rPr sz="2000"/>
              <a:t>changing</a:t>
            </a:r>
            <a:r>
              <a:rPr sz="2000"/>
              <a:t> </a:t>
            </a:r>
            <a:r>
              <a:rPr sz="2000"/>
              <a:t>the</a:t>
            </a:r>
            <a:r>
              <a:rPr sz="2000"/>
              <a:t> </a:t>
            </a:r>
            <a:r>
              <a:rPr sz="2000"/>
              <a:t>size</a:t>
            </a:r>
            <a:r>
              <a:rPr sz="2000"/>
              <a:t> </a:t>
            </a:r>
            <a:r>
              <a:rPr sz="2000"/>
              <a:t>of</a:t>
            </a:r>
            <a:r>
              <a:rPr sz="2000"/>
              <a:t> </a:t>
            </a:r>
            <a:r>
              <a:rPr sz="2000"/>
              <a:t>the</a:t>
            </a:r>
            <a:r>
              <a:rPr sz="2000"/>
              <a:t> </a:t>
            </a:r>
            <a:r>
              <a:rPr sz="2000"/>
              <a:t>heading,</a:t>
            </a:r>
            <a:r>
              <a:rPr sz="2000"/>
              <a:t> </a:t>
            </a:r>
            <a:r>
              <a:rPr sz="2000"/>
              <a:t>or</a:t>
            </a:r>
            <a:r>
              <a:rPr sz="2000"/>
              <a:t> </a:t>
            </a:r>
            <a:r>
              <a:rPr sz="2000"/>
              <a:t>editing</a:t>
            </a:r>
            <a:r>
              <a:rPr sz="2000"/>
              <a:t> </a:t>
            </a:r>
            <a:r>
              <a:rPr sz="2000"/>
              <a:t>the</a:t>
            </a:r>
            <a:r>
              <a:rPr sz="2000"/>
              <a:t> </a:t>
            </a:r>
            <a:r>
              <a:rPr sz="2000"/>
              <a:t>word</a:t>
            </a:r>
            <a:r>
              <a:rPr sz="2000"/>
              <a:t> </a:t>
            </a:r>
            <a:r>
              <a:rPr sz="2000"/>
              <a:t>“</a:t>
            </a:r>
            <a:r>
              <a:rPr sz="2000"/>
              <a:t>amazing.</a:t>
            </a:r>
            <a:r>
              <a:rPr sz="2000"/>
              <a:t>”</a:t>
            </a:r>
          </a:p>
          <a:p>
            <a:pPr lvl="0" marL="0" indent="0">
              <a:buNone/>
            </a:pPr>
          </a:p>
          <a:p>
            <a:pPr lvl="1"/>
            <a:r>
              <a:rPr/>
              <a:t>Note</a:t>
            </a:r>
            <a:r>
              <a:rPr/>
              <a:t> </a:t>
            </a:r>
            <a:r>
              <a:rPr/>
              <a:t>that</a:t>
            </a:r>
            <a:r>
              <a:rPr/>
              <a:t> </a:t>
            </a:r>
            <a:r>
              <a:rPr/>
              <a:t>changes</a:t>
            </a:r>
            <a:r>
              <a:rPr/>
              <a:t> </a:t>
            </a:r>
            <a:r>
              <a:rPr/>
              <a:t>or</a:t>
            </a:r>
            <a:r>
              <a:rPr/>
              <a:t> </a:t>
            </a:r>
            <a:r>
              <a:rPr/>
              <a:t>additions</a:t>
            </a:r>
            <a:r>
              <a:rPr/>
              <a:t> </a:t>
            </a:r>
            <a:r>
              <a:rPr/>
              <a:t>that</a:t>
            </a:r>
            <a:r>
              <a:rPr/>
              <a:t> </a:t>
            </a:r>
            <a:r>
              <a:rPr/>
              <a:t>don’t</a:t>
            </a:r>
            <a:r>
              <a:rPr/>
              <a:t> </a:t>
            </a:r>
            <a:r>
              <a:rPr/>
              <a:t>follow</a:t>
            </a:r>
            <a:r>
              <a:rPr/>
              <a:t> </a:t>
            </a:r>
            <a:r>
              <a:rPr/>
              <a:t>HTML</a:t>
            </a:r>
            <a:r>
              <a:rPr/>
              <a:t> </a:t>
            </a:r>
            <a:r>
              <a:rPr/>
              <a:t>rules</a:t>
            </a:r>
            <a:r>
              <a:rPr/>
              <a:t> </a:t>
            </a:r>
            <a:r>
              <a:rPr/>
              <a:t>won’t</a:t>
            </a:r>
            <a:r>
              <a:rPr/>
              <a:t> </a:t>
            </a:r>
            <a:r>
              <a:rPr/>
              <a:t>appear</a:t>
            </a:r>
            <a:r>
              <a:rPr/>
              <a:t> </a:t>
            </a:r>
            <a:r>
              <a:rPr/>
              <a:t>in</a:t>
            </a:r>
            <a:r>
              <a:rPr/>
              <a:t> </a:t>
            </a:r>
            <a:r>
              <a:rPr/>
              <a:t>preview.</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Tip!</a:t>
            </a:r>
            <a:r>
              <a:rPr sz="2000"/>
              <a:t> </a:t>
            </a:r>
            <a:r>
              <a:rPr sz="2000"/>
              <a:t>You</a:t>
            </a:r>
            <a:r>
              <a:rPr sz="2000"/>
              <a:t> </a:t>
            </a:r>
            <a:r>
              <a:rPr sz="2000"/>
              <a:t>may</a:t>
            </a:r>
            <a:r>
              <a:rPr sz="2000"/>
              <a:t> </a:t>
            </a:r>
            <a:r>
              <a:rPr sz="2000"/>
              <a:t>need</a:t>
            </a:r>
            <a:r>
              <a:rPr sz="2000"/>
              <a:t> </a:t>
            </a:r>
            <a:r>
              <a:rPr sz="2000"/>
              <a:t>to</a:t>
            </a:r>
            <a:r>
              <a:rPr sz="2000"/>
              <a:t> </a:t>
            </a:r>
            <a:r>
              <a:rPr sz="2000"/>
              <a:t>clarify</a:t>
            </a:r>
            <a:r>
              <a:rPr sz="2000"/>
              <a:t> </a:t>
            </a:r>
            <a:r>
              <a:rPr sz="2000"/>
              <a:t>for</a:t>
            </a:r>
            <a:r>
              <a:rPr sz="2000"/>
              <a:t> </a:t>
            </a:r>
            <a:r>
              <a:rPr sz="2000"/>
              <a:t>users</a:t>
            </a:r>
            <a:r>
              <a:rPr sz="2000"/>
              <a:t> </a:t>
            </a:r>
            <a:r>
              <a:rPr sz="2000"/>
              <a:t>that</a:t>
            </a:r>
            <a:r>
              <a:rPr sz="2000"/>
              <a:t> </a:t>
            </a:r>
            <a:r>
              <a:rPr sz="2000"/>
              <a:t>people</a:t>
            </a:r>
            <a:r>
              <a:rPr sz="2000"/>
              <a:t> </a:t>
            </a:r>
            <a:r>
              <a:rPr sz="2000"/>
              <a:t>visiting</a:t>
            </a:r>
            <a:r>
              <a:rPr sz="2000"/>
              <a:t> </a:t>
            </a:r>
            <a:r>
              <a:rPr sz="2000"/>
              <a:t>this</a:t>
            </a:r>
            <a:r>
              <a:rPr sz="2000"/>
              <a:t> </a:t>
            </a:r>
            <a:r>
              <a:rPr sz="2000"/>
              <a:t>address</a:t>
            </a:r>
            <a:r>
              <a:rPr sz="2000"/>
              <a:t> </a:t>
            </a:r>
            <a:r>
              <a:rPr sz="2000"/>
              <a:t>will</a:t>
            </a:r>
            <a:r>
              <a:rPr sz="2000"/>
              <a:t> </a:t>
            </a:r>
            <a:r>
              <a:rPr sz="2000"/>
              <a:t>see</a:t>
            </a:r>
            <a:r>
              <a:rPr sz="2000"/>
              <a:t> </a:t>
            </a:r>
            <a:r>
              <a:rPr sz="2000"/>
              <a:t>just</a:t>
            </a:r>
            <a:r>
              <a:rPr sz="2000"/>
              <a:t> </a:t>
            </a:r>
            <a:r>
              <a:rPr sz="2000"/>
              <a:t>the</a:t>
            </a:r>
            <a:r>
              <a:rPr sz="2000"/>
              <a:t> </a:t>
            </a:r>
            <a:r>
              <a:rPr sz="2000"/>
              <a:t>page</a:t>
            </a:r>
            <a:r>
              <a:rPr sz="2000"/>
              <a:t> </a:t>
            </a:r>
            <a:r>
              <a:rPr sz="2000"/>
              <a:t>itself,</a:t>
            </a:r>
            <a:r>
              <a:rPr sz="2000"/>
              <a:t> </a:t>
            </a:r>
            <a:r>
              <a:rPr sz="2000"/>
              <a:t>NOT</a:t>
            </a:r>
            <a:r>
              <a:rPr sz="2000"/>
              <a:t> </a:t>
            </a:r>
            <a:r>
              <a:rPr sz="2000"/>
              <a:t>the</a:t>
            </a:r>
            <a:r>
              <a:rPr sz="2000"/>
              <a:t> </a:t>
            </a:r>
            <a:r>
              <a:rPr sz="2000"/>
              <a:t>working</a:t>
            </a:r>
            <a:r>
              <a:rPr sz="2000"/>
              <a:t> </a:t>
            </a:r>
            <a:r>
              <a:rPr sz="2000"/>
              <a:t>Glitch</a:t>
            </a:r>
            <a:r>
              <a:rPr sz="2000"/>
              <a:t> </a:t>
            </a:r>
            <a:r>
              <a:rPr sz="2000"/>
              <a:t>view</a:t>
            </a:r>
            <a:r>
              <a:rPr sz="2000"/>
              <a:t> </a:t>
            </a:r>
            <a:r>
              <a:rPr sz="2000"/>
              <a:t>with</a:t>
            </a:r>
            <a:r>
              <a:rPr sz="2000"/>
              <a:t> </a:t>
            </a:r>
            <a:r>
              <a:rPr sz="2000"/>
              <a:t>the</a:t>
            </a:r>
            <a:r>
              <a:rPr sz="2000"/>
              <a:t> </a:t>
            </a:r>
            <a:r>
              <a:rPr sz="2000"/>
              <a:t>editor</a:t>
            </a:r>
            <a:r>
              <a:rPr sz="2000"/>
              <a:t> </a:t>
            </a:r>
            <a:r>
              <a:rPr sz="2000"/>
              <a:t>window</a:t>
            </a:r>
            <a:r>
              <a:rPr sz="2000"/>
              <a:t> </a:t>
            </a:r>
            <a:r>
              <a:rPr sz="2000"/>
              <a:t>and</a:t>
            </a:r>
            <a:r>
              <a:rPr sz="2000"/>
              <a:t> </a:t>
            </a:r>
            <a:r>
              <a:rPr sz="2000"/>
              <a:t>all</a:t>
            </a:r>
            <a:r>
              <a:rPr sz="2000"/>
              <a:t> </a:t>
            </a:r>
            <a:r>
              <a:rPr sz="2000"/>
              <a:t>the</a:t>
            </a:r>
            <a:r>
              <a:rPr sz="2000"/>
              <a:t> </a:t>
            </a:r>
            <a:r>
              <a:rPr sz="2000"/>
              <a:t>options.</a:t>
            </a:r>
            <a:r>
              <a:rPr sz="2000"/>
              <a:t> </a:t>
            </a:r>
            <a:r>
              <a:rPr sz="2000"/>
              <a:t>Test</a:t>
            </a:r>
            <a:r>
              <a:rPr sz="2000"/>
              <a:t> </a:t>
            </a:r>
            <a:r>
              <a:rPr sz="2000"/>
              <a:t>it</a:t>
            </a:r>
            <a:r>
              <a:rPr sz="2000"/>
              <a:t> </a:t>
            </a:r>
            <a:r>
              <a:rPr sz="2000"/>
              <a:t>out,</a:t>
            </a:r>
            <a:r>
              <a:rPr sz="2000"/>
              <a:t> </a:t>
            </a:r>
            <a:r>
              <a:rPr sz="2000"/>
              <a:t>and</a:t>
            </a:r>
            <a:r>
              <a:rPr sz="2000"/>
              <a:t> </a:t>
            </a:r>
            <a:r>
              <a:rPr sz="2000"/>
              <a:t>compare</a:t>
            </a:r>
            <a:r>
              <a:rPr sz="2000"/>
              <a:t> </a:t>
            </a:r>
            <a:r>
              <a:rPr sz="2000"/>
              <a:t>the</a:t>
            </a:r>
            <a:r>
              <a:rPr sz="2000"/>
              <a:t> </a:t>
            </a:r>
            <a:r>
              <a:rPr sz="2000"/>
              <a:t>published</a:t>
            </a:r>
            <a:r>
              <a:rPr sz="2000"/>
              <a:t> </a:t>
            </a:r>
            <a:r>
              <a:rPr sz="2000"/>
              <a:t>address</a:t>
            </a:r>
            <a:r>
              <a:rPr sz="2000"/>
              <a:t> </a:t>
            </a:r>
            <a:r>
              <a:rPr sz="2000"/>
              <a:t>vs. the</a:t>
            </a:r>
            <a:r>
              <a:rPr sz="2000"/>
              <a:t> </a:t>
            </a:r>
            <a:r>
              <a:rPr sz="2000"/>
              <a:t>address</a:t>
            </a:r>
            <a:r>
              <a:rPr sz="2000"/>
              <a:t> </a:t>
            </a:r>
            <a:r>
              <a:rPr sz="2000"/>
              <a:t>of</a:t>
            </a:r>
            <a:r>
              <a:rPr sz="2000"/>
              <a:t> </a:t>
            </a:r>
            <a:r>
              <a:rPr sz="2000"/>
              <a:t>the</a:t>
            </a:r>
            <a:r>
              <a:rPr sz="2000"/>
              <a:t> </a:t>
            </a:r>
            <a:r>
              <a:rPr sz="2000"/>
              <a:t>Glitch</a:t>
            </a:r>
            <a:r>
              <a:rPr sz="2000"/>
              <a:t> </a:t>
            </a:r>
            <a:r>
              <a:rPr sz="2000"/>
              <a:t>view.</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For</a:t>
            </a:r>
            <a:r>
              <a:rPr/>
              <a:t> </a:t>
            </a:r>
            <a:r>
              <a:rPr/>
              <a:t>this</a:t>
            </a:r>
            <a:r>
              <a:rPr/>
              <a:t> </a:t>
            </a:r>
            <a:r>
              <a:rPr/>
              <a:t>part</a:t>
            </a:r>
            <a:r>
              <a:rPr/>
              <a:t> </a:t>
            </a:r>
            <a:r>
              <a:rPr/>
              <a:t>of</a:t>
            </a:r>
            <a:r>
              <a:rPr/>
              <a:t> </a:t>
            </a:r>
            <a:r>
              <a:rPr/>
              <a:t>the</a:t>
            </a:r>
            <a:r>
              <a:rPr/>
              <a:t> </a:t>
            </a:r>
            <a:r>
              <a:rPr/>
              <a:t>activity,</a:t>
            </a:r>
            <a:r>
              <a:rPr/>
              <a:t> </a:t>
            </a:r>
            <a:r>
              <a:rPr/>
              <a:t>facilitators</a:t>
            </a:r>
            <a:r>
              <a:rPr/>
              <a:t> </a:t>
            </a:r>
            <a:r>
              <a:rPr/>
              <a:t>have</a:t>
            </a:r>
            <a:r>
              <a:rPr/>
              <a:t> </a:t>
            </a:r>
            <a:r>
              <a:rPr/>
              <a:t>several</a:t>
            </a:r>
            <a:r>
              <a:rPr/>
              <a:t> </a:t>
            </a:r>
            <a:r>
              <a:rPr/>
              <a:t>options</a:t>
            </a:r>
            <a:r>
              <a:rPr/>
              <a:t> </a:t>
            </a:r>
            <a:r>
              <a:rPr/>
              <a:t>for</a:t>
            </a:r>
            <a:r>
              <a:rPr/>
              <a:t> </a:t>
            </a:r>
            <a:r>
              <a:rPr/>
              <a:t>content</a:t>
            </a:r>
            <a:r>
              <a:rPr/>
              <a:t> </a:t>
            </a:r>
            <a:r>
              <a:rPr/>
              <a:t>for</a:t>
            </a:r>
            <a:r>
              <a:rPr/>
              <a:t> </a:t>
            </a:r>
            <a:r>
              <a:rPr/>
              <a:t>these</a:t>
            </a:r>
            <a:r>
              <a:rPr/>
              <a:t> </a:t>
            </a:r>
            <a:r>
              <a:rPr/>
              <a:t>pages.</a:t>
            </a:r>
          </a:p>
          <a:p>
            <a:pPr lvl="0" marL="0" indent="0">
              <a:buNone/>
            </a:pPr>
          </a:p>
          <a:p>
            <a:pPr lvl="1"/>
            <a:r>
              <a:rPr/>
              <a:t>Learners</a:t>
            </a:r>
            <a:r>
              <a:rPr/>
              <a:t> </a:t>
            </a:r>
            <a:r>
              <a:rPr/>
              <a:t>who</a:t>
            </a:r>
            <a:r>
              <a:rPr/>
              <a:t> </a:t>
            </a:r>
            <a:r>
              <a:rPr/>
              <a:t>have</a:t>
            </a:r>
            <a:r>
              <a:rPr/>
              <a:t> </a:t>
            </a:r>
            <a:r>
              <a:rPr/>
              <a:t>done</a:t>
            </a:r>
            <a:r>
              <a:rPr/>
              <a:t> </a:t>
            </a:r>
            <a:r>
              <a:rPr/>
              <a:t>the</a:t>
            </a:r>
            <a:r>
              <a:rPr/>
              <a:t> </a:t>
            </a:r>
            <a:r>
              <a:rPr/>
              <a:t>“</a:t>
            </a:r>
            <a:r>
              <a:rPr/>
              <a:t>Building</a:t>
            </a:r>
            <a:r>
              <a:rPr/>
              <a:t> </a:t>
            </a:r>
            <a:r>
              <a:rPr/>
              <a:t>Basic</a:t>
            </a:r>
            <a:r>
              <a:rPr/>
              <a:t> </a:t>
            </a:r>
            <a:r>
              <a:rPr/>
              <a:t>Pages</a:t>
            </a:r>
            <a:r>
              <a:rPr/>
              <a:t>”</a:t>
            </a:r>
            <a:r>
              <a:rPr/>
              <a:t> </a:t>
            </a:r>
            <a:r>
              <a:rPr/>
              <a:t>activity</a:t>
            </a:r>
            <a:r>
              <a:rPr/>
              <a:t> </a:t>
            </a:r>
            <a:r>
              <a:rPr/>
              <a:t>should</a:t>
            </a:r>
            <a:r>
              <a:rPr/>
              <a:t> </a:t>
            </a:r>
            <a:r>
              <a:rPr/>
              <a:t>already</a:t>
            </a:r>
            <a:r>
              <a:rPr/>
              <a:t> </a:t>
            </a:r>
            <a:r>
              <a:rPr/>
              <a:t>have</a:t>
            </a:r>
            <a:r>
              <a:rPr/>
              <a:t> </a:t>
            </a:r>
            <a:r>
              <a:rPr/>
              <a:t>a</a:t>
            </a:r>
            <a:r>
              <a:rPr/>
              <a:t> </a:t>
            </a:r>
            <a:r>
              <a:rPr/>
              <a:t>story</a:t>
            </a:r>
            <a:r>
              <a:rPr/>
              <a:t> </a:t>
            </a:r>
            <a:r>
              <a:rPr/>
              <a:t>about</a:t>
            </a:r>
            <a:r>
              <a:rPr/>
              <a:t> </a:t>
            </a:r>
            <a:r>
              <a:rPr/>
              <a:t>themselves</a:t>
            </a:r>
            <a:r>
              <a:rPr/>
              <a:t> </a:t>
            </a:r>
            <a:r>
              <a:rPr/>
              <a:t>written</a:t>
            </a:r>
            <a:r>
              <a:rPr/>
              <a:t> </a:t>
            </a:r>
            <a:r>
              <a:rPr/>
              <a:t>up–</a:t>
            </a:r>
            <a:r>
              <a:rPr/>
              <a:t> </a:t>
            </a:r>
            <a:r>
              <a:rPr/>
              <a:t>they</a:t>
            </a:r>
            <a:r>
              <a:rPr/>
              <a:t> </a:t>
            </a:r>
            <a:r>
              <a:rPr/>
              <a:t>can</a:t>
            </a:r>
            <a:r>
              <a:rPr/>
              <a:t> </a:t>
            </a:r>
            <a:r>
              <a:rPr/>
              <a:t>add</a:t>
            </a:r>
            <a:r>
              <a:rPr/>
              <a:t> </a:t>
            </a:r>
            <a:r>
              <a:rPr/>
              <a:t>to</a:t>
            </a:r>
            <a:r>
              <a:rPr/>
              <a:t> </a:t>
            </a:r>
            <a:r>
              <a:rPr/>
              <a:t>this</a:t>
            </a:r>
            <a:r>
              <a:rPr/>
              <a:t> </a:t>
            </a:r>
            <a:r>
              <a:rPr/>
              <a:t>story,</a:t>
            </a:r>
            <a:r>
              <a:rPr/>
              <a:t> </a:t>
            </a:r>
            <a:r>
              <a:rPr/>
              <a:t>and</a:t>
            </a:r>
            <a:r>
              <a:rPr/>
              <a:t> </a:t>
            </a:r>
            <a:r>
              <a:rPr/>
              <a:t>then</a:t>
            </a:r>
            <a:r>
              <a:rPr/>
              <a:t> </a:t>
            </a:r>
            <a:r>
              <a:rPr/>
              <a:t>bring</a:t>
            </a:r>
            <a:r>
              <a:rPr/>
              <a:t> </a:t>
            </a:r>
            <a:r>
              <a:rPr/>
              <a:t>it</a:t>
            </a:r>
            <a:r>
              <a:rPr/>
              <a:t> </a:t>
            </a:r>
            <a:r>
              <a:rPr/>
              <a:t>into</a:t>
            </a:r>
            <a:r>
              <a:rPr/>
              <a:t> </a:t>
            </a:r>
            <a:r>
              <a:rPr/>
              <a:t>Glitch.</a:t>
            </a:r>
          </a:p>
          <a:p>
            <a:pPr lvl="0" marL="0" indent="0">
              <a:buNone/>
            </a:pPr>
          </a:p>
          <a:p>
            <a:pPr lvl="0" marL="1270000" indent="0">
              <a:buNone/>
            </a:pPr>
            <a:r>
              <a:rPr sz="2000"/>
              <a:t>Tip!</a:t>
            </a:r>
            <a:r>
              <a:rPr sz="2000"/>
              <a:t> </a:t>
            </a:r>
            <a:r>
              <a:rPr sz="2000"/>
              <a:t>If</a:t>
            </a:r>
            <a:r>
              <a:rPr sz="2000"/>
              <a:t> </a:t>
            </a:r>
            <a:r>
              <a:rPr sz="2000"/>
              <a:t>time</a:t>
            </a:r>
            <a:r>
              <a:rPr sz="2000"/>
              <a:t> </a:t>
            </a:r>
            <a:r>
              <a:rPr sz="2000"/>
              <a:t>is</a:t>
            </a:r>
            <a:r>
              <a:rPr sz="2000"/>
              <a:t> </a:t>
            </a:r>
            <a:r>
              <a:rPr sz="2000"/>
              <a:t>tight,</a:t>
            </a:r>
            <a:r>
              <a:rPr sz="2000"/>
              <a:t> </a:t>
            </a:r>
            <a:r>
              <a:rPr sz="2000"/>
              <a:t>they</a:t>
            </a:r>
            <a:r>
              <a:rPr sz="2000"/>
              <a:t> </a:t>
            </a:r>
            <a:r>
              <a:rPr sz="2000"/>
              <a:t>can</a:t>
            </a:r>
            <a:r>
              <a:rPr sz="2000"/>
              <a:t> </a:t>
            </a:r>
            <a:r>
              <a:rPr sz="2000"/>
              <a:t>skip</a:t>
            </a:r>
            <a:r>
              <a:rPr sz="2000"/>
              <a:t> </a:t>
            </a:r>
            <a:r>
              <a:rPr sz="2000"/>
              <a:t>adding</a:t>
            </a:r>
            <a:r>
              <a:rPr sz="2000"/>
              <a:t> </a:t>
            </a:r>
            <a:r>
              <a:rPr sz="2000"/>
              <a:t>new</a:t>
            </a:r>
            <a:r>
              <a:rPr sz="2000"/>
              <a:t> </a:t>
            </a:r>
            <a:r>
              <a:rPr sz="2000"/>
              <a:t>content,</a:t>
            </a:r>
            <a:r>
              <a:rPr sz="2000"/>
              <a:t> </a:t>
            </a:r>
            <a:r>
              <a:rPr sz="2000"/>
              <a:t>and</a:t>
            </a:r>
            <a:r>
              <a:rPr sz="2000"/>
              <a:t> </a:t>
            </a:r>
            <a:r>
              <a:rPr sz="2000"/>
              <a:t>just</a:t>
            </a:r>
            <a:r>
              <a:rPr sz="2000"/>
              <a:t> </a:t>
            </a:r>
            <a:r>
              <a:rPr sz="2000"/>
              <a:t>bring</a:t>
            </a:r>
            <a:r>
              <a:rPr sz="2000"/>
              <a:t> </a:t>
            </a:r>
            <a:r>
              <a:rPr sz="2000"/>
              <a:t>copy</a:t>
            </a:r>
            <a:r>
              <a:rPr sz="2000"/>
              <a:t> </a:t>
            </a:r>
            <a:r>
              <a:rPr sz="2000"/>
              <a:t>the</a:t>
            </a:r>
            <a:r>
              <a:rPr sz="2000"/>
              <a:t> </a:t>
            </a:r>
            <a:r>
              <a:rPr sz="2000"/>
              <a:t>existing</a:t>
            </a:r>
            <a:r>
              <a:rPr sz="2000"/>
              <a:t> </a:t>
            </a:r>
            <a:r>
              <a:rPr sz="2000"/>
              <a:t>story</a:t>
            </a:r>
            <a:r>
              <a:rPr sz="2000"/>
              <a:t> </a:t>
            </a:r>
            <a:r>
              <a:rPr sz="2000"/>
              <a:t>in.</a:t>
            </a:r>
          </a:p>
          <a:p>
            <a:pPr lvl="0" marL="0" indent="0">
              <a:buNone/>
            </a:pPr>
          </a:p>
          <a:p>
            <a:pPr lvl="1"/>
            <a:r>
              <a:rPr/>
              <a:t>Ask</a:t>
            </a:r>
            <a:r>
              <a:rPr/>
              <a:t> </a:t>
            </a:r>
            <a:r>
              <a:rPr/>
              <a:t>learners</a:t>
            </a:r>
            <a:r>
              <a:rPr/>
              <a:t> </a:t>
            </a:r>
            <a:r>
              <a:rPr/>
              <a:t>to</a:t>
            </a:r>
            <a:r>
              <a:rPr/>
              <a:t> </a:t>
            </a:r>
            <a:r>
              <a:rPr/>
              <a:t>add</a:t>
            </a:r>
            <a:r>
              <a:rPr/>
              <a:t> </a:t>
            </a:r>
            <a:r>
              <a:rPr/>
              <a:t>to</a:t>
            </a:r>
            <a:r>
              <a:rPr/>
              <a:t> </a:t>
            </a:r>
            <a:r>
              <a:rPr/>
              <a:t>their</a:t>
            </a:r>
            <a:r>
              <a:rPr/>
              <a:t> </a:t>
            </a:r>
            <a:r>
              <a:rPr/>
              <a:t>life</a:t>
            </a:r>
            <a:r>
              <a:rPr/>
              <a:t> </a:t>
            </a:r>
            <a:r>
              <a:rPr/>
              <a:t>story–</a:t>
            </a:r>
            <a:r>
              <a:rPr/>
              <a:t> </a:t>
            </a:r>
            <a:r>
              <a:rPr/>
              <a:t>ask</a:t>
            </a:r>
            <a:r>
              <a:rPr/>
              <a:t> </a:t>
            </a:r>
            <a:r>
              <a:rPr/>
              <a:t>them</a:t>
            </a:r>
            <a:r>
              <a:rPr/>
              <a:t> </a:t>
            </a:r>
            <a:r>
              <a:rPr/>
              <a:t>brainstorm</a:t>
            </a:r>
            <a:r>
              <a:rPr/>
              <a:t> </a:t>
            </a:r>
            <a:r>
              <a:rPr/>
              <a:t>and</a:t>
            </a:r>
            <a:r>
              <a:rPr/>
              <a:t> </a:t>
            </a:r>
            <a:r>
              <a:rPr/>
              <a:t>write</a:t>
            </a:r>
            <a:r>
              <a:rPr/>
              <a:t> </a:t>
            </a:r>
            <a:r>
              <a:rPr/>
              <a:t>a</a:t>
            </a:r>
            <a:r>
              <a:rPr/>
              <a:t> </a:t>
            </a:r>
            <a:r>
              <a:rPr/>
              <a:t>new</a:t>
            </a:r>
            <a:r>
              <a:rPr/>
              <a:t> </a:t>
            </a:r>
            <a:r>
              <a:rPr/>
              <a:t>section</a:t>
            </a:r>
            <a:r>
              <a:rPr/>
              <a:t> </a:t>
            </a:r>
            <a:r>
              <a:rPr/>
              <a:t>about</a:t>
            </a:r>
            <a:r>
              <a:rPr/>
              <a:t> </a:t>
            </a:r>
            <a:r>
              <a:rPr/>
              <a:t>their</a:t>
            </a:r>
            <a:r>
              <a:rPr/>
              <a:t> </a:t>
            </a:r>
            <a:r>
              <a:rPr/>
              <a:t>hometown,</a:t>
            </a:r>
            <a:r>
              <a:rPr/>
              <a:t> </a:t>
            </a:r>
            <a:r>
              <a:rPr/>
              <a:t>a</a:t>
            </a:r>
            <a:r>
              <a:rPr/>
              <a:t> </a:t>
            </a:r>
            <a:r>
              <a:rPr/>
              <a:t>favorite</a:t>
            </a:r>
            <a:r>
              <a:rPr/>
              <a:t> </a:t>
            </a:r>
            <a:r>
              <a:rPr/>
              <a:t>relative,</a:t>
            </a:r>
            <a:r>
              <a:rPr/>
              <a:t> </a:t>
            </a:r>
            <a:r>
              <a:rPr/>
              <a:t>a</a:t>
            </a:r>
            <a:r>
              <a:rPr/>
              <a:t> </a:t>
            </a:r>
            <a:r>
              <a:rPr/>
              <a:t>positive</a:t>
            </a:r>
            <a:r>
              <a:rPr/>
              <a:t> </a:t>
            </a:r>
            <a:r>
              <a:rPr/>
              <a:t>memory,</a:t>
            </a:r>
            <a:r>
              <a:rPr/>
              <a:t> </a:t>
            </a:r>
            <a:r>
              <a:rPr/>
              <a:t>etc.</a:t>
            </a:r>
            <a:r>
              <a:rPr/>
              <a:t> </a:t>
            </a:r>
            <a:r>
              <a:rPr/>
              <a:t>Facilitator’s</a:t>
            </a:r>
            <a:r>
              <a:rPr/>
              <a:t> </a:t>
            </a:r>
            <a:r>
              <a:rPr/>
              <a:t>choice.</a:t>
            </a:r>
          </a:p>
          <a:p>
            <a:pPr lvl="0" marL="0" indent="0">
              <a:buNone/>
            </a:pPr>
          </a:p>
          <a:p>
            <a:pPr lvl="0" marL="1270000" indent="0">
              <a:buNone/>
            </a:pPr>
            <a:r>
              <a:rPr sz="2000"/>
              <a:t>Tip!</a:t>
            </a:r>
            <a:r>
              <a:rPr sz="2000"/>
              <a:t> </a:t>
            </a:r>
            <a:r>
              <a:rPr sz="2000"/>
              <a:t>Be</a:t>
            </a:r>
            <a:r>
              <a:rPr sz="2000"/>
              <a:t> </a:t>
            </a:r>
            <a:r>
              <a:rPr sz="2000"/>
              <a:t>sure</a:t>
            </a:r>
            <a:r>
              <a:rPr sz="2000"/>
              <a:t> </a:t>
            </a:r>
            <a:r>
              <a:rPr sz="2000"/>
              <a:t>they</a:t>
            </a:r>
            <a:r>
              <a:rPr sz="2000"/>
              <a:t> </a:t>
            </a:r>
            <a:r>
              <a:rPr sz="2000"/>
              <a:t>compose</a:t>
            </a:r>
            <a:r>
              <a:rPr sz="2000"/>
              <a:t> </a:t>
            </a:r>
            <a:r>
              <a:rPr sz="2000"/>
              <a:t>in</a:t>
            </a:r>
            <a:r>
              <a:rPr sz="2000"/>
              <a:t> </a:t>
            </a:r>
            <a:r>
              <a:rPr sz="2000"/>
              <a:t>their</a:t>
            </a:r>
            <a:r>
              <a:rPr sz="2000"/>
              <a:t> </a:t>
            </a:r>
            <a:r>
              <a:rPr sz="2000"/>
              <a:t>saved</a:t>
            </a:r>
            <a:r>
              <a:rPr sz="2000"/>
              <a:t> </a:t>
            </a:r>
            <a:r>
              <a:rPr sz="2000"/>
              <a:t>.txt</a:t>
            </a:r>
            <a:r>
              <a:rPr sz="2000"/>
              <a:t> </a:t>
            </a:r>
            <a:r>
              <a:rPr sz="2000"/>
              <a:t>file,</a:t>
            </a:r>
            <a:r>
              <a:rPr sz="2000"/>
              <a:t> </a:t>
            </a:r>
            <a:r>
              <a:rPr sz="2000"/>
              <a:t>and</a:t>
            </a:r>
            <a:r>
              <a:rPr sz="2000"/>
              <a:t> </a:t>
            </a:r>
            <a:r>
              <a:rPr sz="2000"/>
              <a:t>not</a:t>
            </a:r>
            <a:r>
              <a:rPr sz="2000"/>
              <a:t> </a:t>
            </a:r>
            <a:r>
              <a:rPr sz="2000"/>
              <a:t>directly</a:t>
            </a:r>
            <a:r>
              <a:rPr sz="2000"/>
              <a:t> </a:t>
            </a:r>
            <a:r>
              <a:rPr sz="2000"/>
              <a:t>in</a:t>
            </a:r>
            <a:r>
              <a:rPr sz="2000"/>
              <a:t> </a:t>
            </a:r>
            <a:r>
              <a:rPr sz="2000"/>
              <a:t>Glitch,</a:t>
            </a:r>
            <a:r>
              <a:rPr sz="2000"/>
              <a:t> </a:t>
            </a:r>
            <a:r>
              <a:rPr sz="2000"/>
              <a:t>and</a:t>
            </a:r>
            <a:r>
              <a:rPr sz="2000"/>
              <a:t> </a:t>
            </a:r>
            <a:r>
              <a:rPr sz="2000"/>
              <a:t>that</a:t>
            </a:r>
            <a:r>
              <a:rPr sz="2000"/>
              <a:t> </a:t>
            </a:r>
            <a:r>
              <a:rPr sz="2000"/>
              <a:t>they</a:t>
            </a:r>
            <a:r>
              <a:rPr sz="2000"/>
              <a:t> </a:t>
            </a:r>
            <a:r>
              <a:rPr sz="2000"/>
              <a:t>don’t</a:t>
            </a:r>
            <a:r>
              <a:rPr sz="2000"/>
              <a:t> </a:t>
            </a:r>
            <a:r>
              <a:rPr sz="2000"/>
              <a:t>tag</a:t>
            </a:r>
            <a:r>
              <a:rPr sz="2000"/>
              <a:t> </a:t>
            </a:r>
            <a:r>
              <a:rPr sz="2000"/>
              <a:t>and</a:t>
            </a:r>
            <a:r>
              <a:rPr sz="2000"/>
              <a:t> </a:t>
            </a:r>
            <a:r>
              <a:rPr sz="2000"/>
              <a:t>compose</a:t>
            </a:r>
            <a:r>
              <a:rPr sz="2000"/>
              <a:t> </a:t>
            </a:r>
            <a:r>
              <a:rPr sz="2000"/>
              <a:t>simultaneously!</a:t>
            </a:r>
            <a:r>
              <a:rPr sz="2000"/>
              <a:t> </a:t>
            </a:r>
            <a:r>
              <a:rPr sz="2000"/>
              <a:t>Coding</a:t>
            </a:r>
            <a:r>
              <a:rPr sz="2000"/>
              <a:t> </a:t>
            </a:r>
            <a:r>
              <a:rPr sz="2000"/>
              <a:t>and</a:t>
            </a:r>
            <a:r>
              <a:rPr sz="2000"/>
              <a:t> </a:t>
            </a:r>
            <a:r>
              <a:rPr sz="2000"/>
              <a:t>creating</a:t>
            </a:r>
            <a:r>
              <a:rPr sz="2000"/>
              <a:t> </a:t>
            </a:r>
            <a:r>
              <a:rPr sz="2000"/>
              <a:t>are</a:t>
            </a:r>
            <a:r>
              <a:rPr sz="2000"/>
              <a:t> </a:t>
            </a:r>
            <a:r>
              <a:rPr sz="2000"/>
              <a:t>two</a:t>
            </a:r>
            <a:r>
              <a:rPr sz="2000"/>
              <a:t> </a:t>
            </a:r>
            <a:r>
              <a:rPr sz="2000"/>
              <a:t>different</a:t>
            </a:r>
            <a:r>
              <a:rPr sz="2000"/>
              <a:t> </a:t>
            </a:r>
            <a:r>
              <a:rPr sz="2000"/>
              <a:t>ways</a:t>
            </a:r>
            <a:r>
              <a:rPr sz="2000"/>
              <a:t> </a:t>
            </a:r>
            <a:r>
              <a:rPr sz="2000"/>
              <a:t>of</a:t>
            </a:r>
            <a:r>
              <a:rPr sz="2000"/>
              <a:t> </a:t>
            </a:r>
            <a:r>
              <a:rPr sz="2000"/>
              <a:t>thinking–</a:t>
            </a:r>
            <a:r>
              <a:rPr sz="2000"/>
              <a:t> </a:t>
            </a:r>
            <a:r>
              <a:rPr sz="2000"/>
              <a:t>learners</a:t>
            </a:r>
            <a:r>
              <a:rPr sz="2000"/>
              <a:t> </a:t>
            </a:r>
            <a:r>
              <a:rPr sz="2000"/>
              <a:t>doing</a:t>
            </a:r>
            <a:r>
              <a:rPr sz="2000"/>
              <a:t> </a:t>
            </a:r>
            <a:r>
              <a:rPr sz="2000"/>
              <a:t>both</a:t>
            </a:r>
            <a:r>
              <a:rPr sz="2000"/>
              <a:t> </a:t>
            </a:r>
            <a:r>
              <a:rPr sz="2000"/>
              <a:t>at</a:t>
            </a:r>
            <a:r>
              <a:rPr sz="2000"/>
              <a:t> </a:t>
            </a:r>
            <a:r>
              <a:rPr sz="2000"/>
              <a:t>once</a:t>
            </a:r>
            <a:r>
              <a:rPr sz="2000"/>
              <a:t> </a:t>
            </a:r>
            <a:r>
              <a:rPr sz="2000"/>
              <a:t>may</a:t>
            </a:r>
            <a:r>
              <a:rPr sz="2000"/>
              <a:t> </a:t>
            </a:r>
            <a:r>
              <a:rPr sz="2000"/>
              <a:t>slow</a:t>
            </a:r>
            <a:r>
              <a:rPr sz="2000"/>
              <a:t> </a:t>
            </a:r>
            <a:r>
              <a:rPr sz="2000"/>
              <a:t>their</a:t>
            </a:r>
            <a:r>
              <a:rPr sz="2000"/>
              <a:t> </a:t>
            </a:r>
            <a:r>
              <a:rPr sz="2000"/>
              <a:t>creative</a:t>
            </a:r>
            <a:r>
              <a:rPr sz="2000"/>
              <a:t> </a:t>
            </a:r>
            <a:r>
              <a:rPr sz="2000"/>
              <a:t>flow</a:t>
            </a:r>
            <a:r>
              <a:rPr sz="2000"/>
              <a:t> </a:t>
            </a:r>
            <a:r>
              <a:rPr sz="2000"/>
              <a:t>by</a:t>
            </a:r>
            <a:r>
              <a:rPr sz="2000"/>
              <a:t> </a:t>
            </a:r>
            <a:r>
              <a:rPr sz="2000"/>
              <a:t>adding</a:t>
            </a:r>
            <a:r>
              <a:rPr sz="2000"/>
              <a:t> </a:t>
            </a:r>
            <a:r>
              <a:rPr sz="2000"/>
              <a:t>tags</a:t>
            </a:r>
            <a:r>
              <a:rPr sz="2000"/>
              <a:t> </a:t>
            </a:r>
            <a:r>
              <a:rPr sz="2000"/>
              <a:t>as</a:t>
            </a:r>
            <a:r>
              <a:rPr sz="2000"/>
              <a:t> </a:t>
            </a:r>
            <a:r>
              <a:rPr sz="2000"/>
              <a:t>they</a:t>
            </a:r>
            <a:r>
              <a:rPr sz="2000"/>
              <a:t> </a:t>
            </a:r>
            <a:r>
              <a:rPr sz="2000"/>
              <a:t>write,</a:t>
            </a:r>
            <a:r>
              <a:rPr sz="2000"/>
              <a:t> </a:t>
            </a:r>
            <a:r>
              <a:rPr sz="2000"/>
              <a:t>or</a:t>
            </a:r>
            <a:r>
              <a:rPr sz="2000"/>
              <a:t> </a:t>
            </a:r>
            <a:r>
              <a:rPr sz="2000"/>
              <a:t>they</a:t>
            </a:r>
            <a:r>
              <a:rPr sz="2000"/>
              <a:t> </a:t>
            </a:r>
            <a:r>
              <a:rPr sz="2000"/>
              <a:t>may</a:t>
            </a:r>
            <a:r>
              <a:rPr sz="2000"/>
              <a:t> </a:t>
            </a:r>
            <a:r>
              <a:rPr sz="2000"/>
              <a:t>get</a:t>
            </a:r>
            <a:r>
              <a:rPr sz="2000"/>
              <a:t> </a:t>
            </a:r>
            <a:r>
              <a:rPr sz="2000"/>
              <a:t>lost</a:t>
            </a:r>
            <a:r>
              <a:rPr sz="2000"/>
              <a:t> </a:t>
            </a:r>
            <a:r>
              <a:rPr sz="2000"/>
              <a:t>in</a:t>
            </a:r>
            <a:r>
              <a:rPr sz="2000"/>
              <a:t> </a:t>
            </a:r>
            <a:r>
              <a:rPr sz="2000"/>
              <a:t>the</a:t>
            </a:r>
            <a:r>
              <a:rPr sz="2000"/>
              <a:t> </a:t>
            </a:r>
            <a:r>
              <a:rPr sz="2000"/>
              <a:t>story</a:t>
            </a:r>
            <a:r>
              <a:rPr sz="2000"/>
              <a:t> </a:t>
            </a:r>
            <a:r>
              <a:rPr sz="2000"/>
              <a:t>and</a:t>
            </a:r>
            <a:r>
              <a:rPr sz="2000"/>
              <a:t> </a:t>
            </a:r>
            <a:r>
              <a:rPr sz="2000"/>
              <a:t>forget</a:t>
            </a:r>
            <a:r>
              <a:rPr sz="2000"/>
              <a:t> </a:t>
            </a:r>
            <a:r>
              <a:rPr sz="2000"/>
              <a:t>key</a:t>
            </a:r>
            <a:r>
              <a:rPr sz="2000"/>
              <a:t> </a:t>
            </a:r>
            <a:r>
              <a:rPr sz="2000"/>
              <a:t>tags.</a:t>
            </a:r>
          </a:p>
          <a:p>
            <a:pPr lvl="0" marL="0" indent="0">
              <a:buNone/>
            </a:pPr>
          </a:p>
          <a:p>
            <a:pPr lvl="1"/>
            <a:r>
              <a:rPr/>
              <a:t>Ask</a:t>
            </a:r>
            <a:r>
              <a:rPr/>
              <a:t> </a:t>
            </a:r>
            <a:r>
              <a:rPr/>
              <a:t>learners</a:t>
            </a:r>
            <a:r>
              <a:rPr/>
              <a:t> </a:t>
            </a:r>
            <a:r>
              <a:rPr/>
              <a:t>to</a:t>
            </a:r>
            <a:r>
              <a:rPr/>
              <a:t> </a:t>
            </a:r>
            <a:r>
              <a:rPr/>
              <a:t>copy-paste</a:t>
            </a:r>
            <a:r>
              <a:rPr/>
              <a:t> </a:t>
            </a:r>
            <a:r>
              <a:rPr/>
              <a:t>their</a:t>
            </a:r>
            <a:r>
              <a:rPr/>
              <a:t> </a:t>
            </a:r>
            <a:r>
              <a:rPr/>
              <a:t>raw</a:t>
            </a:r>
            <a:r>
              <a:rPr/>
              <a:t> </a:t>
            </a:r>
            <a:r>
              <a:rPr/>
              <a:t>story</a:t>
            </a:r>
            <a:r>
              <a:rPr/>
              <a:t> </a:t>
            </a:r>
            <a:r>
              <a:rPr/>
              <a:t>content</a:t>
            </a:r>
            <a:r>
              <a:rPr/>
              <a:t> </a:t>
            </a:r>
            <a:r>
              <a:rPr/>
              <a:t>into</a:t>
            </a:r>
            <a:r>
              <a:rPr/>
              <a:t> </a:t>
            </a:r>
            <a:r>
              <a:rPr/>
              <a:t>the</a:t>
            </a:r>
            <a:r>
              <a:rPr/>
              <a:t> </a:t>
            </a:r>
            <a:r>
              <a:rPr/>
              <a:t>editor</a:t>
            </a:r>
            <a:r>
              <a:rPr/>
              <a:t> </a:t>
            </a:r>
            <a:r>
              <a:rPr/>
              <a:t>in</a:t>
            </a:r>
            <a:r>
              <a:rPr/>
              <a:t> </a:t>
            </a:r>
            <a:r>
              <a:rPr/>
              <a:t>Glitch</a:t>
            </a:r>
            <a:r>
              <a:rPr/>
              <a:t> </a:t>
            </a:r>
            <a:r>
              <a:rPr/>
              <a:t>(inside</a:t>
            </a:r>
            <a:r>
              <a:rPr/>
              <a:t> </a:t>
            </a:r>
            <a:r>
              <a:rPr/>
              <a:t>the</a:t>
            </a:r>
            <a:r>
              <a:rPr/>
              <a:t> </a:t>
            </a:r>
            <a:r>
              <a:rPr/>
              <a:t>body</a:t>
            </a:r>
            <a:r>
              <a:rPr/>
              <a:t> </a:t>
            </a:r>
            <a:r>
              <a:rPr/>
              <a:t>tags,</a:t>
            </a:r>
            <a:r>
              <a:rPr/>
              <a:t> </a:t>
            </a:r>
            <a:r>
              <a:rPr/>
              <a:t>of</a:t>
            </a:r>
            <a:r>
              <a:rPr/>
              <a:t> </a:t>
            </a:r>
            <a:r>
              <a:rPr/>
              <a:t>course).</a:t>
            </a:r>
            <a:r>
              <a:rPr/>
              <a:t> </a:t>
            </a:r>
            <a:r>
              <a:rPr/>
              <a:t>Then</a:t>
            </a:r>
            <a:r>
              <a:rPr/>
              <a:t> </a:t>
            </a:r>
            <a:r>
              <a:rPr/>
              <a:t>they</a:t>
            </a:r>
            <a:r>
              <a:rPr/>
              <a:t> </a:t>
            </a:r>
            <a:r>
              <a:rPr/>
              <a:t>can</a:t>
            </a:r>
            <a:r>
              <a:rPr/>
              <a:t> </a:t>
            </a:r>
            <a:r>
              <a:rPr/>
              <a:t>practice</a:t>
            </a:r>
            <a:r>
              <a:rPr/>
              <a:t> </a:t>
            </a:r>
            <a:r>
              <a:rPr/>
              <a:t>marking</a:t>
            </a:r>
            <a:r>
              <a:rPr/>
              <a:t> </a:t>
            </a:r>
            <a:r>
              <a:rPr/>
              <a:t>up</a:t>
            </a:r>
            <a:r>
              <a:rPr/>
              <a:t> </a:t>
            </a:r>
            <a:r>
              <a:rPr/>
              <a:t>this</a:t>
            </a:r>
            <a:r>
              <a:rPr/>
              <a:t> </a:t>
            </a:r>
            <a:r>
              <a:rPr/>
              <a:t>page</a:t>
            </a:r>
            <a:r>
              <a:rPr/>
              <a:t> </a:t>
            </a:r>
            <a:r>
              <a:rPr/>
              <a:t>again</a:t>
            </a:r>
            <a:r>
              <a:rPr/>
              <a:t> </a:t>
            </a:r>
            <a:r>
              <a:rPr/>
              <a:t>(and</a:t>
            </a:r>
            <a:r>
              <a:rPr/>
              <a:t> </a:t>
            </a:r>
            <a:r>
              <a:rPr/>
              <a:t>tagging</a:t>
            </a:r>
            <a:r>
              <a:rPr/>
              <a:t> </a:t>
            </a:r>
            <a:r>
              <a:rPr/>
              <a:t>the</a:t>
            </a:r>
            <a:r>
              <a:rPr/>
              <a:t> </a:t>
            </a:r>
            <a:r>
              <a:rPr/>
              <a:t>new</a:t>
            </a:r>
            <a:r>
              <a:rPr/>
              <a:t> </a:t>
            </a:r>
            <a:r>
              <a:rPr/>
              <a:t>parts)</a:t>
            </a:r>
            <a:r>
              <a:rPr/>
              <a:t> </a:t>
            </a:r>
            <a:r>
              <a:rPr/>
              <a:t>to</a:t>
            </a:r>
            <a:r>
              <a:rPr/>
              <a:t> </a:t>
            </a:r>
            <a:r>
              <a:rPr/>
              <a:t>get</a:t>
            </a:r>
            <a:r>
              <a:rPr/>
              <a:t> </a:t>
            </a:r>
            <a:r>
              <a:rPr/>
              <a:t>more</a:t>
            </a:r>
            <a:r>
              <a:rPr/>
              <a:t> </a:t>
            </a:r>
            <a:r>
              <a:rPr/>
              <a:t>familiar</a:t>
            </a:r>
            <a:r>
              <a:rPr/>
              <a:t> </a:t>
            </a:r>
            <a:r>
              <a:rPr/>
              <a:t>with</a:t>
            </a:r>
            <a:r>
              <a:rPr/>
              <a:t> </a:t>
            </a:r>
            <a:r>
              <a:rPr/>
              <a:t>tags</a:t>
            </a:r>
            <a:r>
              <a:rPr/>
              <a:t> </a:t>
            </a:r>
            <a:r>
              <a:rPr/>
              <a:t>and</a:t>
            </a:r>
            <a:r>
              <a:rPr/>
              <a:t> </a:t>
            </a:r>
            <a:r>
              <a:rPr/>
              <a:t>writing</a:t>
            </a:r>
            <a:r>
              <a:rPr/>
              <a:t> </a:t>
            </a:r>
            <a:r>
              <a:rPr/>
              <a:t>HTML.</a:t>
            </a:r>
            <a:br/>
          </a:p>
          <a:p>
            <a:pPr lvl="0" marL="0" indent="0">
              <a:buNone/>
            </a:pPr>
          </a:p>
          <a:p>
            <a:pPr lvl="1"/>
            <a:r>
              <a:rPr/>
              <a:t>If</a:t>
            </a:r>
            <a:r>
              <a:rPr/>
              <a:t> </a:t>
            </a:r>
            <a:r>
              <a:rPr/>
              <a:t>learners</a:t>
            </a:r>
            <a:r>
              <a:rPr/>
              <a:t> </a:t>
            </a:r>
            <a:r>
              <a:rPr/>
              <a:t>have</a:t>
            </a:r>
            <a:r>
              <a:rPr/>
              <a:t> </a:t>
            </a:r>
            <a:r>
              <a:rPr/>
              <a:t>not</a:t>
            </a:r>
            <a:r>
              <a:rPr/>
              <a:t> </a:t>
            </a:r>
            <a:r>
              <a:rPr/>
              <a:t>done</a:t>
            </a:r>
            <a:r>
              <a:rPr/>
              <a:t> </a:t>
            </a:r>
            <a:r>
              <a:rPr/>
              <a:t>“</a:t>
            </a:r>
            <a:r>
              <a:rPr/>
              <a:t>Building</a:t>
            </a:r>
            <a:r>
              <a:rPr/>
              <a:t> </a:t>
            </a:r>
            <a:r>
              <a:rPr/>
              <a:t>Basic</a:t>
            </a:r>
            <a:r>
              <a:rPr/>
              <a:t> </a:t>
            </a:r>
            <a:r>
              <a:rPr/>
              <a:t>Pages,</a:t>
            </a:r>
            <a:r>
              <a:rPr/>
              <a:t>”</a:t>
            </a:r>
            <a:r>
              <a:rPr/>
              <a:t> </a:t>
            </a:r>
            <a:r>
              <a:rPr/>
              <a:t>they</a:t>
            </a:r>
            <a:r>
              <a:rPr/>
              <a:t> </a:t>
            </a:r>
            <a:r>
              <a:rPr/>
              <a:t>can</a:t>
            </a:r>
            <a:r>
              <a:rPr/>
              <a:t> </a:t>
            </a:r>
            <a:r>
              <a:rPr/>
              <a:t>generate</a:t>
            </a:r>
            <a:r>
              <a:rPr/>
              <a:t> </a:t>
            </a:r>
            <a:r>
              <a:rPr/>
              <a:t>story</a:t>
            </a:r>
            <a:r>
              <a:rPr/>
              <a:t> </a:t>
            </a:r>
            <a:r>
              <a:rPr/>
              <a:t>content</a:t>
            </a:r>
            <a:r>
              <a:rPr/>
              <a:t> </a:t>
            </a:r>
            <a:r>
              <a:rPr/>
              <a:t>as</a:t>
            </a:r>
            <a:r>
              <a:rPr/>
              <a:t> </a:t>
            </a:r>
            <a:r>
              <a:rPr/>
              <a:t>follows:</a:t>
            </a:r>
            <a:r>
              <a:rPr/>
              <a:t> </a:t>
            </a:r>
            <a:r>
              <a:rPr/>
              <a:t>Have</a:t>
            </a:r>
            <a:r>
              <a:rPr/>
              <a:t> </a:t>
            </a:r>
            <a:r>
              <a:rPr/>
              <a:t>participants</a:t>
            </a:r>
            <a:r>
              <a:rPr/>
              <a:t> </a:t>
            </a:r>
            <a:r>
              <a:rPr/>
              <a:t>break</a:t>
            </a:r>
            <a:r>
              <a:rPr/>
              <a:t> </a:t>
            </a:r>
            <a:r>
              <a:rPr/>
              <a:t>into</a:t>
            </a:r>
            <a:r>
              <a:rPr/>
              <a:t> </a:t>
            </a:r>
            <a:r>
              <a:rPr/>
              <a:t>pairs</a:t>
            </a:r>
            <a:r>
              <a:rPr/>
              <a:t> </a:t>
            </a:r>
            <a:r>
              <a:rPr/>
              <a:t>and</a:t>
            </a:r>
            <a:r>
              <a:rPr/>
              <a:t> </a:t>
            </a:r>
            <a:r>
              <a:rPr/>
              <a:t>interview</a:t>
            </a:r>
            <a:r>
              <a:rPr/>
              <a:t> </a:t>
            </a:r>
            <a:r>
              <a:rPr/>
              <a:t>each</a:t>
            </a:r>
            <a:r>
              <a:rPr/>
              <a:t> </a:t>
            </a:r>
            <a:r>
              <a:rPr/>
              <a:t>other</a:t>
            </a:r>
            <a:r>
              <a:rPr/>
              <a:t> </a:t>
            </a:r>
            <a:r>
              <a:rPr/>
              <a:t>about</a:t>
            </a:r>
            <a:r>
              <a:rPr/>
              <a:t> </a:t>
            </a:r>
            <a:r>
              <a:rPr/>
              <a:t>their</a:t>
            </a:r>
            <a:r>
              <a:rPr/>
              <a:t> </a:t>
            </a:r>
            <a:r>
              <a:rPr/>
              <a:t>lives.</a:t>
            </a:r>
            <a:r>
              <a:rPr/>
              <a:t> </a:t>
            </a:r>
            <a:r>
              <a:rPr/>
              <a:t>As</a:t>
            </a:r>
            <a:r>
              <a:rPr/>
              <a:t> </a:t>
            </a:r>
            <a:r>
              <a:rPr/>
              <a:t>facilitator,</a:t>
            </a:r>
            <a:r>
              <a:rPr/>
              <a:t> </a:t>
            </a:r>
            <a:r>
              <a:rPr/>
              <a:t>keep</a:t>
            </a:r>
            <a:r>
              <a:rPr/>
              <a:t> </a:t>
            </a:r>
            <a:r>
              <a:rPr/>
              <a:t>track</a:t>
            </a:r>
            <a:r>
              <a:rPr/>
              <a:t> </a:t>
            </a:r>
            <a:r>
              <a:rPr/>
              <a:t>of</a:t>
            </a:r>
            <a:r>
              <a:rPr/>
              <a:t> </a:t>
            </a:r>
            <a:r>
              <a:rPr/>
              <a:t>time</a:t>
            </a:r>
            <a:r>
              <a:rPr/>
              <a:t> </a:t>
            </a:r>
            <a:r>
              <a:rPr/>
              <a:t>to</a:t>
            </a:r>
            <a:r>
              <a:rPr/>
              <a:t> </a:t>
            </a:r>
            <a:r>
              <a:rPr/>
              <a:t>ensure</a:t>
            </a:r>
            <a:r>
              <a:rPr/>
              <a:t> </a:t>
            </a:r>
            <a:r>
              <a:rPr/>
              <a:t>that</a:t>
            </a:r>
            <a:r>
              <a:rPr/>
              <a:t> </a:t>
            </a:r>
            <a:r>
              <a:rPr/>
              <a:t>each</a:t>
            </a:r>
            <a:r>
              <a:rPr/>
              <a:t> </a:t>
            </a:r>
            <a:r>
              <a:rPr/>
              <a:t>learner</a:t>
            </a:r>
            <a:r>
              <a:rPr/>
              <a:t> </a:t>
            </a:r>
            <a:r>
              <a:rPr/>
              <a:t>has</a:t>
            </a:r>
            <a:r>
              <a:rPr/>
              <a:t> </a:t>
            </a:r>
            <a:r>
              <a:rPr/>
              <a:t>equal</a:t>
            </a:r>
            <a:r>
              <a:rPr/>
              <a:t> </a:t>
            </a:r>
            <a:r>
              <a:rPr/>
              <a:t>time</a:t>
            </a:r>
            <a:r>
              <a:rPr/>
              <a:t> </a:t>
            </a:r>
            <a:r>
              <a:rPr/>
              <a:t>for</a:t>
            </a:r>
            <a:r>
              <a:rPr/>
              <a:t> </a:t>
            </a:r>
            <a:r>
              <a:rPr/>
              <a:t>their</a:t>
            </a:r>
            <a:r>
              <a:rPr/>
              <a:t> </a:t>
            </a:r>
            <a:r>
              <a:rPr/>
              <a:t>story.</a:t>
            </a:r>
          </a:p>
          <a:p>
            <a:pPr lvl="0" marL="0" indent="0">
              <a:buNone/>
            </a:pPr>
          </a:p>
          <a:p>
            <a:pPr lvl="1"/>
            <a:r>
              <a:rPr/>
              <a:t>Interview:</a:t>
            </a:r>
            <a:r>
              <a:rPr/>
              <a:t> </a:t>
            </a:r>
            <a:r>
              <a:rPr/>
              <a:t>Ask</a:t>
            </a:r>
            <a:r>
              <a:rPr/>
              <a:t> </a:t>
            </a:r>
            <a:r>
              <a:rPr/>
              <a:t>each</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a:p>
            <a:pPr lvl="0" marL="0" indent="0">
              <a:buNone/>
            </a:pPr>
          </a:p>
          <a:p>
            <a:pPr lvl="1"/>
            <a:r>
              <a:rPr/>
              <a:t>Review/Edit:</a:t>
            </a:r>
            <a:r>
              <a:rPr/>
              <a:t> </a:t>
            </a:r>
            <a:r>
              <a:rPr/>
              <a:t>Have</a:t>
            </a:r>
            <a:r>
              <a:rPr/>
              <a:t> </a:t>
            </a:r>
            <a:r>
              <a:rPr/>
              <a:t>each</a:t>
            </a:r>
            <a:r>
              <a:rPr/>
              <a:t> </a:t>
            </a:r>
            <a:r>
              <a:rPr/>
              <a:t>learner</a:t>
            </a:r>
            <a:r>
              <a:rPr/>
              <a:t> </a:t>
            </a:r>
            <a:r>
              <a:rPr/>
              <a:t>take</a:t>
            </a:r>
            <a:r>
              <a:rPr/>
              <a:t> </a:t>
            </a:r>
            <a:r>
              <a:rPr/>
              <a:t>the</a:t>
            </a:r>
            <a:r>
              <a:rPr/>
              <a:t> </a:t>
            </a:r>
            <a:r>
              <a:rPr/>
              <a:t>notes</a:t>
            </a:r>
            <a:r>
              <a:rPr/>
              <a:t> </a:t>
            </a:r>
            <a:r>
              <a:rPr/>
              <a:t>from</a:t>
            </a:r>
            <a:r>
              <a:rPr/>
              <a:t> </a:t>
            </a:r>
            <a:r>
              <a:rPr/>
              <a:t>their</a:t>
            </a:r>
            <a:r>
              <a:rPr/>
              <a:t> </a:t>
            </a:r>
            <a:r>
              <a:rPr/>
              <a:t>story</a:t>
            </a:r>
            <a:r>
              <a:rPr/>
              <a:t> </a:t>
            </a:r>
            <a:r>
              <a:rPr/>
              <a:t>and</a:t>
            </a:r>
            <a:r>
              <a:rPr/>
              <a:t> </a:t>
            </a:r>
            <a:r>
              <a:rPr/>
              <a:t>review</a:t>
            </a:r>
            <a:r>
              <a:rPr/>
              <a:t> </a:t>
            </a:r>
            <a:r>
              <a:rPr/>
              <a:t>them–</a:t>
            </a:r>
            <a:r>
              <a:rPr/>
              <a:t> </a:t>
            </a:r>
            <a:r>
              <a:rPr/>
              <a:t>consider</a:t>
            </a:r>
            <a:r>
              <a:rPr/>
              <a:t> </a:t>
            </a:r>
            <a:r>
              <a:rPr/>
              <a:t>adding</a:t>
            </a:r>
            <a:r>
              <a:rPr/>
              <a:t> </a:t>
            </a:r>
            <a:r>
              <a:rPr/>
              <a:t>details,</a:t>
            </a:r>
            <a:r>
              <a:rPr/>
              <a:t> </a:t>
            </a:r>
            <a:r>
              <a:rPr/>
              <a:t>think</a:t>
            </a:r>
            <a:r>
              <a:rPr/>
              <a:t> </a:t>
            </a:r>
            <a:r>
              <a:rPr/>
              <a:t>of</a:t>
            </a:r>
            <a:r>
              <a:rPr/>
              <a:t> </a:t>
            </a:r>
            <a:r>
              <a:rPr/>
              <a:t>what</a:t>
            </a:r>
            <a:r>
              <a:rPr/>
              <a:t> </a:t>
            </a:r>
            <a:r>
              <a:rPr/>
              <a:t>you</a:t>
            </a:r>
            <a:r>
              <a:rPr/>
              <a:t> </a:t>
            </a:r>
            <a:r>
              <a:rPr/>
              <a:t>left</a:t>
            </a:r>
            <a:r>
              <a:rPr/>
              <a:t> </a:t>
            </a:r>
            <a:r>
              <a:rPr/>
              <a:t>out</a:t>
            </a:r>
          </a:p>
          <a:p>
            <a:pPr lvl="0" marL="0" indent="0">
              <a:buNone/>
            </a:pPr>
          </a:p>
          <a:p>
            <a:pPr lvl="1"/>
            <a:r>
              <a:rPr/>
              <a:t>Organize,</a:t>
            </a:r>
            <a:r>
              <a:rPr/>
              <a:t> </a:t>
            </a:r>
            <a:r>
              <a:rPr/>
              <a:t>and</a:t>
            </a:r>
            <a:r>
              <a:rPr/>
              <a:t> </a:t>
            </a:r>
            <a:r>
              <a:rPr/>
              <a:t>Type</a:t>
            </a:r>
            <a:r>
              <a:rPr/>
              <a:t> </a:t>
            </a:r>
            <a:r>
              <a:rPr/>
              <a:t>Up:</a:t>
            </a:r>
            <a:r>
              <a:rPr/>
              <a:t> </a:t>
            </a:r>
            <a:r>
              <a:rPr/>
              <a:t>Have</a:t>
            </a:r>
            <a:r>
              <a:rPr/>
              <a:t> </a:t>
            </a:r>
            <a:r>
              <a:rPr/>
              <a:t>learners</a:t>
            </a:r>
            <a:r>
              <a:rPr/>
              <a:t> </a:t>
            </a:r>
            <a:r>
              <a:rPr/>
              <a:t>type</a:t>
            </a:r>
            <a:r>
              <a:rPr/>
              <a:t> </a:t>
            </a:r>
            <a:r>
              <a:rPr/>
              <a:t>up</a:t>
            </a:r>
            <a:r>
              <a:rPr/>
              <a:t> </a:t>
            </a:r>
            <a:r>
              <a:rPr/>
              <a:t>their</a:t>
            </a:r>
            <a:r>
              <a:rPr/>
              <a:t> </a:t>
            </a:r>
            <a:r>
              <a:rPr/>
              <a:t>stories</a:t>
            </a:r>
            <a:r>
              <a:rPr/>
              <a:t> </a:t>
            </a:r>
            <a:r>
              <a:rPr/>
              <a:t>in</a:t>
            </a:r>
            <a:r>
              <a:rPr/>
              <a:t> </a:t>
            </a:r>
            <a:r>
              <a:rPr/>
              <a:t>a</a:t>
            </a:r>
            <a:r>
              <a:rPr/>
              <a:t> </a:t>
            </a:r>
            <a:r>
              <a:rPr/>
              <a:t>basic</a:t>
            </a:r>
            <a:r>
              <a:rPr/>
              <a:t> </a:t>
            </a:r>
            <a:r>
              <a:rPr/>
              <a:t>text</a:t>
            </a:r>
            <a:r>
              <a:rPr/>
              <a:t> </a:t>
            </a:r>
            <a:r>
              <a:rPr/>
              <a:t>editor,</a:t>
            </a:r>
            <a:r>
              <a:rPr/>
              <a:t> </a:t>
            </a:r>
            <a:r>
              <a:rPr/>
              <a:t>being</a:t>
            </a:r>
            <a:r>
              <a:rPr/>
              <a:t> </a:t>
            </a:r>
            <a:r>
              <a:rPr/>
              <a:t>sure</a:t>
            </a:r>
            <a:r>
              <a:rPr/>
              <a:t> </a:t>
            </a:r>
            <a:r>
              <a:rPr/>
              <a:t>to</a:t>
            </a:r>
            <a:r>
              <a:rPr/>
              <a:t> </a:t>
            </a:r>
            <a:r>
              <a:rPr/>
              <a:t>use</a:t>
            </a:r>
            <a:r>
              <a:rPr/>
              <a:t> </a:t>
            </a:r>
            <a:r>
              <a:rPr/>
              <a:t>“</a:t>
            </a:r>
            <a:r>
              <a:rPr/>
              <a:t>plain</a:t>
            </a:r>
            <a:r>
              <a:rPr/>
              <a:t> </a:t>
            </a:r>
            <a:r>
              <a:rPr/>
              <a:t>text</a:t>
            </a:r>
            <a:r>
              <a:rPr/>
              <a:t> </a:t>
            </a:r>
            <a:r>
              <a:rPr/>
              <a:t>mode</a:t>
            </a:r>
            <a:r>
              <a:rPr/>
              <a:t>”</a:t>
            </a:r>
            <a:r>
              <a:rPr/>
              <a:t> </a:t>
            </a:r>
            <a:r>
              <a:rPr/>
              <a:t>(not</a:t>
            </a:r>
            <a:r>
              <a:rPr/>
              <a:t> </a:t>
            </a:r>
            <a:r>
              <a:rPr/>
              <a:t>Rich</a:t>
            </a:r>
            <a:r>
              <a:rPr/>
              <a:t> </a:t>
            </a:r>
            <a:r>
              <a:rPr/>
              <a:t>Text</a:t>
            </a:r>
            <a:r>
              <a:rPr/>
              <a:t> </a:t>
            </a:r>
            <a:r>
              <a:rPr/>
              <a:t>mode).</a:t>
            </a:r>
            <a:r>
              <a:rPr/>
              <a:t> </a:t>
            </a:r>
            <a:r>
              <a:rPr/>
              <a:t>As</a:t>
            </a:r>
            <a:r>
              <a:rPr/>
              <a:t> </a:t>
            </a:r>
            <a:r>
              <a:rPr/>
              <a:t>they</a:t>
            </a:r>
            <a:r>
              <a:rPr/>
              <a:t> </a:t>
            </a:r>
            <a:r>
              <a:rPr/>
              <a:t>type</a:t>
            </a:r>
            <a:r>
              <a:rPr/>
              <a:t> </a:t>
            </a:r>
            <a:r>
              <a:rPr/>
              <a:t>up</a:t>
            </a:r>
            <a:r>
              <a:rPr/>
              <a:t> </a:t>
            </a:r>
            <a:r>
              <a:rPr/>
              <a:t>the</a:t>
            </a:r>
            <a:r>
              <a:rPr/>
              <a:t> </a:t>
            </a:r>
            <a:r>
              <a:rPr/>
              <a:t>story,</a:t>
            </a:r>
            <a:r>
              <a:rPr/>
              <a:t> </a:t>
            </a:r>
            <a:r>
              <a:rPr/>
              <a:t>they</a:t>
            </a:r>
            <a:r>
              <a:rPr/>
              <a:t> </a:t>
            </a:r>
            <a:r>
              <a:rPr/>
              <a:t>might</a:t>
            </a:r>
            <a:r>
              <a:rPr/>
              <a:t> </a:t>
            </a:r>
            <a:r>
              <a:rPr/>
              <a:t>consider</a:t>
            </a:r>
            <a:r>
              <a:rPr/>
              <a:t> </a:t>
            </a:r>
            <a:r>
              <a:rPr/>
              <a:t>organizing</a:t>
            </a:r>
            <a:r>
              <a:rPr/>
              <a:t> </a:t>
            </a:r>
            <a:r>
              <a:rPr/>
              <a:t>and</a:t>
            </a:r>
            <a:r>
              <a:rPr/>
              <a:t> </a:t>
            </a:r>
            <a:r>
              <a:rPr/>
              <a:t>structuring</a:t>
            </a:r>
            <a:r>
              <a:rPr/>
              <a:t> </a:t>
            </a:r>
            <a:r>
              <a:rPr/>
              <a:t>the</a:t>
            </a:r>
            <a:r>
              <a:rPr/>
              <a:t> </a:t>
            </a:r>
            <a:r>
              <a:rPr/>
              <a:t>story</a:t>
            </a:r>
            <a:r>
              <a:rPr/>
              <a:t> </a:t>
            </a:r>
            <a:r>
              <a:rPr/>
              <a:t>into</a:t>
            </a:r>
            <a:r>
              <a:rPr/>
              <a:t> </a:t>
            </a:r>
            <a:r>
              <a:rPr/>
              <a:t>a</a:t>
            </a:r>
            <a:r>
              <a:rPr/>
              <a:t> </a:t>
            </a:r>
            <a:r>
              <a:rPr/>
              <a:t>beginning,</a:t>
            </a:r>
            <a:r>
              <a:rPr/>
              <a:t> </a:t>
            </a:r>
            <a:r>
              <a:rPr/>
              <a:t>middle,</a:t>
            </a:r>
            <a:r>
              <a:rPr/>
              <a:t> </a:t>
            </a:r>
            <a:r>
              <a:rPr/>
              <a:t>and</a:t>
            </a:r>
            <a:r>
              <a:rPr/>
              <a:t> </a:t>
            </a:r>
            <a:r>
              <a:rPr/>
              <a:t>end.</a:t>
            </a:r>
            <a:r>
              <a:rPr/>
              <a:t> </a:t>
            </a:r>
            <a:r>
              <a:rPr/>
              <a:t>Maybe</a:t>
            </a:r>
            <a:r>
              <a:rPr/>
              <a:t> </a:t>
            </a:r>
            <a:r>
              <a:rPr/>
              <a:t>they</a:t>
            </a:r>
            <a:r>
              <a:rPr/>
              <a:t> </a:t>
            </a:r>
            <a:r>
              <a:rPr/>
              <a:t>can</a:t>
            </a:r>
            <a:r>
              <a:rPr/>
              <a:t> </a:t>
            </a:r>
            <a:r>
              <a:rPr/>
              <a:t>think</a:t>
            </a:r>
            <a:r>
              <a:rPr/>
              <a:t> </a:t>
            </a:r>
            <a:r>
              <a:rPr/>
              <a:t>of</a:t>
            </a:r>
            <a:r>
              <a:rPr/>
              <a:t> </a:t>
            </a:r>
            <a:r>
              <a:rPr/>
              <a:t>titles</a:t>
            </a:r>
            <a:r>
              <a:rPr/>
              <a:t> </a:t>
            </a:r>
            <a:r>
              <a:rPr/>
              <a:t>for</a:t>
            </a:r>
            <a:r>
              <a:rPr/>
              <a:t> </a:t>
            </a:r>
            <a:r>
              <a:rPr/>
              <a:t>the</a:t>
            </a:r>
            <a:r>
              <a:rPr/>
              <a:t> </a:t>
            </a:r>
            <a:r>
              <a:rPr/>
              <a:t>sections:</a:t>
            </a:r>
            <a:r>
              <a:rPr/>
              <a:t> </a:t>
            </a:r>
            <a:r>
              <a:rPr/>
              <a:t>“</a:t>
            </a:r>
            <a:r>
              <a:rPr/>
              <a:t>Early</a:t>
            </a:r>
            <a:r>
              <a:rPr/>
              <a:t> </a:t>
            </a:r>
            <a:r>
              <a:rPr/>
              <a:t>Days</a:t>
            </a:r>
            <a:r>
              <a:rPr/>
              <a:t>”</a:t>
            </a:r>
            <a:r>
              <a:rPr/>
              <a:t> </a:t>
            </a:r>
            <a:r>
              <a:rPr/>
              <a:t>“</a:t>
            </a:r>
            <a:r>
              <a:rPr/>
              <a:t>These</a:t>
            </a:r>
            <a:r>
              <a:rPr/>
              <a:t> </a:t>
            </a:r>
            <a:r>
              <a:rPr/>
              <a:t>Days</a:t>
            </a:r>
            <a:r>
              <a:rPr/>
              <a:t>”</a:t>
            </a:r>
            <a:r>
              <a:rPr/>
              <a:t> </a:t>
            </a:r>
            <a:r>
              <a:rPr/>
              <a:t>“</a:t>
            </a:r>
            <a:r>
              <a:rPr/>
              <a:t>What’s</a:t>
            </a:r>
            <a:r>
              <a:rPr/>
              <a:t> </a:t>
            </a:r>
            <a:r>
              <a:rPr/>
              <a:t>Next</a:t>
            </a:r>
            <a:r>
              <a:rPr/>
              <a:t>”</a:t>
            </a:r>
            <a:r>
              <a:rPr/>
              <a:t> </a:t>
            </a:r>
            <a:r>
              <a:rPr/>
              <a:t>Or</a:t>
            </a:r>
            <a:r>
              <a:rPr/>
              <a:t> </a:t>
            </a:r>
            <a:r>
              <a:rPr/>
              <a:t>they</a:t>
            </a:r>
            <a:r>
              <a:rPr/>
              <a:t> </a:t>
            </a:r>
            <a:r>
              <a:rPr/>
              <a:t>can</a:t>
            </a:r>
            <a:r>
              <a:rPr/>
              <a:t> </a:t>
            </a:r>
            <a:r>
              <a:rPr/>
              <a:t>find</a:t>
            </a:r>
            <a:r>
              <a:rPr/>
              <a:t> </a:t>
            </a:r>
            <a:r>
              <a:rPr/>
              <a:t>ways</a:t>
            </a:r>
            <a:r>
              <a:rPr/>
              <a:t> </a:t>
            </a:r>
            <a:r>
              <a:rPr/>
              <a:t>other</a:t>
            </a:r>
            <a:r>
              <a:rPr/>
              <a:t> </a:t>
            </a:r>
            <a:r>
              <a:rPr/>
              <a:t>ways</a:t>
            </a:r>
            <a:r>
              <a:rPr/>
              <a:t> </a:t>
            </a:r>
            <a:r>
              <a:rPr/>
              <a:t>to</a:t>
            </a:r>
            <a:r>
              <a:rPr/>
              <a:t> </a:t>
            </a:r>
            <a:r>
              <a:rPr/>
              <a:t>organize</a:t>
            </a:r>
            <a:r>
              <a:rPr/>
              <a:t> </a:t>
            </a:r>
            <a:r>
              <a:rPr/>
              <a:t>the</a:t>
            </a:r>
            <a:r>
              <a:rPr/>
              <a:t> </a:t>
            </a:r>
            <a:r>
              <a:rPr/>
              <a:t>content,</a:t>
            </a:r>
            <a:r>
              <a:rPr/>
              <a:t> </a:t>
            </a:r>
            <a:r>
              <a:rPr/>
              <a:t>if</a:t>
            </a:r>
            <a:r>
              <a:rPr/>
              <a:t> </a:t>
            </a:r>
            <a:r>
              <a:rPr/>
              <a:t>they</a:t>
            </a:r>
            <a:r>
              <a:rPr/>
              <a:t> </a:t>
            </a:r>
            <a:r>
              <a:rPr/>
              <a:t>talked</a:t>
            </a:r>
            <a:r>
              <a:rPr/>
              <a:t> </a:t>
            </a:r>
            <a:r>
              <a:rPr/>
              <a:t>more</a:t>
            </a:r>
            <a:r>
              <a:rPr/>
              <a:t> </a:t>
            </a:r>
            <a:r>
              <a:rPr/>
              <a:t>about</a:t>
            </a:r>
            <a:r>
              <a:rPr/>
              <a:t> </a:t>
            </a:r>
            <a:r>
              <a:rPr/>
              <a:t>interest</a:t>
            </a:r>
            <a:r>
              <a:rPr/>
              <a:t> </a:t>
            </a:r>
            <a:r>
              <a:rPr/>
              <a:t>sections–</a:t>
            </a:r>
            <a:r>
              <a:rPr/>
              <a:t> </a:t>
            </a:r>
            <a:r>
              <a:rPr/>
              <a:t>“</a:t>
            </a:r>
            <a:r>
              <a:rPr/>
              <a:t>My</a:t>
            </a:r>
            <a:r>
              <a:rPr/>
              <a:t> </a:t>
            </a:r>
            <a:r>
              <a:rPr/>
              <a:t>favorite</a:t>
            </a:r>
            <a:r>
              <a:rPr/>
              <a:t> </a:t>
            </a:r>
            <a:r>
              <a:rPr/>
              <a:t>songs</a:t>
            </a:r>
            <a:r>
              <a:rPr/>
              <a:t>”</a:t>
            </a:r>
            <a:r>
              <a:rPr/>
              <a:t> </a:t>
            </a:r>
            <a:r>
              <a:rPr/>
              <a:t>“</a:t>
            </a:r>
            <a:r>
              <a:rPr/>
              <a:t>My</a:t>
            </a:r>
            <a:r>
              <a:rPr/>
              <a:t> </a:t>
            </a:r>
            <a:r>
              <a:rPr/>
              <a:t>favorite</a:t>
            </a:r>
            <a:r>
              <a:rPr/>
              <a:t> </a:t>
            </a:r>
            <a:r>
              <a:rPr/>
              <a:t>places</a:t>
            </a:r>
            <a:r>
              <a:rPr/>
              <a:t>”</a:t>
            </a:r>
            <a:r>
              <a:rPr/>
              <a:t> </a:t>
            </a:r>
            <a:r>
              <a:rPr/>
              <a:t>etc.</a:t>
            </a:r>
            <a:r>
              <a:rPr/>
              <a:t> </a:t>
            </a:r>
            <a:r>
              <a:rPr/>
              <a:t>Creating</a:t>
            </a:r>
            <a:r>
              <a:rPr/>
              <a:t> </a:t>
            </a:r>
            <a:r>
              <a:rPr/>
              <a:t>these</a:t>
            </a:r>
            <a:r>
              <a:rPr/>
              <a:t> </a:t>
            </a:r>
            <a:r>
              <a:rPr/>
              <a:t>sections</a:t>
            </a:r>
            <a:r>
              <a:rPr/>
              <a:t> </a:t>
            </a:r>
            <a:r>
              <a:rPr/>
              <a:t>will</a:t>
            </a:r>
            <a:r>
              <a:rPr/>
              <a:t> </a:t>
            </a:r>
            <a:r>
              <a:rPr/>
              <a:t>help</a:t>
            </a:r>
            <a:r>
              <a:rPr/>
              <a:t> </a:t>
            </a:r>
            <a:r>
              <a:rPr/>
              <a:t>structure</a:t>
            </a:r>
            <a:r>
              <a:rPr/>
              <a:t> </a:t>
            </a:r>
            <a:r>
              <a:rPr/>
              <a:t>the</a:t>
            </a:r>
            <a:r>
              <a:rPr/>
              <a:t> </a:t>
            </a:r>
            <a:r>
              <a:rPr/>
              <a:t>biography</a:t>
            </a:r>
            <a:r>
              <a:rPr/>
              <a:t> </a:t>
            </a:r>
            <a:r>
              <a:rPr/>
              <a:t>for</a:t>
            </a:r>
            <a:r>
              <a:rPr/>
              <a:t> </a:t>
            </a:r>
            <a:r>
              <a:rPr/>
              <a:t>easy</a:t>
            </a:r>
            <a:r>
              <a:rPr/>
              <a:t> </a:t>
            </a:r>
            <a:r>
              <a:rPr/>
              <a:t>reading</a:t>
            </a:r>
            <a:r>
              <a:rPr/>
              <a:t> </a:t>
            </a:r>
            <a:r>
              <a:rPr/>
              <a:t>as</a:t>
            </a:r>
            <a:r>
              <a:rPr/>
              <a:t> </a:t>
            </a:r>
            <a:r>
              <a:rPr/>
              <a:t>a</a:t>
            </a:r>
            <a:r>
              <a:rPr/>
              <a:t> </a:t>
            </a:r>
            <a:r>
              <a:rPr/>
              <a:t>web</a:t>
            </a:r>
            <a:r>
              <a:rPr/>
              <a:t> </a:t>
            </a:r>
            <a:r>
              <a:rPr/>
              <a:t>page.</a:t>
            </a:r>
          </a:p>
          <a:p>
            <a:pPr lvl="0" marL="0" indent="0">
              <a:buNone/>
            </a:pPr>
          </a:p>
          <a:p>
            <a:pPr lvl="1"/>
            <a:r>
              <a:rPr/>
              <a:t>Title</a:t>
            </a:r>
            <a:r>
              <a:rPr/>
              <a:t> </a:t>
            </a:r>
            <a:r>
              <a:rPr/>
              <a:t>Your</a:t>
            </a:r>
            <a:r>
              <a:rPr/>
              <a:t> </a:t>
            </a:r>
            <a:r>
              <a:rPr/>
              <a:t>Story.</a:t>
            </a:r>
            <a:r>
              <a:rPr/>
              <a:t> </a:t>
            </a:r>
            <a:r>
              <a:rPr/>
              <a:t>Come</a:t>
            </a:r>
            <a:r>
              <a:rPr/>
              <a:t> </a:t>
            </a:r>
            <a:r>
              <a:rPr/>
              <a:t>up</a:t>
            </a:r>
            <a:r>
              <a:rPr/>
              <a:t> </a:t>
            </a:r>
            <a:r>
              <a:rPr/>
              <a:t>with</a:t>
            </a:r>
            <a:r>
              <a:rPr/>
              <a:t> </a:t>
            </a:r>
            <a:r>
              <a:rPr/>
              <a:t>a</a:t>
            </a:r>
            <a:r>
              <a:rPr/>
              <a:t> </a:t>
            </a:r>
            <a:r>
              <a:rPr/>
              <a:t>snappy</a:t>
            </a:r>
            <a:r>
              <a:rPr/>
              <a:t> </a:t>
            </a:r>
            <a:r>
              <a:rPr/>
              <a:t>title</a:t>
            </a:r>
            <a:r>
              <a:rPr/>
              <a:t> </a:t>
            </a:r>
            <a:r>
              <a:rPr/>
              <a:t>for</a:t>
            </a:r>
            <a:r>
              <a:rPr/>
              <a:t> </a:t>
            </a:r>
            <a:r>
              <a:rPr/>
              <a:t>your</a:t>
            </a:r>
            <a:r>
              <a:rPr/>
              <a:t> </a:t>
            </a:r>
            <a:r>
              <a:rPr/>
              <a:t>story</a:t>
            </a:r>
            <a:r>
              <a:rPr/>
              <a:t> </a:t>
            </a:r>
            <a:r>
              <a:rPr/>
              <a:t>or</a:t>
            </a:r>
            <a:r>
              <a:rPr/>
              <a:t> </a:t>
            </a:r>
            <a:r>
              <a:rPr/>
              <a:t>content.</a:t>
            </a:r>
            <a:r>
              <a:rPr/>
              <a:t> </a:t>
            </a:r>
            <a:r>
              <a:rPr/>
              <a:t>Or</a:t>
            </a:r>
            <a:r>
              <a:rPr/>
              <a:t> </a:t>
            </a:r>
            <a:r>
              <a:rPr/>
              <a:t>go</a:t>
            </a:r>
            <a:r>
              <a:rPr/>
              <a:t> </a:t>
            </a:r>
            <a:r>
              <a:rPr/>
              <a:t>with</a:t>
            </a:r>
            <a:r>
              <a:rPr/>
              <a:t> </a:t>
            </a:r>
            <a:r>
              <a:rPr/>
              <a:t>something</a:t>
            </a:r>
            <a:r>
              <a:rPr/>
              <a:t> </a:t>
            </a:r>
            <a:r>
              <a:rPr/>
              <a:t>basic.</a:t>
            </a:r>
          </a:p>
          <a:p>
            <a:pPr lvl="0" marL="0" indent="0">
              <a:buNone/>
            </a:pPr>
          </a:p>
          <a:p>
            <a:pPr lvl="1"/>
            <a:r>
              <a:rPr/>
              <a:t>Make</a:t>
            </a:r>
            <a:r>
              <a:rPr/>
              <a:t> </a:t>
            </a:r>
            <a:r>
              <a:rPr/>
              <a:t>a</a:t>
            </a:r>
            <a:r>
              <a:rPr/>
              <a:t> </a:t>
            </a:r>
            <a:r>
              <a:rPr/>
              <a:t>new</a:t>
            </a:r>
            <a:r>
              <a:rPr/>
              <a:t> </a:t>
            </a:r>
            <a:r>
              <a:rPr/>
              <a:t>folder</a:t>
            </a:r>
            <a:r>
              <a:rPr/>
              <a:t> </a:t>
            </a:r>
            <a:r>
              <a:rPr/>
              <a:t>on</a:t>
            </a:r>
            <a:r>
              <a:rPr/>
              <a:t> </a:t>
            </a:r>
            <a:r>
              <a:rPr/>
              <a:t>your</a:t>
            </a:r>
            <a:r>
              <a:rPr/>
              <a:t> </a:t>
            </a:r>
            <a:r>
              <a:rPr/>
              <a:t>computer</a:t>
            </a:r>
            <a:r>
              <a:rPr/>
              <a:t> </a:t>
            </a:r>
            <a:r>
              <a:rPr/>
              <a:t>and</a:t>
            </a:r>
            <a:r>
              <a:rPr/>
              <a:t> </a:t>
            </a:r>
            <a:r>
              <a:rPr/>
              <a:t>call</a:t>
            </a:r>
            <a:r>
              <a:rPr/>
              <a:t> </a:t>
            </a:r>
            <a:r>
              <a:rPr/>
              <a:t>it</a:t>
            </a:r>
            <a:r>
              <a:rPr/>
              <a:t> </a:t>
            </a:r>
            <a:r>
              <a:rPr/>
              <a:t>“</a:t>
            </a:r>
            <a:r>
              <a:rPr/>
              <a:t>xx-webpage</a:t>
            </a:r>
            <a:r>
              <a:rPr/>
              <a:t>”</a:t>
            </a:r>
            <a:r>
              <a:rPr/>
              <a:t> </a:t>
            </a:r>
            <a:r>
              <a:rPr/>
              <a:t>using</a:t>
            </a:r>
            <a:r>
              <a:rPr/>
              <a:t> </a:t>
            </a:r>
            <a:r>
              <a:rPr/>
              <a:t>your</a:t>
            </a:r>
            <a:r>
              <a:rPr/>
              <a:t> </a:t>
            </a:r>
            <a:r>
              <a:rPr/>
              <a:t>initials.</a:t>
            </a:r>
            <a:r>
              <a:rPr/>
              <a:t> </a:t>
            </a:r>
            <a:r>
              <a:rPr/>
              <a:t>You</a:t>
            </a:r>
            <a:r>
              <a:rPr/>
              <a:t> </a:t>
            </a:r>
            <a:r>
              <a:rPr/>
              <a:t>should</a:t>
            </a:r>
            <a:r>
              <a:rPr/>
              <a:t> </a:t>
            </a:r>
            <a:r>
              <a:rPr/>
              <a:t>save</a:t>
            </a:r>
            <a:r>
              <a:rPr/>
              <a:t> </a:t>
            </a:r>
            <a:r>
              <a:rPr/>
              <a:t>this</a:t>
            </a:r>
            <a:r>
              <a:rPr/>
              <a:t> </a:t>
            </a:r>
            <a:r>
              <a:rPr/>
              <a:t>file</a:t>
            </a:r>
            <a:r>
              <a:rPr/>
              <a:t> </a:t>
            </a:r>
            <a:r>
              <a:rPr/>
              <a:t>in</a:t>
            </a:r>
            <a:r>
              <a:rPr/>
              <a:t> </a:t>
            </a:r>
            <a:r>
              <a:rPr/>
              <a:t>two</a:t>
            </a:r>
            <a:r>
              <a:rPr/>
              <a:t> </a:t>
            </a:r>
            <a:r>
              <a:rPr/>
              <a:t>versions.</a:t>
            </a:r>
          </a:p>
          <a:p>
            <a:pPr lvl="0" marL="0" indent="0">
              <a:buNone/>
            </a:pPr>
          </a:p>
          <a:p>
            <a:pPr lvl="1"/>
            <a:r>
              <a:rPr/>
              <a:t>Save</a:t>
            </a:r>
            <a:r>
              <a:rPr/>
              <a:t> </a:t>
            </a:r>
            <a:r>
              <a:rPr/>
              <a:t>your</a:t>
            </a:r>
            <a:r>
              <a:rPr/>
              <a:t> </a:t>
            </a:r>
            <a:r>
              <a:rPr/>
              <a:t>story</a:t>
            </a:r>
            <a:r>
              <a:rPr/>
              <a:t> </a:t>
            </a:r>
            <a:r>
              <a:rPr/>
              <a:t>in</a:t>
            </a:r>
            <a:r>
              <a:rPr/>
              <a:t> </a:t>
            </a:r>
            <a:r>
              <a:rPr/>
              <a:t>the</a:t>
            </a:r>
            <a:r>
              <a:rPr/>
              <a:t> </a:t>
            </a:r>
            <a:r>
              <a:rPr/>
              <a:t>folder</a:t>
            </a:r>
            <a:r>
              <a:rPr/>
              <a:t> </a:t>
            </a:r>
            <a:r>
              <a:rPr/>
              <a:t>with</a:t>
            </a:r>
            <a:r>
              <a:rPr/>
              <a:t> </a:t>
            </a:r>
            <a:r>
              <a:rPr/>
              <a:t>.txt</a:t>
            </a:r>
            <a:r>
              <a:rPr/>
              <a:t> </a:t>
            </a:r>
            <a:r>
              <a:rPr/>
              <a:t>as</a:t>
            </a:r>
            <a:r>
              <a:rPr/>
              <a:t> </a:t>
            </a:r>
            <a:r>
              <a:rPr/>
              <a:t>the</a:t>
            </a:r>
            <a:r>
              <a:rPr/>
              <a:t> </a:t>
            </a:r>
            <a:r>
              <a:rPr/>
              <a:t>extension–</a:t>
            </a:r>
            <a:r>
              <a:rPr/>
              <a:t> </a:t>
            </a:r>
            <a:r>
              <a:rPr/>
              <a:t>Give</a:t>
            </a:r>
            <a:r>
              <a:rPr/>
              <a:t> </a:t>
            </a:r>
            <a:r>
              <a:rPr/>
              <a:t>it</a:t>
            </a:r>
            <a:r>
              <a:rPr/>
              <a:t> </a:t>
            </a:r>
            <a:r>
              <a:rPr/>
              <a:t>a</a:t>
            </a:r>
            <a:r>
              <a:rPr/>
              <a:t> </a:t>
            </a:r>
            <a:r>
              <a:rPr/>
              <a:t>title</a:t>
            </a:r>
            <a:r>
              <a:rPr/>
              <a:t> </a:t>
            </a:r>
            <a:r>
              <a:rPr/>
              <a:t>with</a:t>
            </a:r>
            <a:r>
              <a:rPr/>
              <a:t> </a:t>
            </a:r>
            <a:r>
              <a:rPr/>
              <a:t>no</a:t>
            </a:r>
            <a:r>
              <a:rPr/>
              <a:t> </a:t>
            </a:r>
            <a:r>
              <a:rPr/>
              <a:t>spaces</a:t>
            </a:r>
            <a:r>
              <a:rPr/>
              <a:t> </a:t>
            </a:r>
            <a:r>
              <a:rPr/>
              <a:t>or</a:t>
            </a:r>
            <a:r>
              <a:rPr/>
              <a:t> </a:t>
            </a:r>
            <a:r>
              <a:rPr/>
              <a:t>punctuation</a:t>
            </a:r>
            <a:r>
              <a:rPr/>
              <a:t> </a:t>
            </a:r>
            <a:r>
              <a:rPr/>
              <a:t>other</a:t>
            </a:r>
            <a:r>
              <a:rPr/>
              <a:t> </a:t>
            </a:r>
            <a:r>
              <a:rPr/>
              <a:t>than</a:t>
            </a:r>
            <a:r>
              <a:rPr/>
              <a:t> </a:t>
            </a:r>
            <a:r>
              <a:rPr/>
              <a:t>dashes</a:t>
            </a:r>
            <a:r>
              <a:rPr/>
              <a:t> </a:t>
            </a:r>
            <a:r>
              <a:rPr/>
              <a:t>or</a:t>
            </a:r>
            <a:r>
              <a:rPr/>
              <a:t> </a:t>
            </a:r>
            <a:r>
              <a:rPr/>
              <a:t>underscores,</a:t>
            </a:r>
            <a:r>
              <a:rPr/>
              <a:t> </a:t>
            </a:r>
            <a:r>
              <a:rPr/>
              <a:t>like</a:t>
            </a:r>
            <a:r>
              <a:rPr/>
              <a:t> </a:t>
            </a:r>
            <a:r>
              <a:rPr/>
              <a:t>“</a:t>
            </a:r>
            <a:r>
              <a:rPr/>
              <a:t>about-zm.txt</a:t>
            </a:r>
            <a:r>
              <a:rPr/>
              <a:t>”</a:t>
            </a:r>
            <a:r>
              <a:rPr/>
              <a:t> </a:t>
            </a:r>
            <a:r>
              <a:rPr/>
              <a:t>This</a:t>
            </a:r>
            <a:r>
              <a:rPr/>
              <a:t> </a:t>
            </a:r>
            <a:r>
              <a:rPr/>
              <a:t>is</a:t>
            </a:r>
            <a:r>
              <a:rPr/>
              <a:t> </a:t>
            </a:r>
            <a:r>
              <a:rPr/>
              <a:t>the</a:t>
            </a:r>
            <a:r>
              <a:rPr/>
              <a:t> </a:t>
            </a:r>
            <a:r>
              <a:rPr/>
              <a:t>text</a:t>
            </a:r>
            <a:r>
              <a:rPr/>
              <a:t> </a:t>
            </a:r>
            <a:r>
              <a:rPr/>
              <a:t>version</a:t>
            </a:r>
            <a:r>
              <a:rPr/>
              <a:t> </a:t>
            </a:r>
            <a:r>
              <a:rPr/>
              <a:t>of</a:t>
            </a:r>
            <a:r>
              <a:rPr/>
              <a:t> </a:t>
            </a:r>
            <a:r>
              <a:rPr/>
              <a:t>your</a:t>
            </a:r>
            <a:r>
              <a:rPr/>
              <a:t> </a:t>
            </a:r>
            <a:r>
              <a:rPr/>
              <a:t>story,</a:t>
            </a:r>
            <a:r>
              <a:rPr/>
              <a:t> </a:t>
            </a:r>
            <a:r>
              <a:rPr/>
              <a:t>the</a:t>
            </a:r>
            <a:r>
              <a:rPr/>
              <a:t> </a:t>
            </a:r>
            <a:r>
              <a:rPr/>
              <a:t>raw</a:t>
            </a:r>
            <a:r>
              <a:rPr/>
              <a:t> </a:t>
            </a:r>
            <a:r>
              <a:rPr/>
              <a:t>content.</a:t>
            </a:r>
          </a:p>
          <a:p>
            <a:pPr lvl="0" marL="0" indent="0">
              <a:buNone/>
            </a:pPr>
          </a:p>
          <a:p>
            <a:pPr lvl="1"/>
            <a:r>
              <a:rPr/>
              <a:t>Copy-paste</a:t>
            </a:r>
            <a:r>
              <a:rPr/>
              <a:t> </a:t>
            </a:r>
            <a:r>
              <a:rPr/>
              <a:t>this</a:t>
            </a:r>
            <a:r>
              <a:rPr/>
              <a:t> </a:t>
            </a:r>
            <a:r>
              <a:rPr/>
              <a:t>raw</a:t>
            </a:r>
            <a:r>
              <a:rPr/>
              <a:t> </a:t>
            </a:r>
            <a:r>
              <a:rPr/>
              <a:t>content</a:t>
            </a:r>
            <a:r>
              <a:rPr/>
              <a:t> </a:t>
            </a:r>
            <a:r>
              <a:rPr/>
              <a:t>into</a:t>
            </a:r>
            <a:r>
              <a:rPr/>
              <a:t> </a:t>
            </a:r>
            <a:r>
              <a:rPr/>
              <a:t>the</a:t>
            </a:r>
            <a:r>
              <a:rPr/>
              <a:t> </a:t>
            </a:r>
            <a:r>
              <a:rPr/>
              <a:t>Glitch</a:t>
            </a:r>
            <a:r>
              <a:rPr/>
              <a:t> </a:t>
            </a:r>
            <a:r>
              <a:rPr/>
              <a:t>editor</a:t>
            </a:r>
            <a:r>
              <a:rPr/>
              <a:t> </a:t>
            </a:r>
            <a:r>
              <a:rPr/>
              <a:t>window</a:t>
            </a:r>
            <a:r>
              <a:rPr/>
              <a:t> </a:t>
            </a:r>
            <a:r>
              <a:rPr/>
              <a:t>and</a:t>
            </a:r>
            <a:r>
              <a:rPr/>
              <a:t> </a:t>
            </a:r>
            <a:r>
              <a:rPr/>
              <a:t>start</a:t>
            </a:r>
            <a:r>
              <a:rPr/>
              <a:t> </a:t>
            </a:r>
            <a:r>
              <a:rPr/>
              <a:t>tagging.</a:t>
            </a:r>
          </a:p>
          <a:p>
            <a:pPr lvl="0" marL="0" indent="0">
              <a:buNone/>
            </a:pPr>
          </a:p>
          <a:p>
            <a:pPr lvl="1"/>
            <a:r>
              <a:rPr/>
              <a:t>Learners</a:t>
            </a:r>
            <a:r>
              <a:rPr/>
              <a:t> </a:t>
            </a:r>
            <a:r>
              <a:rPr/>
              <a:t>who</a:t>
            </a:r>
            <a:r>
              <a:rPr/>
              <a:t> </a:t>
            </a:r>
            <a:r>
              <a:rPr/>
              <a:t>create</a:t>
            </a:r>
            <a:r>
              <a:rPr/>
              <a:t> </a:t>
            </a:r>
            <a:r>
              <a:rPr/>
              <a:t>their</a:t>
            </a:r>
            <a:r>
              <a:rPr/>
              <a:t> </a:t>
            </a:r>
            <a:r>
              <a:rPr/>
              <a:t>own</a:t>
            </a:r>
            <a:r>
              <a:rPr/>
              <a:t> </a:t>
            </a:r>
            <a:r>
              <a:rPr/>
              <a:t>personal</a:t>
            </a:r>
            <a:r>
              <a:rPr/>
              <a:t> </a:t>
            </a:r>
            <a:r>
              <a:rPr/>
              <a:t>pages</a:t>
            </a:r>
            <a:r>
              <a:rPr/>
              <a:t> </a:t>
            </a:r>
            <a:r>
              <a:rPr/>
              <a:t>in</a:t>
            </a:r>
            <a:r>
              <a:rPr/>
              <a:t> </a:t>
            </a:r>
            <a:r>
              <a:rPr/>
              <a:t>Glitch</a:t>
            </a:r>
            <a:r>
              <a:rPr/>
              <a:t> </a:t>
            </a:r>
            <a:r>
              <a:rPr/>
              <a:t>can</a:t>
            </a:r>
            <a:r>
              <a:rPr/>
              <a:t> </a:t>
            </a:r>
            <a:r>
              <a:rPr/>
              <a:t>return</a:t>
            </a:r>
            <a:r>
              <a:rPr/>
              <a:t> </a:t>
            </a:r>
            <a:r>
              <a:rPr/>
              <a:t>to</a:t>
            </a:r>
            <a:r>
              <a:rPr/>
              <a:t> </a:t>
            </a:r>
            <a:r>
              <a:rPr/>
              <a:t>them</a:t>
            </a:r>
            <a:r>
              <a:rPr/>
              <a:t> </a:t>
            </a:r>
            <a:r>
              <a:rPr/>
              <a:t>and</a:t>
            </a:r>
            <a:r>
              <a:rPr/>
              <a:t> </a:t>
            </a:r>
            <a:r>
              <a:rPr/>
              <a:t>add</a:t>
            </a:r>
            <a:r>
              <a:rPr/>
              <a:t> </a:t>
            </a:r>
            <a:r>
              <a:rPr/>
              <a:t>content,</a:t>
            </a:r>
            <a:r>
              <a:rPr/>
              <a:t> </a:t>
            </a:r>
            <a:r>
              <a:rPr/>
              <a:t>especially</a:t>
            </a:r>
            <a:r>
              <a:rPr/>
              <a:t> </a:t>
            </a:r>
            <a:r>
              <a:rPr/>
              <a:t>for</a:t>
            </a:r>
            <a:r>
              <a:rPr/>
              <a:t> </a:t>
            </a:r>
            <a:r>
              <a:rPr/>
              <a:t>the</a:t>
            </a:r>
            <a:r>
              <a:rPr/>
              <a:t> </a:t>
            </a:r>
            <a:r>
              <a:rPr/>
              <a:t>Project</a:t>
            </a:r>
            <a:r>
              <a:rPr/>
              <a:t> </a:t>
            </a:r>
            <a:r>
              <a:rPr/>
              <a:t>Playlist</a:t>
            </a:r>
            <a:r>
              <a:rPr/>
              <a:t> </a:t>
            </a:r>
            <a:r>
              <a:rPr/>
              <a:t>or</a:t>
            </a:r>
            <a:r>
              <a:rPr/>
              <a:t> </a:t>
            </a:r>
            <a:r>
              <a:rPr/>
              <a:t>All</a:t>
            </a:r>
            <a:r>
              <a:rPr/>
              <a:t> </a:t>
            </a:r>
            <a:r>
              <a:rPr/>
              <a:t>the</a:t>
            </a:r>
            <a:r>
              <a:rPr/>
              <a:t> </a:t>
            </a:r>
            <a:r>
              <a:rPr/>
              <a:t>Stickers</a:t>
            </a:r>
            <a:r>
              <a:rPr/>
              <a:t> </a:t>
            </a:r>
            <a:r>
              <a:rPr/>
              <a:t>activities</a:t>
            </a:r>
            <a:r>
              <a:rPr/>
              <a:t> </a:t>
            </a:r>
            <a:r>
              <a:rPr/>
              <a:t>in</a:t>
            </a:r>
            <a:r>
              <a:rPr/>
              <a:t> </a:t>
            </a:r>
            <a:r>
              <a:rPr/>
              <a:t>the</a:t>
            </a:r>
            <a:r>
              <a:rPr/>
              <a:t> </a:t>
            </a:r>
            <a:r>
              <a:rPr/>
              <a:t>“</a:t>
            </a:r>
            <a:r>
              <a:rPr/>
              <a:t>Participate</a:t>
            </a:r>
            <a:r>
              <a:rPr/>
              <a:t>”</a:t>
            </a:r>
            <a:r>
              <a:rPr/>
              <a:t> </a:t>
            </a:r>
            <a:r>
              <a:rPr/>
              <a:t>section.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Choose</a:t>
            </a:r>
            <a:r>
              <a:rPr/>
              <a:t> </a:t>
            </a:r>
            <a:r>
              <a:rPr/>
              <a:t>one</a:t>
            </a:r>
            <a:r>
              <a:rPr/>
              <a:t> </a:t>
            </a:r>
            <a:r>
              <a:rPr/>
              <a:t>of</a:t>
            </a:r>
            <a:r>
              <a:rPr/>
              <a:t> </a:t>
            </a:r>
            <a:r>
              <a:rPr/>
              <a:t>the</a:t>
            </a:r>
            <a:r>
              <a:rPr/>
              <a:t> </a:t>
            </a:r>
            <a:r>
              <a:rPr/>
              <a:t>topics</a:t>
            </a:r>
            <a:r>
              <a:rPr/>
              <a:t> </a:t>
            </a:r>
            <a:r>
              <a:rPr/>
              <a:t>below</a:t>
            </a:r>
            <a:r>
              <a:rPr/>
              <a:t> </a:t>
            </a:r>
            <a:r>
              <a:rPr/>
              <a:t>to</a:t>
            </a:r>
            <a:r>
              <a:rPr/>
              <a:t> </a:t>
            </a:r>
            <a:r>
              <a:rPr/>
              <a:t>wrap</a:t>
            </a:r>
            <a:r>
              <a:rPr/>
              <a:t> </a:t>
            </a:r>
            <a:r>
              <a:rPr/>
              <a:t>up</a:t>
            </a:r>
            <a:r>
              <a:rPr/>
              <a:t> </a:t>
            </a:r>
            <a:r>
              <a:rPr/>
              <a:t>the</a:t>
            </a:r>
            <a:r>
              <a:rPr/>
              <a:t> </a:t>
            </a:r>
            <a:r>
              <a:rPr/>
              <a:t>activity:</a:t>
            </a:r>
          </a:p>
          <a:p>
            <a:pPr lvl="0" marL="0" indent="0">
              <a:buNone/>
            </a:pPr>
          </a:p>
          <a:p>
            <a:pPr lvl="0" marL="0" indent="0">
              <a:spcBef>
                <a:spcPts val="3000"/>
              </a:spcBef>
              <a:buNone/>
            </a:pPr>
            <a:r>
              <a:rPr b="1"/>
              <a:t>Sharing</a:t>
            </a:r>
            <a:r>
              <a:rPr b="1"/>
              <a:t> </a:t>
            </a:r>
            <a:r>
              <a:rPr b="1"/>
              <a:t>Code</a:t>
            </a:r>
            <a:r>
              <a:rPr b="1"/>
              <a:t> </a:t>
            </a:r>
            <a:r>
              <a:rPr b="1"/>
              <a:t>&amp;</a:t>
            </a:r>
            <a:r>
              <a:rPr b="1"/>
              <a:t> </a:t>
            </a:r>
            <a:r>
              <a:rPr b="1"/>
              <a:t>Remixing</a:t>
            </a:r>
            <a:r>
              <a:rPr b="1"/>
              <a:t> </a:t>
            </a:r>
            <a:r>
              <a:rPr b="1"/>
              <a:t>with</a:t>
            </a:r>
            <a:r>
              <a:rPr b="1"/>
              <a:t> </a:t>
            </a:r>
            <a:r>
              <a:rPr b="1"/>
              <a:t>Glitch</a:t>
            </a:r>
          </a:p>
          <a:p>
            <a:pPr lvl="0" marL="0" indent="0">
              <a:buNone/>
            </a:pPr>
          </a:p>
          <a:p>
            <a:pPr lvl="0" marL="0" indent="0">
              <a:buNone/>
            </a:pPr>
            <a:r>
              <a:rPr/>
              <a:t>https://glitch.com/~movieposters</a:t>
            </a:r>
          </a:p>
          <a:p>
            <a:pPr lvl="0" marL="0" indent="0">
              <a:buNone/>
            </a:pPr>
          </a:p>
          <a:p>
            <a:pPr lvl="1"/>
            <a:r>
              <a:rPr/>
              <a:t>If</a:t>
            </a:r>
            <a:r>
              <a:rPr/>
              <a:t> </a:t>
            </a:r>
            <a:r>
              <a:rPr/>
              <a:t>learners</a:t>
            </a:r>
            <a:r>
              <a:rPr/>
              <a:t> </a:t>
            </a:r>
            <a:r>
              <a:rPr/>
              <a:t>worked</a:t>
            </a:r>
            <a:r>
              <a:rPr/>
              <a:t> </a:t>
            </a:r>
            <a:r>
              <a:rPr/>
              <a:t>with</a:t>
            </a:r>
            <a:r>
              <a:rPr/>
              <a:t> </a:t>
            </a:r>
            <a:r>
              <a:rPr/>
              <a:t>their</a:t>
            </a:r>
            <a:r>
              <a:rPr/>
              <a:t> </a:t>
            </a:r>
            <a:r>
              <a:rPr/>
              <a:t>own</a:t>
            </a:r>
            <a:r>
              <a:rPr/>
              <a:t> </a:t>
            </a:r>
            <a:r>
              <a:rPr/>
              <a:t>stories,</a:t>
            </a:r>
            <a:r>
              <a:rPr/>
              <a:t> </a:t>
            </a:r>
            <a:r>
              <a:rPr/>
              <a:t>introduce</a:t>
            </a:r>
            <a:r>
              <a:rPr/>
              <a:t> </a:t>
            </a:r>
            <a:r>
              <a:rPr/>
              <a:t>them</a:t>
            </a:r>
            <a:r>
              <a:rPr/>
              <a:t> </a:t>
            </a:r>
            <a:r>
              <a:rPr/>
              <a:t>to</a:t>
            </a:r>
            <a:r>
              <a:rPr/>
              <a:t> </a:t>
            </a:r>
            <a:r>
              <a:rPr/>
              <a:t>remixable</a:t>
            </a:r>
            <a:r>
              <a:rPr/>
              <a:t> </a:t>
            </a:r>
            <a:r>
              <a:rPr/>
              <a:t>projects,</a:t>
            </a:r>
            <a:r>
              <a:rPr/>
              <a:t> </a:t>
            </a:r>
            <a:r>
              <a:rPr/>
              <a:t>and</a:t>
            </a:r>
            <a:r>
              <a:rPr/>
              <a:t> </a:t>
            </a:r>
            <a:r>
              <a:rPr/>
              <a:t>let</a:t>
            </a:r>
            <a:r>
              <a:rPr/>
              <a:t> </a:t>
            </a:r>
            <a:r>
              <a:rPr/>
              <a:t>them</a:t>
            </a:r>
            <a:r>
              <a:rPr/>
              <a:t> </a:t>
            </a:r>
            <a:r>
              <a:rPr/>
              <a:t>explore</a:t>
            </a:r>
            <a:r>
              <a:rPr/>
              <a:t> </a:t>
            </a:r>
            <a:r>
              <a:rPr/>
              <a:t>and</a:t>
            </a:r>
            <a:r>
              <a:rPr/>
              <a:t> </a:t>
            </a:r>
            <a:r>
              <a:rPr/>
              <a:t>play</a:t>
            </a:r>
            <a:r>
              <a:rPr/>
              <a:t> </a:t>
            </a:r>
            <a:r>
              <a:rPr/>
              <a:t>for</a:t>
            </a:r>
            <a:r>
              <a:rPr/>
              <a:t> </a:t>
            </a:r>
            <a:r>
              <a:rPr/>
              <a:t>5</a:t>
            </a:r>
            <a:r>
              <a:rPr/>
              <a:t> </a:t>
            </a:r>
            <a:r>
              <a:rPr/>
              <a:t>or</a:t>
            </a:r>
            <a:r>
              <a:rPr/>
              <a:t> </a:t>
            </a:r>
            <a:r>
              <a:rPr/>
              <a:t>10</a:t>
            </a:r>
            <a:r>
              <a:rPr/>
              <a:t> </a:t>
            </a:r>
            <a:r>
              <a:rPr/>
              <a:t>minutes.</a:t>
            </a:r>
            <a:r>
              <a:rPr/>
              <a:t> </a:t>
            </a:r>
            <a:r>
              <a:rPr/>
              <a:t>If</a:t>
            </a:r>
            <a:r>
              <a:rPr/>
              <a:t> </a:t>
            </a:r>
            <a:r>
              <a:rPr/>
              <a:t>they</a:t>
            </a:r>
            <a:r>
              <a:rPr/>
              <a:t> </a:t>
            </a:r>
            <a:r>
              <a:rPr/>
              <a:t>remixed</a:t>
            </a:r>
            <a:r>
              <a:rPr/>
              <a:t> </a:t>
            </a:r>
            <a:r>
              <a:rPr/>
              <a:t>an</a:t>
            </a:r>
            <a:r>
              <a:rPr/>
              <a:t> </a:t>
            </a:r>
            <a:r>
              <a:rPr/>
              <a:t>existing</a:t>
            </a:r>
            <a:r>
              <a:rPr/>
              <a:t> </a:t>
            </a:r>
            <a:r>
              <a:rPr/>
              <a:t>project,</a:t>
            </a:r>
            <a:r>
              <a:rPr/>
              <a:t> </a:t>
            </a:r>
            <a:r>
              <a:rPr/>
              <a:t>have</a:t>
            </a:r>
            <a:r>
              <a:rPr/>
              <a:t> </a:t>
            </a:r>
            <a:r>
              <a:rPr/>
              <a:t>a</a:t>
            </a:r>
            <a:r>
              <a:rPr/>
              <a:t> </a:t>
            </a:r>
            <a:r>
              <a:rPr/>
              <a:t>discussion</a:t>
            </a:r>
            <a:r>
              <a:rPr/>
              <a:t> </a:t>
            </a:r>
            <a:r>
              <a:rPr/>
              <a:t>about</a:t>
            </a:r>
            <a:r>
              <a:rPr/>
              <a:t> </a:t>
            </a:r>
            <a:r>
              <a:rPr/>
              <a:t>that</a:t>
            </a:r>
            <a:r>
              <a:rPr/>
              <a:t> </a:t>
            </a:r>
            <a:r>
              <a:rPr/>
              <a:t>experience.</a:t>
            </a:r>
            <a:r>
              <a:rPr/>
              <a:t> </a:t>
            </a:r>
            <a:r>
              <a:rPr/>
              <a:t>Ask</a:t>
            </a:r>
            <a:r>
              <a:rPr/>
              <a:t> </a:t>
            </a:r>
            <a:r>
              <a:rPr/>
              <a:t>learners:</a:t>
            </a:r>
          </a:p>
          <a:p>
            <a:pPr lvl="0" marL="0" indent="0">
              <a:buNone/>
            </a:pPr>
          </a:p>
          <a:p>
            <a:pPr lvl="2"/>
            <a:r>
              <a:rPr/>
              <a:t>What’s</a:t>
            </a:r>
            <a:r>
              <a:rPr/>
              <a:t> </a:t>
            </a:r>
            <a:r>
              <a:rPr/>
              <a:t>it</a:t>
            </a:r>
            <a:r>
              <a:rPr/>
              <a:t> </a:t>
            </a:r>
            <a:r>
              <a:rPr/>
              <a:t>like</a:t>
            </a:r>
            <a:r>
              <a:rPr/>
              <a:t> </a:t>
            </a:r>
            <a:r>
              <a:rPr/>
              <a:t>to</a:t>
            </a:r>
            <a:r>
              <a:rPr/>
              <a:t> </a:t>
            </a:r>
            <a:r>
              <a:rPr/>
              <a:t>see</a:t>
            </a:r>
            <a:r>
              <a:rPr/>
              <a:t> </a:t>
            </a:r>
            <a:r>
              <a:rPr/>
              <a:t>other</a:t>
            </a:r>
            <a:r>
              <a:rPr/>
              <a:t> </a:t>
            </a:r>
            <a:r>
              <a:rPr/>
              <a:t>people’s</a:t>
            </a:r>
            <a:r>
              <a:rPr/>
              <a:t> </a:t>
            </a:r>
            <a:r>
              <a:rPr/>
              <a:t>code?</a:t>
            </a:r>
            <a:r>
              <a:rPr/>
              <a:t> </a:t>
            </a:r>
            <a:r>
              <a:rPr/>
              <a:t>What</a:t>
            </a:r>
            <a:r>
              <a:rPr/>
              <a:t> </a:t>
            </a:r>
            <a:r>
              <a:rPr/>
              <a:t>did</a:t>
            </a:r>
            <a:r>
              <a:rPr/>
              <a:t> </a:t>
            </a:r>
            <a:r>
              <a:rPr/>
              <a:t>you</a:t>
            </a:r>
            <a:r>
              <a:rPr/>
              <a:t> </a:t>
            </a:r>
            <a:r>
              <a:rPr/>
              <a:t>find</a:t>
            </a:r>
            <a:r>
              <a:rPr/>
              <a:t> </a:t>
            </a:r>
            <a:r>
              <a:rPr/>
              <a:t>that’s</a:t>
            </a:r>
            <a:r>
              <a:rPr/>
              <a:t> </a:t>
            </a:r>
            <a:r>
              <a:rPr/>
              <a:t>new,</a:t>
            </a:r>
            <a:r>
              <a:rPr/>
              <a:t> </a:t>
            </a:r>
            <a:r>
              <a:rPr/>
              <a:t>surprising?</a:t>
            </a:r>
            <a:r>
              <a:rPr/>
              <a:t> </a:t>
            </a:r>
            <a:r>
              <a:rPr/>
              <a:t>Do</a:t>
            </a:r>
            <a:r>
              <a:rPr/>
              <a:t> </a:t>
            </a:r>
            <a:r>
              <a:rPr/>
              <a:t>you</a:t>
            </a:r>
            <a:r>
              <a:rPr/>
              <a:t> </a:t>
            </a:r>
            <a:r>
              <a:rPr/>
              <a:t>see</a:t>
            </a:r>
            <a:r>
              <a:rPr/>
              <a:t> </a:t>
            </a:r>
            <a:r>
              <a:rPr/>
              <a:t>things</a:t>
            </a:r>
            <a:r>
              <a:rPr/>
              <a:t> </a:t>
            </a:r>
            <a:r>
              <a:rPr/>
              <a:t>you’d</a:t>
            </a:r>
            <a:r>
              <a:rPr/>
              <a:t> </a:t>
            </a:r>
            <a:r>
              <a:rPr/>
              <a:t>like</a:t>
            </a:r>
            <a:r>
              <a:rPr/>
              <a:t> </a:t>
            </a:r>
            <a:r>
              <a:rPr/>
              <a:t>to</a:t>
            </a:r>
            <a:r>
              <a:rPr/>
              <a:t> </a:t>
            </a:r>
            <a:r>
              <a:rPr/>
              <a:t>try?</a:t>
            </a:r>
          </a:p>
          <a:p>
            <a:pPr lvl="0" marL="0" indent="0">
              <a:buNone/>
            </a:pPr>
          </a:p>
          <a:p>
            <a:pPr lvl="2"/>
            <a:r>
              <a:rPr/>
              <a:t>What</a:t>
            </a:r>
            <a:r>
              <a:rPr/>
              <a:t> </a:t>
            </a:r>
            <a:r>
              <a:rPr/>
              <a:t>can</a:t>
            </a:r>
            <a:r>
              <a:rPr/>
              <a:t> </a:t>
            </a:r>
            <a:r>
              <a:rPr/>
              <a:t>you</a:t>
            </a:r>
            <a:r>
              <a:rPr/>
              <a:t> </a:t>
            </a:r>
            <a:r>
              <a:rPr/>
              <a:t>learn</a:t>
            </a:r>
            <a:r>
              <a:rPr/>
              <a:t> </a:t>
            </a:r>
            <a:r>
              <a:rPr/>
              <a:t>from</a:t>
            </a:r>
            <a:r>
              <a:rPr/>
              <a:t> </a:t>
            </a:r>
            <a:r>
              <a:rPr/>
              <a:t>using</a:t>
            </a:r>
            <a:r>
              <a:rPr/>
              <a:t> </a:t>
            </a:r>
            <a:r>
              <a:rPr/>
              <a:t>thimble</a:t>
            </a:r>
            <a:r>
              <a:rPr/>
              <a:t> </a:t>
            </a:r>
            <a:r>
              <a:rPr/>
              <a:t>to</a:t>
            </a:r>
            <a:r>
              <a:rPr/>
              <a:t> </a:t>
            </a:r>
            <a:r>
              <a:rPr/>
              <a:t>explore</a:t>
            </a:r>
            <a:r>
              <a:rPr/>
              <a:t> </a:t>
            </a:r>
            <a:r>
              <a:rPr/>
              <a:t>and</a:t>
            </a:r>
            <a:r>
              <a:rPr/>
              <a:t> </a:t>
            </a:r>
            <a:r>
              <a:rPr/>
              <a:t>remix</a:t>
            </a:r>
            <a:r>
              <a:rPr/>
              <a:t> </a:t>
            </a:r>
            <a:r>
              <a:rPr/>
              <a:t>projects?</a:t>
            </a:r>
          </a:p>
          <a:p>
            <a:pPr lvl="0" marL="0" indent="0">
              <a:buNone/>
            </a:pPr>
          </a:p>
          <a:p>
            <a:pPr lvl="2"/>
            <a:r>
              <a:rPr/>
              <a:t>How</a:t>
            </a:r>
            <a:r>
              <a:rPr/>
              <a:t> </a:t>
            </a:r>
            <a:r>
              <a:rPr/>
              <a:t>would</a:t>
            </a:r>
            <a:r>
              <a:rPr/>
              <a:t> </a:t>
            </a:r>
            <a:r>
              <a:rPr/>
              <a:t>you</a:t>
            </a:r>
            <a:r>
              <a:rPr/>
              <a:t> </a:t>
            </a:r>
            <a:r>
              <a:rPr/>
              <a:t>feel</a:t>
            </a:r>
            <a:r>
              <a:rPr/>
              <a:t> </a:t>
            </a:r>
            <a:r>
              <a:rPr/>
              <a:t>about</a:t>
            </a:r>
            <a:r>
              <a:rPr/>
              <a:t> </a:t>
            </a:r>
            <a:r>
              <a:rPr/>
              <a:t>someone</a:t>
            </a:r>
            <a:r>
              <a:rPr/>
              <a:t> </a:t>
            </a:r>
            <a:r>
              <a:rPr/>
              <a:t>remixing</a:t>
            </a:r>
            <a:r>
              <a:rPr/>
              <a:t> </a:t>
            </a:r>
            <a:r>
              <a:rPr/>
              <a:t>your</a:t>
            </a:r>
            <a:r>
              <a:rPr/>
              <a:t> </a:t>
            </a:r>
            <a:r>
              <a:rPr/>
              <a:t>project?</a:t>
            </a:r>
          </a:p>
          <a:p>
            <a:pPr lvl="0" marL="0" indent="0">
              <a:buNone/>
            </a:pPr>
          </a:p>
          <a:p>
            <a:pPr lvl="1"/>
            <a:r>
              <a:rPr/>
              <a:t>Even</a:t>
            </a:r>
            <a:r>
              <a:rPr/>
              <a:t> </a:t>
            </a:r>
            <a:r>
              <a:rPr/>
              <a:t>if</a:t>
            </a:r>
            <a:r>
              <a:rPr/>
              <a:t> </a:t>
            </a:r>
            <a:r>
              <a:rPr/>
              <a:t>a</a:t>
            </a:r>
            <a:r>
              <a:rPr/>
              <a:t> </a:t>
            </a:r>
            <a:r>
              <a:rPr/>
              <a:t>page</a:t>
            </a:r>
            <a:r>
              <a:rPr/>
              <a:t> </a:t>
            </a:r>
            <a:r>
              <a:rPr/>
              <a:t>isn’t</a:t>
            </a:r>
            <a:r>
              <a:rPr/>
              <a:t> </a:t>
            </a:r>
            <a:r>
              <a:rPr/>
              <a:t>in</a:t>
            </a:r>
            <a:r>
              <a:rPr/>
              <a:t> </a:t>
            </a:r>
            <a:r>
              <a:rPr/>
              <a:t>Glitch,</a:t>
            </a:r>
            <a:r>
              <a:rPr/>
              <a:t> </a:t>
            </a:r>
            <a:r>
              <a:rPr/>
              <a:t>in</a:t>
            </a:r>
            <a:r>
              <a:rPr/>
              <a:t> </a:t>
            </a:r>
            <a:r>
              <a:rPr/>
              <a:t>lots</a:t>
            </a:r>
            <a:r>
              <a:rPr/>
              <a:t> </a:t>
            </a:r>
            <a:r>
              <a:rPr/>
              <a:t>of</a:t>
            </a:r>
            <a:r>
              <a:rPr/>
              <a:t> </a:t>
            </a:r>
            <a:r>
              <a:rPr/>
              <a:t>browsers</a:t>
            </a:r>
            <a:r>
              <a:rPr/>
              <a:t> </a:t>
            </a:r>
            <a:r>
              <a:rPr/>
              <a:t>you</a:t>
            </a:r>
            <a:r>
              <a:rPr/>
              <a:t> </a:t>
            </a:r>
            <a:r>
              <a:rPr/>
              <a:t>can</a:t>
            </a:r>
            <a:r>
              <a:rPr/>
              <a:t> </a:t>
            </a:r>
            <a:r>
              <a:rPr/>
              <a:t>peek</a:t>
            </a:r>
            <a:r>
              <a:rPr/>
              <a:t> </a:t>
            </a:r>
            <a:r>
              <a:rPr/>
              <a:t>at</a:t>
            </a:r>
            <a:r>
              <a:rPr/>
              <a:t> </a:t>
            </a:r>
            <a:r>
              <a:rPr/>
              <a:t>the</a:t>
            </a:r>
            <a:r>
              <a:rPr/>
              <a:t> </a:t>
            </a:r>
            <a:r>
              <a:rPr/>
              <a:t>source</a:t>
            </a:r>
            <a:r>
              <a:rPr/>
              <a:t> </a:t>
            </a:r>
            <a:r>
              <a:rPr/>
              <a:t>code…</a:t>
            </a:r>
            <a:r>
              <a:rPr/>
              <a:t> </a:t>
            </a:r>
            <a:r>
              <a:rPr/>
              <a:t>In</a:t>
            </a:r>
            <a:r>
              <a:rPr/>
              <a:t> </a:t>
            </a:r>
            <a:r>
              <a:rPr/>
              <a:t>FireFox,</a:t>
            </a:r>
            <a:r>
              <a:rPr/>
              <a:t> </a:t>
            </a:r>
            <a:r>
              <a:rPr/>
              <a:t>go</a:t>
            </a:r>
            <a:r>
              <a:rPr/>
              <a:t> </a:t>
            </a:r>
            <a:r>
              <a:rPr/>
              <a:t>to</a:t>
            </a:r>
            <a:r>
              <a:rPr/>
              <a:t> </a:t>
            </a:r>
            <a:r>
              <a:rPr/>
              <a:t>Tools</a:t>
            </a:r>
            <a:r>
              <a:rPr/>
              <a:t> </a:t>
            </a:r>
            <a:r>
              <a:rPr/>
              <a:t>&gt;</a:t>
            </a:r>
            <a:r>
              <a:rPr/>
              <a:t> </a:t>
            </a:r>
            <a:r>
              <a:rPr/>
              <a:t>Web</a:t>
            </a:r>
            <a:r>
              <a:rPr/>
              <a:t> </a:t>
            </a:r>
            <a:r>
              <a:rPr/>
              <a:t>Developer</a:t>
            </a:r>
            <a:r>
              <a:rPr/>
              <a:t> </a:t>
            </a:r>
            <a:r>
              <a:rPr/>
              <a:t>&gt;</a:t>
            </a:r>
            <a:r>
              <a:rPr/>
              <a:t> </a:t>
            </a:r>
            <a:r>
              <a:rPr/>
              <a:t>Page</a:t>
            </a:r>
            <a:r>
              <a:rPr/>
              <a:t> </a:t>
            </a:r>
            <a:r>
              <a:rPr/>
              <a:t>Source</a:t>
            </a:r>
            <a:r>
              <a:rPr/>
              <a:t> </a:t>
            </a:r>
            <a:r>
              <a:rPr/>
              <a:t>to</a:t>
            </a:r>
            <a:r>
              <a:rPr/>
              <a:t> </a:t>
            </a:r>
            <a:r>
              <a:rPr/>
              <a:t>see</a:t>
            </a:r>
            <a:r>
              <a:rPr/>
              <a:t> </a:t>
            </a:r>
            <a:r>
              <a:rPr/>
              <a:t>the</a:t>
            </a:r>
            <a:r>
              <a:rPr/>
              <a:t> </a:t>
            </a:r>
            <a:r>
              <a:rPr/>
              <a:t>code</a:t>
            </a:r>
            <a:r>
              <a:rPr/>
              <a:t> </a:t>
            </a:r>
            <a:r>
              <a:rPr/>
              <a:t>behind</a:t>
            </a:r>
            <a:r>
              <a:rPr/>
              <a:t> </a:t>
            </a:r>
            <a:r>
              <a:rPr/>
              <a:t>any</a:t>
            </a:r>
            <a:r>
              <a:rPr/>
              <a:t> </a:t>
            </a:r>
            <a:r>
              <a:rPr/>
              <a:t>page.</a:t>
            </a:r>
            <a:r>
              <a:rPr/>
              <a:t> </a:t>
            </a:r>
            <a:r>
              <a:rPr/>
              <a:t>If</a:t>
            </a:r>
            <a:r>
              <a:rPr/>
              <a:t> </a:t>
            </a:r>
            <a:r>
              <a:rPr/>
              <a:t>a</a:t>
            </a:r>
            <a:r>
              <a:rPr/>
              <a:t> </a:t>
            </a:r>
            <a:r>
              <a:rPr/>
              <a:t>page</a:t>
            </a:r>
            <a:r>
              <a:rPr/>
              <a:t> </a:t>
            </a:r>
            <a:r>
              <a:rPr/>
              <a:t>is</a:t>
            </a:r>
            <a:r>
              <a:rPr/>
              <a:t> </a:t>
            </a:r>
            <a:r>
              <a:rPr/>
              <a:t>a</a:t>
            </a:r>
            <a:r>
              <a:rPr/>
              <a:t> </a:t>
            </a:r>
            <a:r>
              <a:rPr/>
              <a:t>web</a:t>
            </a:r>
            <a:r>
              <a:rPr/>
              <a:t> </a:t>
            </a:r>
            <a:r>
              <a:rPr/>
              <a:t>app,</a:t>
            </a:r>
            <a:r>
              <a:rPr/>
              <a:t> </a:t>
            </a:r>
            <a:r>
              <a:rPr/>
              <a:t>the</a:t>
            </a:r>
            <a:r>
              <a:rPr/>
              <a:t> </a:t>
            </a:r>
            <a:r>
              <a:rPr/>
              <a:t>code</a:t>
            </a:r>
            <a:r>
              <a:rPr/>
              <a:t> </a:t>
            </a:r>
            <a:r>
              <a:rPr/>
              <a:t>is</a:t>
            </a:r>
            <a:r>
              <a:rPr/>
              <a:t> </a:t>
            </a:r>
            <a:r>
              <a:rPr/>
              <a:t>likely</a:t>
            </a:r>
            <a:r>
              <a:rPr/>
              <a:t> </a:t>
            </a:r>
            <a:r>
              <a:rPr/>
              <a:t>to</a:t>
            </a:r>
            <a:r>
              <a:rPr/>
              <a:t> </a:t>
            </a:r>
            <a:r>
              <a:rPr/>
              <a:t>be</a:t>
            </a:r>
            <a:r>
              <a:rPr/>
              <a:t> </a:t>
            </a:r>
            <a:r>
              <a:rPr/>
              <a:t>complex!</a:t>
            </a:r>
            <a:r>
              <a:rPr/>
              <a:t> </a:t>
            </a:r>
            <a:r>
              <a:rPr/>
              <a:t>If</a:t>
            </a:r>
            <a:r>
              <a:rPr/>
              <a:t> </a:t>
            </a:r>
            <a:r>
              <a:rPr/>
              <a:t>it’s</a:t>
            </a:r>
            <a:r>
              <a:rPr/>
              <a:t> </a:t>
            </a:r>
            <a:r>
              <a:rPr/>
              <a:t>a</a:t>
            </a:r>
            <a:r>
              <a:rPr/>
              <a:t> </a:t>
            </a:r>
            <a:r>
              <a:rPr/>
              <a:t>static</a:t>
            </a:r>
            <a:r>
              <a:rPr/>
              <a:t> </a:t>
            </a:r>
            <a:r>
              <a:rPr/>
              <a:t>page,</a:t>
            </a:r>
            <a:r>
              <a:rPr/>
              <a:t> </a:t>
            </a:r>
            <a:r>
              <a:rPr/>
              <a:t>it</a:t>
            </a:r>
            <a:r>
              <a:rPr/>
              <a:t> </a:t>
            </a:r>
            <a:r>
              <a:rPr/>
              <a:t>will</a:t>
            </a:r>
            <a:r>
              <a:rPr/>
              <a:t> </a:t>
            </a:r>
            <a:r>
              <a:rPr/>
              <a:t>be</a:t>
            </a:r>
            <a:r>
              <a:rPr/>
              <a:t> </a:t>
            </a:r>
            <a:r>
              <a:rPr/>
              <a:t>easier</a:t>
            </a:r>
            <a:r>
              <a:rPr/>
              <a:t> </a:t>
            </a:r>
            <a:r>
              <a:rPr/>
              <a:t>to</a:t>
            </a:r>
            <a:r>
              <a:rPr/>
              <a:t> </a:t>
            </a:r>
            <a:r>
              <a:rPr/>
              <a:t>read.</a:t>
            </a:r>
          </a:p>
          <a:p>
            <a:pPr lvl="0" marL="0" indent="0">
              <a:buNone/>
            </a:pPr>
          </a:p>
          <a:p>
            <a:pPr lvl="0" marL="0" indent="0">
              <a:buNone/>
            </a:pPr>
            <a:r>
              <a:rPr/>
              <a:t>Revisit/explore</a:t>
            </a:r>
            <a:r>
              <a:rPr/>
              <a:t> </a:t>
            </a:r>
            <a:r>
              <a:rPr/>
              <a:t>the</a:t>
            </a:r>
            <a:r>
              <a:rPr/>
              <a:t> </a:t>
            </a:r>
            <a:r>
              <a:rPr/>
              <a:t>difference</a:t>
            </a:r>
            <a:r>
              <a:rPr/>
              <a:t> </a:t>
            </a:r>
            <a:r>
              <a:rPr/>
              <a:t>between</a:t>
            </a:r>
            <a:r>
              <a:rPr/>
              <a:t> </a:t>
            </a:r>
            <a:r>
              <a:rPr/>
              <a:t>composing</a:t>
            </a:r>
            <a:r>
              <a:rPr/>
              <a:t> </a:t>
            </a:r>
            <a:r>
              <a:rPr/>
              <a:t>and</a:t>
            </a:r>
            <a:r>
              <a:rPr/>
              <a:t> </a:t>
            </a:r>
            <a:r>
              <a:rPr/>
              <a:t>publishing</a:t>
            </a:r>
            <a:r>
              <a:rPr/>
              <a:t> </a:t>
            </a:r>
            <a:r>
              <a:rPr/>
              <a:t>with</a:t>
            </a:r>
            <a:r>
              <a:rPr/>
              <a:t> </a:t>
            </a:r>
            <a:r>
              <a:rPr/>
              <a:t>Glitch</a:t>
            </a:r>
            <a:r>
              <a:rPr/>
              <a:t> </a:t>
            </a:r>
            <a:r>
              <a:rPr/>
              <a:t>OR</a:t>
            </a:r>
            <a:r>
              <a:rPr/>
              <a:t> </a:t>
            </a:r>
            <a:r>
              <a:rPr/>
              <a:t>creating</a:t>
            </a:r>
            <a:r>
              <a:rPr/>
              <a:t> </a:t>
            </a:r>
            <a:r>
              <a:rPr/>
              <a:t>pages</a:t>
            </a:r>
            <a:r>
              <a:rPr/>
              <a:t> </a:t>
            </a:r>
            <a:r>
              <a:rPr/>
              <a:t>with</a:t>
            </a:r>
            <a:r>
              <a:rPr/>
              <a:t> </a:t>
            </a:r>
            <a:r>
              <a:rPr/>
              <a:t>a</a:t>
            </a:r>
            <a:r>
              <a:rPr/>
              <a:t> </a:t>
            </a:r>
            <a:r>
              <a:rPr/>
              <a:t>text</a:t>
            </a:r>
            <a:r>
              <a:rPr/>
              <a:t> </a:t>
            </a:r>
            <a:r>
              <a:rPr/>
              <a:t>editor/browser</a:t>
            </a:r>
            <a:r>
              <a:rPr/>
              <a:t> </a:t>
            </a:r>
            <a:r>
              <a:rPr/>
              <a:t>and</a:t>
            </a:r>
            <a:r>
              <a:rPr/>
              <a:t> </a:t>
            </a:r>
            <a:r>
              <a:rPr/>
              <a:t>saving</a:t>
            </a:r>
            <a:r>
              <a:rPr/>
              <a:t> </a:t>
            </a:r>
            <a:r>
              <a:rPr/>
              <a:t>to</a:t>
            </a:r>
            <a:r>
              <a:rPr/>
              <a:t> </a:t>
            </a:r>
            <a:r>
              <a:rPr/>
              <a:t>a</a:t>
            </a:r>
            <a:r>
              <a:rPr/>
              <a:t> </a:t>
            </a:r>
            <a:r>
              <a:rPr/>
              <a:t>personal</a:t>
            </a:r>
            <a:r>
              <a:rPr/>
              <a:t> </a:t>
            </a:r>
            <a:r>
              <a:rPr/>
              <a:t>computer.</a:t>
            </a:r>
            <a:r>
              <a:rPr/>
              <a:t> </a:t>
            </a:r>
            <a:r>
              <a:rPr/>
              <a:t>Facilitator</a:t>
            </a:r>
            <a:r>
              <a:rPr/>
              <a:t> </a:t>
            </a:r>
            <a:r>
              <a:rPr/>
              <a:t>asks</a:t>
            </a:r>
            <a:r>
              <a:rPr/>
              <a:t> </a:t>
            </a:r>
            <a:r>
              <a:rPr/>
              <a:t>learners</a:t>
            </a:r>
            <a:r>
              <a:rPr/>
              <a:t> </a:t>
            </a:r>
            <a:r>
              <a:rPr/>
              <a:t>the</a:t>
            </a:r>
            <a:r>
              <a:rPr/>
              <a:t> </a:t>
            </a:r>
            <a:r>
              <a:rPr/>
              <a:t>differences;</a:t>
            </a:r>
            <a:r>
              <a:rPr/>
              <a:t> </a:t>
            </a:r>
            <a:r>
              <a:rPr/>
              <a:t>some</a:t>
            </a:r>
            <a:r>
              <a:rPr/>
              <a:t> </a:t>
            </a:r>
            <a:r>
              <a:rPr/>
              <a:t>might</a:t>
            </a:r>
            <a:r>
              <a:rPr/>
              <a:t> </a:t>
            </a:r>
            <a:r>
              <a:rPr/>
              <a:t>be:</a:t>
            </a:r>
            <a:r>
              <a:rPr/>
              <a:t> </a:t>
            </a:r>
            <a:r>
              <a:rPr/>
              <a:t>*</a:t>
            </a:r>
            <a:r>
              <a:rPr/>
              <a:t> </a:t>
            </a:r>
            <a:r>
              <a:rPr/>
              <a:t>With</a:t>
            </a:r>
            <a:r>
              <a:rPr/>
              <a:t> </a:t>
            </a:r>
            <a:r>
              <a:rPr/>
              <a:t>Glitch</a:t>
            </a:r>
            <a:r>
              <a:rPr/>
              <a:t> </a:t>
            </a:r>
            <a:r>
              <a:rPr/>
              <a:t>you’re</a:t>
            </a:r>
            <a:r>
              <a:rPr/>
              <a:t> </a:t>
            </a:r>
            <a:r>
              <a:rPr/>
              <a:t>on</a:t>
            </a:r>
            <a:r>
              <a:rPr/>
              <a:t> </a:t>
            </a:r>
            <a:r>
              <a:rPr/>
              <a:t>the</a:t>
            </a:r>
            <a:r>
              <a:rPr/>
              <a:t> </a:t>
            </a:r>
            <a:r>
              <a:rPr/>
              <a:t>web</a:t>
            </a:r>
            <a:r>
              <a:rPr/>
              <a:t> </a:t>
            </a:r>
            <a:r>
              <a:rPr/>
              <a:t>right</a:t>
            </a:r>
            <a:r>
              <a:rPr/>
              <a:t> </a:t>
            </a:r>
            <a:r>
              <a:rPr/>
              <a:t>away!</a:t>
            </a:r>
            <a:r>
              <a:rPr/>
              <a:t> </a:t>
            </a:r>
            <a:r>
              <a:rPr/>
              <a:t>The</a:t>
            </a:r>
            <a:r>
              <a:rPr/>
              <a:t> </a:t>
            </a:r>
            <a:r>
              <a:rPr/>
              <a:t>page</a:t>
            </a:r>
            <a:r>
              <a:rPr/>
              <a:t> </a:t>
            </a:r>
            <a:r>
              <a:rPr/>
              <a:t>is</a:t>
            </a:r>
            <a:r>
              <a:rPr/>
              <a:t> </a:t>
            </a:r>
            <a:r>
              <a:rPr/>
              <a:t>saved</a:t>
            </a:r>
            <a:r>
              <a:rPr/>
              <a:t> </a:t>
            </a:r>
            <a:r>
              <a:rPr/>
              <a:t>to</a:t>
            </a:r>
            <a:r>
              <a:rPr/>
              <a:t> </a:t>
            </a:r>
            <a:r>
              <a:rPr/>
              <a:t>Mozilla’s</a:t>
            </a:r>
            <a:r>
              <a:rPr/>
              <a:t> </a:t>
            </a:r>
            <a:r>
              <a:rPr/>
              <a:t>server.</a:t>
            </a:r>
            <a:r>
              <a:rPr/>
              <a:t> </a:t>
            </a:r>
            <a:r>
              <a:rPr/>
              <a:t>And</a:t>
            </a:r>
            <a:r>
              <a:rPr/>
              <a:t> </a:t>
            </a:r>
            <a:r>
              <a:rPr/>
              <a:t>you</a:t>
            </a:r>
            <a:r>
              <a:rPr/>
              <a:t> </a:t>
            </a:r>
            <a:r>
              <a:rPr/>
              <a:t>can</a:t>
            </a:r>
            <a:r>
              <a:rPr/>
              <a:t> </a:t>
            </a:r>
            <a:r>
              <a:rPr/>
              <a:t>see</a:t>
            </a:r>
            <a:r>
              <a:rPr/>
              <a:t> </a:t>
            </a:r>
            <a:r>
              <a:rPr/>
              <a:t>your</a:t>
            </a:r>
            <a:r>
              <a:rPr/>
              <a:t> </a:t>
            </a:r>
            <a:r>
              <a:rPr/>
              <a:t>changes</a:t>
            </a:r>
            <a:r>
              <a:rPr/>
              <a:t> </a:t>
            </a:r>
            <a:r>
              <a:rPr/>
              <a:t>as</a:t>
            </a:r>
            <a:r>
              <a:rPr/>
              <a:t> </a:t>
            </a:r>
            <a:r>
              <a:rPr/>
              <a:t>you</a:t>
            </a:r>
            <a:r>
              <a:rPr/>
              <a:t> </a:t>
            </a:r>
            <a:r>
              <a:rPr/>
              <a:t>type.</a:t>
            </a:r>
            <a:r>
              <a:rPr/>
              <a:t> </a:t>
            </a:r>
            <a:r>
              <a:rPr/>
              <a:t>*</a:t>
            </a:r>
            <a:r>
              <a:rPr/>
              <a:t> </a:t>
            </a:r>
            <a:r>
              <a:rPr/>
              <a:t>With</a:t>
            </a:r>
            <a:r>
              <a:rPr/>
              <a:t> </a:t>
            </a:r>
            <a:r>
              <a:rPr/>
              <a:t>a</a:t>
            </a:r>
            <a:r>
              <a:rPr/>
              <a:t> </a:t>
            </a:r>
            <a:r>
              <a:rPr/>
              <a:t>text</a:t>
            </a:r>
            <a:r>
              <a:rPr/>
              <a:t> </a:t>
            </a:r>
            <a:r>
              <a:rPr/>
              <a:t>editor/browser,</a:t>
            </a:r>
            <a:r>
              <a:rPr/>
              <a:t> </a:t>
            </a:r>
            <a:r>
              <a:rPr/>
              <a:t>you’re</a:t>
            </a:r>
            <a:r>
              <a:rPr/>
              <a:t> </a:t>
            </a:r>
            <a:r>
              <a:rPr/>
              <a:t>working</a:t>
            </a:r>
            <a:r>
              <a:rPr/>
              <a:t> </a:t>
            </a:r>
            <a:r>
              <a:rPr/>
              <a:t>on</a:t>
            </a:r>
            <a:r>
              <a:rPr/>
              <a:t> </a:t>
            </a:r>
            <a:r>
              <a:rPr/>
              <a:t>your</a:t>
            </a:r>
            <a:r>
              <a:rPr/>
              <a:t> </a:t>
            </a:r>
            <a:r>
              <a:rPr/>
              <a:t>local</a:t>
            </a:r>
            <a:r>
              <a:rPr/>
              <a:t> </a:t>
            </a:r>
            <a:r>
              <a:rPr/>
              <a:t>machine,</a:t>
            </a:r>
            <a:r>
              <a:rPr/>
              <a:t> </a:t>
            </a:r>
            <a:r>
              <a:rPr/>
              <a:t>not</a:t>
            </a:r>
            <a:r>
              <a:rPr/>
              <a:t> </a:t>
            </a:r>
            <a:r>
              <a:rPr/>
              <a:t>on</a:t>
            </a:r>
            <a:r>
              <a:rPr/>
              <a:t> </a:t>
            </a:r>
            <a:r>
              <a:rPr/>
              <a:t>the</a:t>
            </a:r>
            <a:r>
              <a:rPr/>
              <a:t> </a:t>
            </a:r>
            <a:r>
              <a:rPr/>
              <a:t>web.</a:t>
            </a:r>
            <a:r>
              <a:rPr/>
              <a:t> </a:t>
            </a:r>
            <a:r>
              <a:rPr/>
              <a:t>You</a:t>
            </a:r>
            <a:r>
              <a:rPr/>
              <a:t> </a:t>
            </a:r>
            <a:r>
              <a:rPr/>
              <a:t>need</a:t>
            </a:r>
            <a:r>
              <a:rPr/>
              <a:t> </a:t>
            </a:r>
            <a:r>
              <a:rPr/>
              <a:t>to</a:t>
            </a:r>
            <a:r>
              <a:rPr/>
              <a:t> </a:t>
            </a:r>
            <a:r>
              <a:rPr/>
              <a:t>save</a:t>
            </a:r>
            <a:r>
              <a:rPr/>
              <a:t> </a:t>
            </a:r>
            <a:r>
              <a:rPr/>
              <a:t>your</a:t>
            </a:r>
            <a:r>
              <a:rPr/>
              <a:t> </a:t>
            </a:r>
            <a:r>
              <a:rPr/>
              <a:t>file</a:t>
            </a:r>
            <a:r>
              <a:rPr/>
              <a:t> </a:t>
            </a:r>
            <a:r>
              <a:rPr/>
              <a:t>and</a:t>
            </a:r>
            <a:r>
              <a:rPr/>
              <a:t> </a:t>
            </a:r>
            <a:r>
              <a:rPr/>
              <a:t>refresh</a:t>
            </a:r>
            <a:r>
              <a:rPr/>
              <a:t> </a:t>
            </a:r>
            <a:r>
              <a:rPr/>
              <a:t>the</a:t>
            </a:r>
            <a:r>
              <a:rPr/>
              <a:t> </a:t>
            </a:r>
            <a:r>
              <a:rPr/>
              <a:t>browser</a:t>
            </a:r>
            <a:r>
              <a:rPr/>
              <a:t> </a:t>
            </a:r>
            <a:r>
              <a:rPr/>
              <a:t>to</a:t>
            </a:r>
            <a:r>
              <a:rPr/>
              <a:t> </a:t>
            </a:r>
            <a:r>
              <a:rPr/>
              <a:t>see</a:t>
            </a:r>
            <a:r>
              <a:rPr/>
              <a:t> </a:t>
            </a:r>
            <a:r>
              <a:rPr/>
              <a:t>changes.</a:t>
            </a:r>
            <a:r>
              <a:rPr/>
              <a:t> </a:t>
            </a:r>
            <a:r>
              <a:rPr/>
              <a:t>*</a:t>
            </a:r>
            <a:r>
              <a:rPr/>
              <a:t> </a:t>
            </a:r>
            <a:r>
              <a:rPr/>
              <a:t>With</a:t>
            </a:r>
            <a:r>
              <a:rPr/>
              <a:t> </a:t>
            </a:r>
            <a:r>
              <a:rPr/>
              <a:t>editor/browser,</a:t>
            </a:r>
            <a:r>
              <a:rPr/>
              <a:t> </a:t>
            </a:r>
            <a:r>
              <a:rPr/>
              <a:t>you’d</a:t>
            </a:r>
            <a:r>
              <a:rPr/>
              <a:t> </a:t>
            </a:r>
            <a:r>
              <a:rPr/>
              <a:t>have</a:t>
            </a:r>
            <a:r>
              <a:rPr/>
              <a:t> </a:t>
            </a:r>
            <a:r>
              <a:rPr/>
              <a:t>to</a:t>
            </a:r>
            <a:r>
              <a:rPr/>
              <a:t> </a:t>
            </a:r>
            <a:r>
              <a:rPr/>
              <a:t>upload</a:t>
            </a:r>
            <a:r>
              <a:rPr/>
              <a:t> </a:t>
            </a:r>
            <a:r>
              <a:rPr/>
              <a:t>to</a:t>
            </a:r>
            <a:r>
              <a:rPr/>
              <a:t> </a:t>
            </a:r>
            <a:r>
              <a:rPr/>
              <a:t>a</a:t>
            </a:r>
            <a:r>
              <a:rPr/>
              <a:t> </a:t>
            </a:r>
            <a:r>
              <a:rPr/>
              <a:t>server</a:t>
            </a:r>
            <a:r>
              <a:rPr/>
              <a:t> </a:t>
            </a:r>
            <a:r>
              <a:rPr/>
              <a:t>to</a:t>
            </a:r>
            <a:r>
              <a:rPr/>
              <a:t> </a:t>
            </a:r>
            <a:r>
              <a:rPr/>
              <a:t>get</a:t>
            </a:r>
            <a:r>
              <a:rPr/>
              <a:t> </a:t>
            </a:r>
            <a:r>
              <a:rPr/>
              <a:t>your</a:t>
            </a:r>
            <a:r>
              <a:rPr/>
              <a:t> </a:t>
            </a:r>
            <a:r>
              <a:rPr/>
              <a:t>page</a:t>
            </a:r>
            <a:r>
              <a:rPr/>
              <a:t> </a:t>
            </a:r>
            <a:r>
              <a:rPr/>
              <a:t>online</a:t>
            </a:r>
            <a:r>
              <a:rPr/>
              <a:t> </a:t>
            </a:r>
            <a:r>
              <a:rPr/>
              <a:t>where</a:t>
            </a:r>
            <a:r>
              <a:rPr/>
              <a:t> </a:t>
            </a:r>
            <a:r>
              <a:rPr/>
              <a:t>others</a:t>
            </a:r>
            <a:r>
              <a:rPr/>
              <a:t> </a:t>
            </a:r>
            <a:r>
              <a:rPr/>
              <a:t>can</a:t>
            </a:r>
            <a:r>
              <a:rPr/>
              <a:t> </a:t>
            </a:r>
            <a:r>
              <a:rPr/>
              <a:t>access</a:t>
            </a:r>
            <a:r>
              <a:rPr/>
              <a:t> </a:t>
            </a:r>
            <a:r>
              <a:rPr/>
              <a:t>it.</a:t>
            </a:r>
            <a:r>
              <a:rPr/>
              <a:t> </a:t>
            </a:r>
            <a:r>
              <a:rPr/>
              <a:t>*</a:t>
            </a:r>
            <a:r>
              <a:rPr/>
              <a:t> </a:t>
            </a:r>
            <a:r>
              <a:rPr/>
              <a:t>You</a:t>
            </a:r>
            <a:r>
              <a:rPr/>
              <a:t> </a:t>
            </a:r>
            <a:r>
              <a:rPr/>
              <a:t>need</a:t>
            </a:r>
            <a:r>
              <a:rPr/>
              <a:t> </a:t>
            </a:r>
            <a:r>
              <a:rPr/>
              <a:t>a</a:t>
            </a:r>
            <a:r>
              <a:rPr/>
              <a:t> </a:t>
            </a:r>
            <a:r>
              <a:rPr/>
              <a:t>web</a:t>
            </a:r>
            <a:r>
              <a:rPr/>
              <a:t> </a:t>
            </a:r>
            <a:r>
              <a:rPr/>
              <a:t>connection</a:t>
            </a:r>
            <a:r>
              <a:rPr/>
              <a:t> </a:t>
            </a:r>
            <a:r>
              <a:rPr/>
              <a:t>to</a:t>
            </a:r>
            <a:r>
              <a:rPr/>
              <a:t> </a:t>
            </a:r>
            <a:r>
              <a:rPr/>
              <a:t>get</a:t>
            </a:r>
            <a:r>
              <a:rPr/>
              <a:t> </a:t>
            </a:r>
            <a:r>
              <a:rPr/>
              <a:t>to</a:t>
            </a:r>
            <a:r>
              <a:rPr/>
              <a:t> </a:t>
            </a:r>
            <a:r>
              <a:rPr/>
              <a:t>Glitch.</a:t>
            </a:r>
            <a:r>
              <a:rPr/>
              <a:t> </a:t>
            </a:r>
            <a:r>
              <a:rPr/>
              <a:t>*</a:t>
            </a:r>
            <a:r>
              <a:rPr/>
              <a:t> </a:t>
            </a:r>
            <a:r>
              <a:rPr/>
              <a:t>You</a:t>
            </a:r>
            <a:r>
              <a:rPr/>
              <a:t> </a:t>
            </a:r>
            <a:r>
              <a:rPr/>
              <a:t>don’t</a:t>
            </a:r>
            <a:r>
              <a:rPr/>
              <a:t> </a:t>
            </a:r>
            <a:r>
              <a:rPr/>
              <a:t>even</a:t>
            </a:r>
            <a:r>
              <a:rPr/>
              <a:t> </a:t>
            </a:r>
            <a:r>
              <a:rPr/>
              <a:t>have</a:t>
            </a:r>
            <a:r>
              <a:rPr/>
              <a:t> </a:t>
            </a:r>
            <a:r>
              <a:rPr/>
              <a:t>to</a:t>
            </a:r>
            <a:r>
              <a:rPr/>
              <a:t> </a:t>
            </a:r>
            <a:r>
              <a:rPr/>
              <a:t>be</a:t>
            </a:r>
            <a:r>
              <a:rPr/>
              <a:t> </a:t>
            </a:r>
            <a:r>
              <a:rPr/>
              <a:t>online</a:t>
            </a:r>
            <a:r>
              <a:rPr/>
              <a:t> </a:t>
            </a:r>
            <a:r>
              <a:rPr/>
              <a:t>to</a:t>
            </a:r>
            <a:r>
              <a:rPr/>
              <a:t> </a:t>
            </a:r>
            <a:r>
              <a:rPr/>
              <a:t>build</a:t>
            </a:r>
            <a:r>
              <a:rPr/>
              <a:t> </a:t>
            </a:r>
            <a:r>
              <a:rPr/>
              <a:t>sites</a:t>
            </a:r>
            <a:r>
              <a:rPr/>
              <a:t> </a:t>
            </a:r>
            <a:r>
              <a:rPr/>
              <a:t>with</a:t>
            </a:r>
            <a:r>
              <a:rPr/>
              <a:t> </a:t>
            </a:r>
            <a:r>
              <a:rPr/>
              <a:t>your</a:t>
            </a:r>
            <a:r>
              <a:rPr/>
              <a:t> </a:t>
            </a:r>
            <a:r>
              <a:rPr/>
              <a:t>browser</a:t>
            </a:r>
            <a:r>
              <a:rPr/>
              <a:t> </a:t>
            </a:r>
            <a:r>
              <a:rPr/>
              <a:t>and</a:t>
            </a:r>
            <a:r>
              <a:rPr/>
              <a:t> </a:t>
            </a:r>
            <a:r>
              <a:rPr/>
              <a:t>basic</a:t>
            </a:r>
            <a:r>
              <a:rPr/>
              <a:t> </a:t>
            </a:r>
            <a:r>
              <a:rPr/>
              <a:t>text</a:t>
            </a:r>
            <a:r>
              <a:rPr/>
              <a:t> </a:t>
            </a:r>
            <a:r>
              <a:rPr/>
              <a:t>editor.</a:t>
            </a:r>
            <a:r>
              <a:rPr/>
              <a:t> </a:t>
            </a:r>
            <a:r>
              <a:rPr/>
              <a:t>*</a:t>
            </a:r>
            <a:r>
              <a:rPr/>
              <a:t> </a:t>
            </a:r>
            <a:r>
              <a:rPr/>
              <a:t>Glitch</a:t>
            </a:r>
            <a:r>
              <a:rPr/>
              <a:t> </a:t>
            </a:r>
            <a:r>
              <a:rPr/>
              <a:t>is</a:t>
            </a:r>
            <a:r>
              <a:rPr/>
              <a:t> </a:t>
            </a:r>
            <a:r>
              <a:rPr/>
              <a:t>designed</a:t>
            </a:r>
            <a:r>
              <a:rPr/>
              <a:t> </a:t>
            </a:r>
            <a:r>
              <a:rPr/>
              <a:t>for</a:t>
            </a:r>
            <a:r>
              <a:rPr/>
              <a:t> </a:t>
            </a:r>
            <a:r>
              <a:rPr/>
              <a:t>learning</a:t>
            </a:r>
            <a:r>
              <a:rPr/>
              <a:t> </a:t>
            </a:r>
            <a:r>
              <a:rPr/>
              <a:t>code,</a:t>
            </a:r>
            <a:r>
              <a:rPr/>
              <a:t> </a:t>
            </a:r>
            <a:r>
              <a:rPr/>
              <a:t>not</a:t>
            </a:r>
            <a:r>
              <a:rPr/>
              <a:t> </a:t>
            </a:r>
            <a:r>
              <a:rPr/>
              <a:t>for</a:t>
            </a:r>
            <a:r>
              <a:rPr/>
              <a:t> </a:t>
            </a:r>
            <a:r>
              <a:rPr/>
              <a:t>publishing</a:t>
            </a:r>
            <a:r>
              <a:rPr/>
              <a:t> </a:t>
            </a:r>
            <a:r>
              <a:rPr/>
              <a:t>sites</a:t>
            </a:r>
            <a:r>
              <a:rPr/>
              <a:t> </a:t>
            </a:r>
            <a:r>
              <a:rPr/>
              <a:t>over</a:t>
            </a:r>
            <a:r>
              <a:rPr/>
              <a:t> </a:t>
            </a:r>
            <a:r>
              <a:rPr/>
              <a:t>the</a:t>
            </a:r>
            <a:r>
              <a:rPr/>
              <a:t> </a:t>
            </a:r>
            <a:r>
              <a:rPr/>
              <a:t>long</a:t>
            </a:r>
            <a:r>
              <a:rPr/>
              <a:t> </a:t>
            </a:r>
            <a:r>
              <a:rPr/>
              <a:t>term.</a:t>
            </a:r>
            <a:r>
              <a:rPr/>
              <a:t> </a:t>
            </a:r>
            <a:r>
              <a:rPr/>
              <a:t>*</a:t>
            </a:r>
            <a:r>
              <a:rPr/>
              <a:t> </a:t>
            </a:r>
            <a:r>
              <a:rPr/>
              <a:t>There</a:t>
            </a:r>
            <a:r>
              <a:rPr/>
              <a:t> </a:t>
            </a:r>
            <a:r>
              <a:rPr/>
              <a:t>are</a:t>
            </a:r>
            <a:r>
              <a:rPr/>
              <a:t> </a:t>
            </a:r>
            <a:r>
              <a:rPr/>
              <a:t>space</a:t>
            </a:r>
            <a:r>
              <a:rPr/>
              <a:t> </a:t>
            </a:r>
            <a:r>
              <a:rPr/>
              <a:t>limitations</a:t>
            </a:r>
            <a:r>
              <a:rPr/>
              <a:t> </a:t>
            </a:r>
            <a:r>
              <a:rPr/>
              <a:t>for</a:t>
            </a:r>
            <a:r>
              <a:rPr/>
              <a:t> </a:t>
            </a:r>
            <a:r>
              <a:rPr/>
              <a:t>how</a:t>
            </a:r>
            <a:r>
              <a:rPr/>
              <a:t> </a:t>
            </a:r>
            <a:r>
              <a:rPr/>
              <a:t>many</a:t>
            </a:r>
            <a:r>
              <a:rPr/>
              <a:t> </a:t>
            </a:r>
            <a:r>
              <a:rPr/>
              <a:t>files</a:t>
            </a:r>
            <a:r>
              <a:rPr/>
              <a:t> </a:t>
            </a:r>
            <a:r>
              <a:rPr/>
              <a:t>you</a:t>
            </a:r>
            <a:r>
              <a:rPr/>
              <a:t> </a:t>
            </a:r>
            <a:r>
              <a:rPr/>
              <a:t>can</a:t>
            </a:r>
            <a:r>
              <a:rPr/>
              <a:t> </a:t>
            </a:r>
            <a:r>
              <a:rPr/>
              <a:t>have</a:t>
            </a:r>
            <a:r>
              <a:rPr/>
              <a:t> </a:t>
            </a:r>
            <a:r>
              <a:rPr/>
              <a:t>on</a:t>
            </a:r>
            <a:r>
              <a:rPr/>
              <a:t> </a:t>
            </a:r>
            <a:r>
              <a:rPr/>
              <a:t>Glitch.</a:t>
            </a:r>
            <a:r>
              <a:rPr/>
              <a:t> </a:t>
            </a:r>
            <a:r>
              <a:rPr/>
              <a:t>And</a:t>
            </a:r>
            <a:r>
              <a:rPr/>
              <a:t> </a:t>
            </a:r>
            <a:r>
              <a:rPr/>
              <a:t>the</a:t>
            </a:r>
            <a:r>
              <a:rPr/>
              <a:t> </a:t>
            </a:r>
            <a:r>
              <a:rPr/>
              <a:t>web</a:t>
            </a:r>
            <a:r>
              <a:rPr/>
              <a:t> </a:t>
            </a:r>
            <a:r>
              <a:rPr/>
              <a:t>address…</a:t>
            </a:r>
            <a:r>
              <a:rPr/>
              <a:t> </a:t>
            </a:r>
            <a:r>
              <a:rPr/>
              <a:t>*</a:t>
            </a:r>
            <a:r>
              <a:rPr/>
              <a:t> </a:t>
            </a:r>
            <a:r>
              <a:rPr/>
              <a:t>How</a:t>
            </a:r>
            <a:r>
              <a:rPr/>
              <a:t> </a:t>
            </a:r>
            <a:r>
              <a:rPr/>
              <a:t>is</a:t>
            </a:r>
            <a:r>
              <a:rPr/>
              <a:t> </a:t>
            </a:r>
            <a:r>
              <a:rPr/>
              <a:t>the</a:t>
            </a:r>
            <a:r>
              <a:rPr/>
              <a:t> </a:t>
            </a:r>
            <a:r>
              <a:rPr/>
              <a:t>web</a:t>
            </a:r>
            <a:r>
              <a:rPr/>
              <a:t> </a:t>
            </a:r>
            <a:r>
              <a:rPr/>
              <a:t>address</a:t>
            </a:r>
            <a:r>
              <a:rPr/>
              <a:t> </a:t>
            </a:r>
            <a:r>
              <a:rPr/>
              <a:t>(URL)</a:t>
            </a:r>
            <a:r>
              <a:rPr/>
              <a:t> </a:t>
            </a:r>
            <a:r>
              <a:rPr/>
              <a:t>of</a:t>
            </a:r>
            <a:r>
              <a:rPr/>
              <a:t> </a:t>
            </a:r>
            <a:r>
              <a:rPr/>
              <a:t>your</a:t>
            </a:r>
            <a:r>
              <a:rPr/>
              <a:t> </a:t>
            </a:r>
            <a:r>
              <a:rPr/>
              <a:t>Glitch</a:t>
            </a:r>
            <a:r>
              <a:rPr/>
              <a:t> </a:t>
            </a:r>
            <a:r>
              <a:rPr/>
              <a:t>page</a:t>
            </a:r>
            <a:r>
              <a:rPr/>
              <a:t> </a:t>
            </a:r>
            <a:r>
              <a:rPr/>
              <a:t>different</a:t>
            </a:r>
            <a:r>
              <a:rPr/>
              <a:t> </a:t>
            </a:r>
            <a:r>
              <a:rPr/>
              <a:t>from</a:t>
            </a:r>
            <a:r>
              <a:rPr/>
              <a:t> </a:t>
            </a:r>
            <a:r>
              <a:rPr/>
              <a:t>the</a:t>
            </a:r>
            <a:r>
              <a:rPr/>
              <a:t> </a:t>
            </a:r>
            <a:r>
              <a:rPr/>
              <a:t>web</a:t>
            </a:r>
            <a:r>
              <a:rPr/>
              <a:t> </a:t>
            </a:r>
            <a:r>
              <a:rPr/>
              <a:t>address</a:t>
            </a:r>
            <a:r>
              <a:rPr/>
              <a:t> </a:t>
            </a:r>
            <a:r>
              <a:rPr/>
              <a:t>of</a:t>
            </a:r>
            <a:r>
              <a:rPr/>
              <a:t> </a:t>
            </a:r>
            <a:r>
              <a:rPr/>
              <a:t>your</a:t>
            </a:r>
            <a:r>
              <a:rPr/>
              <a:t> </a:t>
            </a:r>
            <a:r>
              <a:rPr/>
              <a:t>favorite</a:t>
            </a:r>
            <a:r>
              <a:rPr/>
              <a:t> </a:t>
            </a:r>
            <a:r>
              <a:rPr/>
              <a:t>blog</a:t>
            </a:r>
            <a:r>
              <a:rPr/>
              <a:t> </a:t>
            </a:r>
            <a:r>
              <a:rPr/>
              <a:t>or</a:t>
            </a:r>
            <a:r>
              <a:rPr/>
              <a:t> </a:t>
            </a:r>
            <a:r>
              <a:rPr/>
              <a:t>website….</a:t>
            </a:r>
            <a:r>
              <a:rPr/>
              <a:t> </a:t>
            </a:r>
            <a:r>
              <a:rPr/>
              <a:t>If</a:t>
            </a:r>
            <a:r>
              <a:rPr/>
              <a:t> </a:t>
            </a:r>
            <a:r>
              <a:rPr/>
              <a:t>you</a:t>
            </a:r>
            <a:r>
              <a:rPr/>
              <a:t> </a:t>
            </a:r>
            <a:r>
              <a:rPr/>
              <a:t>had</a:t>
            </a:r>
            <a:r>
              <a:rPr/>
              <a:t> </a:t>
            </a:r>
            <a:r>
              <a:rPr/>
              <a:t>a</a:t>
            </a:r>
            <a:r>
              <a:rPr/>
              <a:t> </a:t>
            </a:r>
            <a:r>
              <a:rPr/>
              <a:t>business,</a:t>
            </a:r>
            <a:r>
              <a:rPr/>
              <a:t> </a:t>
            </a:r>
            <a:r>
              <a:rPr/>
              <a:t>would</a:t>
            </a:r>
            <a:r>
              <a:rPr/>
              <a:t> </a:t>
            </a:r>
            <a:r>
              <a:rPr/>
              <a:t>this</a:t>
            </a:r>
            <a:r>
              <a:rPr/>
              <a:t> </a:t>
            </a:r>
            <a:r>
              <a:rPr/>
              <a:t>work</a:t>
            </a:r>
            <a:r>
              <a:rPr/>
              <a:t> </a:t>
            </a:r>
            <a:r>
              <a:rPr/>
              <a:t>for</a:t>
            </a:r>
            <a:r>
              <a:rPr/>
              <a:t> </a:t>
            </a:r>
            <a:r>
              <a:rPr/>
              <a:t>a</a:t>
            </a:r>
            <a:r>
              <a:rPr/>
              <a:t> </a:t>
            </a:r>
            <a:r>
              <a:rPr/>
              <a:t>web</a:t>
            </a:r>
            <a:r>
              <a:rPr/>
              <a:t> </a:t>
            </a:r>
            <a:r>
              <a:rPr/>
              <a:t>address?</a:t>
            </a:r>
          </a:p>
          <a:p>
            <a:pPr lvl="0" marL="0" indent="0">
              <a:buNone/>
            </a:pPr>
          </a:p>
          <a:p>
            <a:pPr lvl="0" marL="1270000" indent="0">
              <a:buNone/>
            </a:pPr>
            <a:r>
              <a:rPr sz="2000"/>
              <a:t>Tip!</a:t>
            </a:r>
            <a:r>
              <a:rPr sz="2000"/>
              <a:t> </a:t>
            </a:r>
            <a:r>
              <a:rPr sz="2000"/>
              <a:t>Learners</a:t>
            </a:r>
            <a:r>
              <a:rPr sz="2000"/>
              <a:t> </a:t>
            </a:r>
            <a:r>
              <a:rPr sz="2000"/>
              <a:t>should</a:t>
            </a:r>
            <a:r>
              <a:rPr sz="2000"/>
              <a:t> </a:t>
            </a:r>
            <a:r>
              <a:rPr sz="2000"/>
              <a:t>understand</a:t>
            </a:r>
            <a:r>
              <a:rPr sz="2000"/>
              <a:t> </a:t>
            </a:r>
            <a:r>
              <a:rPr sz="2000"/>
              <a:t>that</a:t>
            </a:r>
            <a:r>
              <a:rPr sz="2000"/>
              <a:t> </a:t>
            </a:r>
            <a:r>
              <a:rPr sz="2000"/>
              <a:t>Glitch</a:t>
            </a:r>
            <a:r>
              <a:rPr sz="2000"/>
              <a:t> </a:t>
            </a:r>
            <a:r>
              <a:rPr sz="2000"/>
              <a:t>project</a:t>
            </a:r>
            <a:r>
              <a:rPr sz="2000"/>
              <a:t> </a:t>
            </a:r>
            <a:r>
              <a:rPr sz="2000"/>
              <a:t>addresses</a:t>
            </a:r>
            <a:r>
              <a:rPr sz="2000"/>
              <a:t> </a:t>
            </a:r>
            <a:r>
              <a:rPr sz="2000"/>
              <a:t>are</a:t>
            </a:r>
            <a:r>
              <a:rPr sz="2000"/>
              <a:t> </a:t>
            </a:r>
            <a:r>
              <a:rPr sz="2000"/>
              <a:t>generic;</a:t>
            </a:r>
            <a:r>
              <a:rPr sz="2000"/>
              <a:t> </a:t>
            </a:r>
            <a:r>
              <a:rPr sz="2000"/>
              <a:t>they</a:t>
            </a:r>
            <a:r>
              <a:rPr sz="2000"/>
              <a:t> </a:t>
            </a:r>
            <a:r>
              <a:rPr sz="2000"/>
              <a:t>don’t</a:t>
            </a:r>
            <a:r>
              <a:rPr sz="2000"/>
              <a:t> </a:t>
            </a:r>
            <a:r>
              <a:rPr sz="2000"/>
              <a:t>express</a:t>
            </a:r>
            <a:r>
              <a:rPr sz="2000"/>
              <a:t> </a:t>
            </a:r>
            <a:r>
              <a:rPr sz="2000"/>
              <a:t>the</a:t>
            </a:r>
            <a:r>
              <a:rPr sz="2000"/>
              <a:t> </a:t>
            </a:r>
            <a:r>
              <a:rPr sz="2000"/>
              <a:t>content</a:t>
            </a:r>
            <a:r>
              <a:rPr sz="2000"/>
              <a:t> </a:t>
            </a:r>
            <a:r>
              <a:rPr sz="2000"/>
              <a:t>of</a:t>
            </a:r>
            <a:r>
              <a:rPr sz="2000"/>
              <a:t> </a:t>
            </a:r>
            <a:r>
              <a:rPr sz="2000"/>
              <a:t>your</a:t>
            </a:r>
            <a:r>
              <a:rPr sz="2000"/>
              <a:t> </a:t>
            </a:r>
            <a:r>
              <a:rPr sz="2000"/>
              <a:t>project.</a:t>
            </a:r>
            <a:r>
              <a:rPr sz="2000"/>
              <a:t> </a:t>
            </a:r>
            <a:r>
              <a:rPr sz="2000"/>
              <a:t>They</a:t>
            </a:r>
            <a:r>
              <a:rPr sz="2000"/>
              <a:t> </a:t>
            </a:r>
            <a:r>
              <a:rPr sz="2000"/>
              <a:t>are</a:t>
            </a:r>
            <a:r>
              <a:rPr sz="2000"/>
              <a:t> </a:t>
            </a:r>
            <a:r>
              <a:rPr sz="2000"/>
              <a:t>hard</a:t>
            </a:r>
            <a:r>
              <a:rPr sz="2000"/>
              <a:t> </a:t>
            </a:r>
            <a:r>
              <a:rPr sz="2000"/>
              <a:t>to</a:t>
            </a:r>
            <a:r>
              <a:rPr sz="2000"/>
              <a:t> </a:t>
            </a:r>
            <a:r>
              <a:rPr sz="2000"/>
              <a:t>remember.</a:t>
            </a:r>
            <a:r>
              <a:rPr sz="2000"/>
              <a:t> </a:t>
            </a:r>
            <a:r>
              <a:rPr sz="2000"/>
              <a:t>To</a:t>
            </a:r>
            <a:r>
              <a:rPr sz="2000"/>
              <a:t> </a:t>
            </a:r>
            <a:r>
              <a:rPr sz="2000"/>
              <a:t>get</a:t>
            </a:r>
            <a:r>
              <a:rPr sz="2000"/>
              <a:t> </a:t>
            </a:r>
            <a:r>
              <a:rPr sz="2000"/>
              <a:t>the</a:t>
            </a:r>
            <a:r>
              <a:rPr sz="2000"/>
              <a:t> </a:t>
            </a:r>
            <a:r>
              <a:rPr sz="2000"/>
              <a:t>awesome</a:t>
            </a:r>
            <a:r>
              <a:rPr sz="2000"/>
              <a:t> </a:t>
            </a:r>
            <a:r>
              <a:rPr sz="2000"/>
              <a:t>web</a:t>
            </a:r>
            <a:r>
              <a:rPr sz="2000"/>
              <a:t> </a:t>
            </a:r>
            <a:r>
              <a:rPr sz="2000"/>
              <a:t>address</a:t>
            </a:r>
            <a:r>
              <a:rPr sz="2000"/>
              <a:t> </a:t>
            </a:r>
            <a:r>
              <a:rPr sz="2000"/>
              <a:t>they</a:t>
            </a:r>
            <a:r>
              <a:rPr sz="2000"/>
              <a:t> </a:t>
            </a:r>
            <a:r>
              <a:rPr sz="2000"/>
              <a:t>want</a:t>
            </a:r>
            <a:r>
              <a:rPr sz="2000"/>
              <a:t> </a:t>
            </a:r>
            <a:r>
              <a:rPr sz="2000"/>
              <a:t>for</a:t>
            </a:r>
            <a:r>
              <a:rPr sz="2000"/>
              <a:t> </a:t>
            </a:r>
            <a:r>
              <a:rPr sz="2000"/>
              <a:t>their</a:t>
            </a:r>
            <a:r>
              <a:rPr sz="2000"/>
              <a:t> </a:t>
            </a:r>
            <a:r>
              <a:rPr sz="2000"/>
              <a:t>page,</a:t>
            </a:r>
            <a:r>
              <a:rPr sz="2000"/>
              <a:t> </a:t>
            </a:r>
            <a:r>
              <a:rPr sz="2000"/>
              <a:t>learners</a:t>
            </a:r>
            <a:r>
              <a:rPr sz="2000"/>
              <a:t> </a:t>
            </a:r>
            <a:r>
              <a:rPr sz="2000"/>
              <a:t>would</a:t>
            </a:r>
            <a:r>
              <a:rPr sz="2000"/>
              <a:t> </a:t>
            </a:r>
            <a:r>
              <a:rPr sz="2000"/>
              <a:t>have</a:t>
            </a:r>
            <a:r>
              <a:rPr sz="2000"/>
              <a:t> </a:t>
            </a:r>
            <a:r>
              <a:rPr sz="2000"/>
              <a:t>to</a:t>
            </a:r>
            <a:r>
              <a:rPr sz="2000"/>
              <a:t> </a:t>
            </a:r>
            <a:r>
              <a:rPr sz="2000"/>
              <a:t>purchase</a:t>
            </a:r>
            <a:r>
              <a:rPr sz="2000"/>
              <a:t> </a:t>
            </a:r>
            <a:r>
              <a:rPr sz="2000"/>
              <a:t>a</a:t>
            </a:r>
            <a:r>
              <a:rPr sz="2000"/>
              <a:t> </a:t>
            </a:r>
            <a:r>
              <a:rPr sz="2000"/>
              <a:t>domain</a:t>
            </a:r>
            <a:r>
              <a:rPr sz="2000"/>
              <a:t> </a:t>
            </a:r>
            <a:r>
              <a:rPr sz="2000"/>
              <a:t>name</a:t>
            </a:r>
            <a:r>
              <a:rPr sz="2000"/>
              <a:t> </a:t>
            </a:r>
            <a:r>
              <a:rPr sz="2000"/>
              <a:t>(such</a:t>
            </a:r>
            <a:r>
              <a:rPr sz="2000"/>
              <a:t> </a:t>
            </a:r>
            <a:r>
              <a:rPr sz="2000"/>
              <a:t>as</a:t>
            </a:r>
            <a:r>
              <a:rPr sz="2000"/>
              <a:t> </a:t>
            </a:r>
            <a:r>
              <a:rPr sz="2000"/>
              <a:t>superpage.com</a:t>
            </a:r>
            <a:r>
              <a:rPr sz="2000"/>
              <a:t> </a:t>
            </a:r>
            <a:r>
              <a:rPr sz="2000"/>
              <a:t>or</a:t>
            </a:r>
            <a:r>
              <a:rPr sz="2000"/>
              <a:t> </a:t>
            </a:r>
            <a:r>
              <a:rPr sz="2000"/>
              <a:t>awesomepage.biz)</a:t>
            </a:r>
            <a:r>
              <a:rPr sz="2000"/>
              <a:t> </a:t>
            </a:r>
            <a:r>
              <a:rPr sz="2000"/>
              <a:t>and</a:t>
            </a:r>
            <a:r>
              <a:rPr sz="2000"/>
              <a:t> </a:t>
            </a:r>
            <a:r>
              <a:rPr sz="2000"/>
              <a:t>pay</a:t>
            </a:r>
            <a:r>
              <a:rPr sz="2000"/>
              <a:t> </a:t>
            </a:r>
            <a:r>
              <a:rPr sz="2000"/>
              <a:t>for</a:t>
            </a:r>
            <a:r>
              <a:rPr sz="2000"/>
              <a:t> </a:t>
            </a:r>
            <a:r>
              <a:rPr sz="2000"/>
              <a:t>web</a:t>
            </a:r>
            <a:r>
              <a:rPr sz="2000"/>
              <a:t> </a:t>
            </a:r>
            <a:r>
              <a:rPr sz="2000"/>
              <a:t>hosting–</a:t>
            </a:r>
            <a:r>
              <a:rPr sz="2000"/>
              <a:t> </a:t>
            </a:r>
            <a:r>
              <a:rPr sz="2000"/>
              <a:t>server</a:t>
            </a:r>
            <a:r>
              <a:rPr sz="2000"/>
              <a:t> </a:t>
            </a:r>
            <a:r>
              <a:rPr sz="2000"/>
              <a:t>space</a:t>
            </a:r>
            <a:r>
              <a:rPr sz="2000"/>
              <a:t> </a:t>
            </a:r>
            <a:r>
              <a:rPr sz="2000"/>
              <a:t>where</a:t>
            </a:r>
            <a:r>
              <a:rPr sz="2000"/>
              <a:t> </a:t>
            </a:r>
            <a:r>
              <a:rPr sz="2000"/>
              <a:t>their</a:t>
            </a:r>
            <a:r>
              <a:rPr sz="2000"/>
              <a:t> </a:t>
            </a:r>
            <a:r>
              <a:rPr sz="2000"/>
              <a:t>pages</a:t>
            </a:r>
            <a:r>
              <a:rPr sz="2000"/>
              <a:t> </a:t>
            </a:r>
            <a:r>
              <a:rPr sz="2000"/>
              <a:t>can</a:t>
            </a:r>
            <a:r>
              <a:rPr sz="2000"/>
              <a:t> </a:t>
            </a:r>
            <a:r>
              <a:rPr sz="2000"/>
              <a:t>be</a:t>
            </a:r>
            <a:r>
              <a:rPr sz="2000"/>
              <a:t> </a:t>
            </a:r>
            <a:r>
              <a:rPr sz="2000"/>
              <a:t>accessed</a:t>
            </a:r>
            <a:r>
              <a:rPr sz="2000"/>
              <a:t> </a:t>
            </a:r>
            <a:r>
              <a:rPr sz="2000"/>
              <a:t>online.</a:t>
            </a:r>
          </a:p>
          <a:p>
            <a:pPr lvl="0" marL="0" indent="0">
              <a:buNone/>
            </a:pPr>
          </a:p>
          <a:p>
            <a:pPr lvl="1"/>
            <a:r>
              <a:rPr/>
              <a:t>Glitch</a:t>
            </a:r>
            <a:r>
              <a:rPr/>
              <a:t> </a:t>
            </a:r>
            <a:r>
              <a:rPr/>
              <a:t>is</a:t>
            </a:r>
            <a:r>
              <a:rPr/>
              <a:t> </a:t>
            </a:r>
            <a:r>
              <a:rPr/>
              <a:t>partly</a:t>
            </a:r>
            <a:r>
              <a:rPr/>
              <a:t> </a:t>
            </a:r>
            <a:r>
              <a:rPr/>
              <a:t>a</a:t>
            </a:r>
            <a:r>
              <a:rPr/>
              <a:t> </a:t>
            </a:r>
            <a:r>
              <a:rPr/>
              <a:t>learning</a:t>
            </a:r>
            <a:r>
              <a:rPr/>
              <a:t> </a:t>
            </a:r>
            <a:r>
              <a:rPr/>
              <a:t>tool–</a:t>
            </a:r>
            <a:r>
              <a:rPr/>
              <a:t> </a:t>
            </a:r>
            <a:r>
              <a:rPr/>
              <a:t>for</a:t>
            </a:r>
            <a:r>
              <a:rPr/>
              <a:t> </a:t>
            </a:r>
            <a:r>
              <a:rPr/>
              <a:t>testing</a:t>
            </a:r>
            <a:r>
              <a:rPr/>
              <a:t> </a:t>
            </a:r>
            <a:r>
              <a:rPr/>
              <a:t>and</a:t>
            </a:r>
            <a:r>
              <a:rPr/>
              <a:t> </a:t>
            </a:r>
            <a:r>
              <a:rPr/>
              <a:t>trying</a:t>
            </a:r>
            <a:r>
              <a:rPr/>
              <a:t> </a:t>
            </a:r>
            <a:r>
              <a:rPr/>
              <a:t>pages.</a:t>
            </a:r>
          </a:p>
          <a:p>
            <a:pPr lvl="0" marL="0" indent="0">
              <a:buNone/>
            </a:pPr>
          </a:p>
          <a:p>
            <a:pPr lvl="1"/>
            <a:r>
              <a:rPr/>
              <a:t>The</a:t>
            </a:r>
            <a:r>
              <a:rPr/>
              <a:t> </a:t>
            </a:r>
            <a:r>
              <a:rPr/>
              <a:t>text</a:t>
            </a:r>
            <a:r>
              <a:rPr/>
              <a:t> </a:t>
            </a:r>
            <a:r>
              <a:rPr/>
              <a:t>editor/browser</a:t>
            </a:r>
            <a:r>
              <a:rPr/>
              <a:t> </a:t>
            </a:r>
            <a:r>
              <a:rPr/>
              <a:t>combo</a:t>
            </a:r>
            <a:r>
              <a:rPr/>
              <a:t> </a:t>
            </a:r>
            <a:r>
              <a:rPr/>
              <a:t>is</a:t>
            </a:r>
            <a:r>
              <a:rPr/>
              <a:t> </a:t>
            </a:r>
            <a:r>
              <a:rPr/>
              <a:t>an</a:t>
            </a:r>
            <a:r>
              <a:rPr/>
              <a:t> </a:t>
            </a:r>
            <a:r>
              <a:rPr/>
              <a:t>easy</a:t>
            </a:r>
            <a:r>
              <a:rPr/>
              <a:t> </a:t>
            </a:r>
            <a:r>
              <a:rPr/>
              <a:t>way</a:t>
            </a:r>
            <a:r>
              <a:rPr/>
              <a:t> </a:t>
            </a:r>
            <a:r>
              <a:rPr/>
              <a:t>to</a:t>
            </a:r>
            <a:r>
              <a:rPr/>
              <a:t> </a:t>
            </a:r>
            <a:r>
              <a:rPr/>
              <a:t>start,</a:t>
            </a:r>
            <a:r>
              <a:rPr/>
              <a:t> </a:t>
            </a:r>
            <a:r>
              <a:rPr/>
              <a:t>and</a:t>
            </a:r>
            <a:r>
              <a:rPr/>
              <a:t> </a:t>
            </a:r>
            <a:r>
              <a:rPr/>
              <a:t>can</a:t>
            </a:r>
            <a:r>
              <a:rPr/>
              <a:t> </a:t>
            </a:r>
            <a:r>
              <a:rPr/>
              <a:t>take</a:t>
            </a:r>
            <a:r>
              <a:rPr/>
              <a:t> </a:t>
            </a:r>
            <a:r>
              <a:rPr/>
              <a:t>you</a:t>
            </a:r>
            <a:r>
              <a:rPr/>
              <a:t> </a:t>
            </a:r>
            <a:r>
              <a:rPr/>
              <a:t>far</a:t>
            </a:r>
            <a:r>
              <a:rPr/>
              <a:t> </a:t>
            </a:r>
            <a:r>
              <a:rPr/>
              <a:t>in</a:t>
            </a:r>
            <a:r>
              <a:rPr/>
              <a:t> </a:t>
            </a:r>
            <a:r>
              <a:rPr/>
              <a:t>building</a:t>
            </a:r>
            <a:r>
              <a:rPr/>
              <a:t> </a:t>
            </a:r>
            <a:r>
              <a:rPr/>
              <a:t>pages</a:t>
            </a:r>
            <a:r>
              <a:rPr/>
              <a:t> </a:t>
            </a:r>
            <a:r>
              <a:rPr/>
              <a:t>and</a:t>
            </a:r>
            <a:r>
              <a:rPr/>
              <a:t> </a:t>
            </a:r>
            <a:r>
              <a:rPr/>
              <a:t>sites</a:t>
            </a:r>
          </a:p>
          <a:p>
            <a:pPr lvl="0" marL="0" indent="0">
              <a:buNone/>
            </a:pPr>
          </a:p>
          <a:p>
            <a:pPr lvl="1"/>
            <a:r>
              <a:rPr/>
              <a:t>For</a:t>
            </a:r>
            <a:r>
              <a:rPr/>
              <a:t> </a:t>
            </a:r>
            <a:r>
              <a:rPr/>
              <a:t>more</a:t>
            </a:r>
            <a:r>
              <a:rPr/>
              <a:t> </a:t>
            </a:r>
            <a:r>
              <a:rPr/>
              <a:t>complex</a:t>
            </a:r>
            <a:r>
              <a:rPr/>
              <a:t> </a:t>
            </a:r>
            <a:r>
              <a:rPr/>
              <a:t>sites</a:t>
            </a:r>
            <a:r>
              <a:rPr/>
              <a:t> </a:t>
            </a:r>
            <a:r>
              <a:rPr/>
              <a:t>you</a:t>
            </a:r>
            <a:r>
              <a:rPr/>
              <a:t> </a:t>
            </a:r>
            <a:r>
              <a:rPr/>
              <a:t>might</a:t>
            </a:r>
            <a:r>
              <a:rPr/>
              <a:t> </a:t>
            </a:r>
            <a:r>
              <a:rPr/>
              <a:t>use</a:t>
            </a:r>
            <a:r>
              <a:rPr/>
              <a:t> </a:t>
            </a:r>
            <a:r>
              <a:rPr/>
              <a:t>an</a:t>
            </a:r>
            <a:r>
              <a:rPr/>
              <a:t> </a:t>
            </a:r>
            <a:r>
              <a:rPr/>
              <a:t>app</a:t>
            </a:r>
            <a:r>
              <a:rPr/>
              <a:t> </a:t>
            </a:r>
            <a:r>
              <a:rPr/>
              <a:t>designed</a:t>
            </a:r>
            <a:r>
              <a:rPr/>
              <a:t> </a:t>
            </a:r>
            <a:r>
              <a:rPr/>
              <a:t>specifically</a:t>
            </a:r>
            <a:r>
              <a:rPr/>
              <a:t> </a:t>
            </a:r>
            <a:r>
              <a:rPr/>
              <a:t>to</a:t>
            </a:r>
            <a:r>
              <a:rPr/>
              <a:t> </a:t>
            </a:r>
            <a:r>
              <a:rPr/>
              <a:t>build</a:t>
            </a:r>
            <a:r>
              <a:rPr/>
              <a:t> </a:t>
            </a:r>
            <a:r>
              <a:rPr/>
              <a:t>and</a:t>
            </a:r>
            <a:r>
              <a:rPr/>
              <a:t> </a:t>
            </a:r>
            <a:r>
              <a:rPr/>
              <a:t>host</a:t>
            </a:r>
            <a:r>
              <a:rPr/>
              <a:t> </a:t>
            </a:r>
            <a:r>
              <a:rPr/>
              <a:t>pages</a:t>
            </a:r>
            <a:r>
              <a:rPr/>
              <a:t> </a:t>
            </a:r>
            <a:r>
              <a:rPr/>
              <a:t>quickly–</a:t>
            </a:r>
            <a:r>
              <a:rPr/>
              <a:t> </a:t>
            </a:r>
            <a:r>
              <a:rPr/>
              <a:t>check</a:t>
            </a:r>
            <a:r>
              <a:rPr/>
              <a:t> </a:t>
            </a:r>
            <a:r>
              <a:rPr/>
              <a:t>out</a:t>
            </a:r>
            <a:r>
              <a:rPr/>
              <a:t> </a:t>
            </a:r>
            <a:r>
              <a:rPr/>
              <a:t>the</a:t>
            </a:r>
            <a:r>
              <a:rPr/>
              <a:t> </a:t>
            </a:r>
            <a:r>
              <a:rPr/>
              <a:t>“</a:t>
            </a:r>
            <a:r>
              <a:rPr/>
              <a:t>Web</a:t>
            </a:r>
            <a:r>
              <a:rPr/>
              <a:t> </a:t>
            </a:r>
            <a:r>
              <a:rPr/>
              <a:t>Builder</a:t>
            </a:r>
            <a:r>
              <a:rPr/>
              <a:t>”</a:t>
            </a:r>
            <a:r>
              <a:rPr/>
              <a:t> </a:t>
            </a:r>
            <a:r>
              <a:rPr/>
              <a:t>activity.</a:t>
            </a:r>
          </a:p>
          <a:p>
            <a:pPr lvl="0" marL="0" indent="0">
              <a:buNone/>
            </a:pPr>
          </a:p>
          <a:p>
            <a:pPr lvl="0" marL="0" indent="0">
              <a:spcBef>
                <a:spcPts val="3000"/>
              </a:spcBef>
              <a:buNone/>
            </a:pPr>
            <a:r>
              <a:rPr b="1"/>
              <a:t>The</a:t>
            </a:r>
            <a:r>
              <a:rPr b="1"/>
              <a:t> </a:t>
            </a:r>
            <a:r>
              <a:rPr b="1"/>
              <a:t>Evolution</a:t>
            </a:r>
            <a:r>
              <a:rPr b="1"/>
              <a:t> </a:t>
            </a:r>
            <a:r>
              <a:rPr b="1"/>
              <a:t>of</a:t>
            </a:r>
            <a:r>
              <a:rPr b="1"/>
              <a:t> </a:t>
            </a:r>
            <a:r>
              <a:rPr b="1"/>
              <a:t>the</a:t>
            </a:r>
            <a:r>
              <a:rPr b="1"/>
              <a:t> </a:t>
            </a:r>
            <a:r>
              <a:rPr b="1"/>
              <a:t>Web</a:t>
            </a:r>
          </a:p>
          <a:p>
            <a:pPr lvl="0" marL="0" indent="0">
              <a:buNone/>
            </a:pPr>
          </a:p>
          <a:p>
            <a:pPr lvl="1"/>
            <a:r>
              <a:rPr/>
              <a:t>Explain:</a:t>
            </a:r>
            <a:r>
              <a:rPr/>
              <a:t> </a:t>
            </a:r>
            <a:r>
              <a:rPr/>
              <a:t>in</a:t>
            </a:r>
            <a:r>
              <a:rPr/>
              <a:t> </a:t>
            </a:r>
            <a:r>
              <a:rPr/>
              <a:t>the</a:t>
            </a:r>
            <a:r>
              <a:rPr/>
              <a:t> </a:t>
            </a:r>
            <a:r>
              <a:rPr/>
              <a:t>early</a:t>
            </a:r>
            <a:r>
              <a:rPr/>
              <a:t> </a:t>
            </a:r>
            <a:r>
              <a:rPr/>
              <a:t>days</a:t>
            </a:r>
            <a:r>
              <a:rPr/>
              <a:t> </a:t>
            </a:r>
            <a:r>
              <a:rPr/>
              <a:t>of</a:t>
            </a:r>
            <a:r>
              <a:rPr/>
              <a:t> </a:t>
            </a:r>
            <a:r>
              <a:rPr/>
              <a:t>the</a:t>
            </a:r>
            <a:r>
              <a:rPr/>
              <a:t> </a:t>
            </a:r>
            <a:r>
              <a:rPr/>
              <a:t>web,</a:t>
            </a:r>
            <a:r>
              <a:rPr/>
              <a:t> </a:t>
            </a:r>
            <a:r>
              <a:rPr/>
              <a:t>many</a:t>
            </a:r>
            <a:r>
              <a:rPr/>
              <a:t> </a:t>
            </a:r>
            <a:r>
              <a:rPr/>
              <a:t>pages</a:t>
            </a:r>
            <a:r>
              <a:rPr/>
              <a:t> </a:t>
            </a:r>
            <a:r>
              <a:rPr/>
              <a:t>were</a:t>
            </a:r>
            <a:r>
              <a:rPr/>
              <a:t> </a:t>
            </a:r>
            <a:r>
              <a:rPr/>
              <a:t>static.</a:t>
            </a:r>
            <a:r>
              <a:rPr/>
              <a:t> </a:t>
            </a:r>
            <a:r>
              <a:rPr/>
              <a:t>There</a:t>
            </a:r>
            <a:r>
              <a:rPr/>
              <a:t> </a:t>
            </a:r>
            <a:r>
              <a:rPr/>
              <a:t>was</a:t>
            </a:r>
            <a:r>
              <a:rPr/>
              <a:t> </a:t>
            </a:r>
            <a:r>
              <a:rPr/>
              <a:t>lots</a:t>
            </a:r>
            <a:r>
              <a:rPr/>
              <a:t> </a:t>
            </a:r>
            <a:r>
              <a:rPr/>
              <a:t>of</a:t>
            </a:r>
            <a:r>
              <a:rPr/>
              <a:t> </a:t>
            </a:r>
            <a:r>
              <a:rPr/>
              <a:t>information</a:t>
            </a:r>
            <a:r>
              <a:rPr/>
              <a:t> </a:t>
            </a:r>
            <a:r>
              <a:rPr/>
              <a:t>sharing,</a:t>
            </a:r>
            <a:r>
              <a:rPr/>
              <a:t> </a:t>
            </a:r>
            <a:r>
              <a:rPr/>
              <a:t>but</a:t>
            </a:r>
            <a:r>
              <a:rPr/>
              <a:t> </a:t>
            </a:r>
            <a:r>
              <a:rPr/>
              <a:t>not</a:t>
            </a:r>
            <a:r>
              <a:rPr/>
              <a:t> </a:t>
            </a:r>
            <a:r>
              <a:rPr/>
              <a:t>much</a:t>
            </a:r>
            <a:r>
              <a:rPr/>
              <a:t> </a:t>
            </a:r>
            <a:r>
              <a:rPr/>
              <a:t>interaction.</a:t>
            </a:r>
          </a:p>
          <a:p>
            <a:pPr lvl="0" marL="0" indent="0">
              <a:buNone/>
            </a:pPr>
          </a:p>
          <a:p>
            <a:pPr lvl="1"/>
            <a:r>
              <a:rPr/>
              <a:t>Show</a:t>
            </a:r>
            <a:r>
              <a:rPr/>
              <a:t> </a:t>
            </a:r>
            <a:r>
              <a:rPr/>
              <a:t>an</a:t>
            </a:r>
            <a:r>
              <a:rPr/>
              <a:t> </a:t>
            </a:r>
            <a:r>
              <a:rPr/>
              <a:t>example</a:t>
            </a:r>
            <a:r>
              <a:rPr/>
              <a:t> </a:t>
            </a:r>
            <a:r>
              <a:rPr/>
              <a:t>of</a:t>
            </a:r>
            <a:r>
              <a:rPr/>
              <a:t> </a:t>
            </a:r>
            <a:r>
              <a:rPr/>
              <a:t>the</a:t>
            </a:r>
            <a:r>
              <a:rPr/>
              <a:t> </a:t>
            </a:r>
            <a:r>
              <a:rPr/>
              <a:t>early</a:t>
            </a:r>
            <a:r>
              <a:rPr/>
              <a:t> </a:t>
            </a:r>
            <a:r>
              <a:rPr/>
              <a:t>web</a:t>
            </a:r>
            <a:r>
              <a:rPr/>
              <a:t> </a:t>
            </a:r>
            <a:r>
              <a:rPr/>
              <a:t>using</a:t>
            </a:r>
            <a:r>
              <a:rPr/>
              <a:t> </a:t>
            </a:r>
            <a:r>
              <a:rPr/>
              <a:t>the</a:t>
            </a:r>
            <a:r>
              <a:rPr/>
              <a:t> </a:t>
            </a:r>
            <a:r>
              <a:rPr/>
              <a:t>Internet</a:t>
            </a:r>
            <a:r>
              <a:rPr/>
              <a:t> </a:t>
            </a:r>
            <a:r>
              <a:rPr/>
              <a:t>Archive’s</a:t>
            </a:r>
            <a:r>
              <a:rPr/>
              <a:t> </a:t>
            </a:r>
            <a:r>
              <a:rPr/>
              <a:t>wayback</a:t>
            </a:r>
            <a:r>
              <a:rPr/>
              <a:t> </a:t>
            </a:r>
            <a:r>
              <a:rPr/>
              <a:t>machine:</a:t>
            </a:r>
            <a:r>
              <a:rPr/>
              <a:t> </a:t>
            </a:r>
            <a:r>
              <a:rPr/>
              <a:t>https://archive.org/web/</a:t>
            </a:r>
            <a:r>
              <a:rPr/>
              <a:t> </a:t>
            </a:r>
            <a:r>
              <a:rPr/>
              <a:t>and</a:t>
            </a:r>
            <a:r>
              <a:rPr/>
              <a:t> </a:t>
            </a:r>
            <a:r>
              <a:rPr/>
              <a:t>search</a:t>
            </a:r>
            <a:r>
              <a:rPr/>
              <a:t> </a:t>
            </a:r>
            <a:r>
              <a:rPr/>
              <a:t>for</a:t>
            </a:r>
            <a:r>
              <a:rPr/>
              <a:t> </a:t>
            </a:r>
            <a:r>
              <a:rPr/>
              <a:t>apple</a:t>
            </a:r>
            <a:r>
              <a:rPr/>
              <a:t> </a:t>
            </a:r>
            <a:r>
              <a:rPr/>
              <a:t>site</a:t>
            </a:r>
            <a:r>
              <a:rPr/>
              <a:t> </a:t>
            </a:r>
            <a:r>
              <a:rPr/>
              <a:t>link.</a:t>
            </a:r>
          </a:p>
          <a:p>
            <a:pPr lvl="0" marL="0" indent="0">
              <a:buNone/>
            </a:pPr>
          </a:p>
          <a:p>
            <a:pPr lvl="1"/>
            <a:r>
              <a:rPr/>
              <a:t>Compare,</a:t>
            </a:r>
            <a:r>
              <a:rPr/>
              <a:t> </a:t>
            </a:r>
            <a:r>
              <a:rPr/>
              <a:t>for</a:t>
            </a:r>
            <a:r>
              <a:rPr/>
              <a:t> </a:t>
            </a:r>
            <a:r>
              <a:rPr/>
              <a:t>example,</a:t>
            </a:r>
            <a:r>
              <a:rPr/>
              <a:t> </a:t>
            </a:r>
            <a:r>
              <a:rPr/>
              <a:t>apple.com</a:t>
            </a:r>
            <a:r>
              <a:rPr/>
              <a:t> </a:t>
            </a:r>
            <a:r>
              <a:rPr/>
              <a:t>in</a:t>
            </a:r>
            <a:r>
              <a:rPr/>
              <a:t> </a:t>
            </a:r>
            <a:r>
              <a:rPr/>
              <a:t>1996</a:t>
            </a:r>
            <a:r>
              <a:rPr/>
              <a:t> </a:t>
            </a:r>
            <a:r>
              <a:rPr/>
              <a:t>with</a:t>
            </a:r>
            <a:r>
              <a:rPr/>
              <a:t> </a:t>
            </a:r>
            <a:r>
              <a:rPr/>
              <a:t>apple.com</a:t>
            </a:r>
            <a:r>
              <a:rPr/>
              <a:t> </a:t>
            </a:r>
            <a:r>
              <a:rPr/>
              <a:t>today</a:t>
            </a:r>
            <a:r>
              <a:rPr/>
              <a:t> </a:t>
            </a:r>
            <a:r>
              <a:rPr/>
              <a:t>(or</a:t>
            </a:r>
            <a:r>
              <a:rPr/>
              <a:t> </a:t>
            </a:r>
            <a:r>
              <a:rPr/>
              <a:t>find</a:t>
            </a:r>
            <a:r>
              <a:rPr/>
              <a:t> </a:t>
            </a:r>
            <a:r>
              <a:rPr/>
              <a:t>your</a:t>
            </a:r>
            <a:r>
              <a:rPr/>
              <a:t> </a:t>
            </a:r>
            <a:r>
              <a:rPr/>
              <a:t>own</a:t>
            </a:r>
            <a:r>
              <a:rPr/>
              <a:t> </a:t>
            </a:r>
            <a:r>
              <a:rPr/>
              <a:t>examples).</a:t>
            </a:r>
          </a:p>
          <a:p>
            <a:pPr lvl="0" marL="0" indent="0">
              <a:buNone/>
            </a:pPr>
          </a:p>
          <a:p>
            <a:pPr lvl="1"/>
            <a:r>
              <a:rPr/>
              <a:t>What</a:t>
            </a:r>
            <a:r>
              <a:rPr/>
              <a:t> </a:t>
            </a:r>
            <a:r>
              <a:rPr/>
              <a:t>is</a:t>
            </a:r>
            <a:r>
              <a:rPr/>
              <a:t> </a:t>
            </a:r>
            <a:r>
              <a:rPr/>
              <a:t>the</a:t>
            </a:r>
            <a:r>
              <a:rPr/>
              <a:t> </a:t>
            </a:r>
            <a:r>
              <a:rPr/>
              <a:t>experience</a:t>
            </a:r>
            <a:r>
              <a:rPr/>
              <a:t> </a:t>
            </a:r>
            <a:r>
              <a:rPr/>
              <a:t>like</a:t>
            </a:r>
            <a:r>
              <a:rPr/>
              <a:t> </a:t>
            </a:r>
            <a:r>
              <a:rPr/>
              <a:t>on</a:t>
            </a:r>
            <a:r>
              <a:rPr/>
              <a:t> </a:t>
            </a:r>
            <a:r>
              <a:rPr/>
              <a:t>each</a:t>
            </a:r>
            <a:r>
              <a:rPr/>
              <a:t> </a:t>
            </a:r>
            <a:r>
              <a:rPr/>
              <a:t>site?</a:t>
            </a:r>
            <a:r>
              <a:rPr/>
              <a:t> </a:t>
            </a:r>
            <a:r>
              <a:rPr/>
              <a:t>What</a:t>
            </a:r>
            <a:r>
              <a:rPr/>
              <a:t> </a:t>
            </a:r>
            <a:r>
              <a:rPr/>
              <a:t>are</a:t>
            </a:r>
            <a:r>
              <a:rPr/>
              <a:t> </a:t>
            </a:r>
            <a:r>
              <a:rPr/>
              <a:t>the</a:t>
            </a:r>
            <a:r>
              <a:rPr/>
              <a:t> </a:t>
            </a:r>
            <a:r>
              <a:rPr/>
              <a:t>biggest</a:t>
            </a:r>
            <a:r>
              <a:rPr/>
              <a:t> </a:t>
            </a:r>
            <a:r>
              <a:rPr/>
              <a:t>changes?</a:t>
            </a:r>
          </a:p>
          <a:p>
            <a:pPr lvl="0" marL="0" indent="0">
              <a:buNone/>
            </a:pPr>
          </a:p>
          <a:p>
            <a:pPr lvl="1"/>
            <a:r>
              <a:rPr/>
              <a:t>What</a:t>
            </a:r>
            <a:r>
              <a:rPr/>
              <a:t> </a:t>
            </a:r>
            <a:r>
              <a:rPr/>
              <a:t>do</a:t>
            </a:r>
            <a:r>
              <a:rPr/>
              <a:t> </a:t>
            </a:r>
            <a:r>
              <a:rPr/>
              <a:t>you</a:t>
            </a:r>
            <a:r>
              <a:rPr/>
              <a:t> </a:t>
            </a:r>
            <a:r>
              <a:rPr/>
              <a:t>think</a:t>
            </a:r>
            <a:r>
              <a:rPr/>
              <a:t> </a:t>
            </a:r>
            <a:r>
              <a:rPr/>
              <a:t>the</a:t>
            </a:r>
            <a:r>
              <a:rPr/>
              <a:t> </a:t>
            </a:r>
            <a:r>
              <a:rPr/>
              <a:t>web</a:t>
            </a:r>
            <a:r>
              <a:rPr/>
              <a:t> </a:t>
            </a:r>
            <a:r>
              <a:rPr/>
              <a:t>will</a:t>
            </a:r>
            <a:r>
              <a:rPr/>
              <a:t> </a:t>
            </a:r>
            <a:r>
              <a:rPr/>
              <a:t>look</a:t>
            </a:r>
            <a:r>
              <a:rPr/>
              <a:t> </a:t>
            </a:r>
            <a:r>
              <a:rPr/>
              <a:t>like</a:t>
            </a:r>
            <a:r>
              <a:rPr/>
              <a:t> </a:t>
            </a:r>
            <a:r>
              <a:rPr/>
              <a:t>in</a:t>
            </a:r>
            <a:r>
              <a:rPr/>
              <a:t> </a:t>
            </a:r>
            <a:r>
              <a:rPr/>
              <a:t>20</a:t>
            </a:r>
            <a:r>
              <a:rPr/>
              <a:t> </a:t>
            </a:r>
            <a:r>
              <a:rPr/>
              <a:t>years?</a:t>
            </a:r>
            <a:r>
              <a:rPr/>
              <a:t> </a:t>
            </a:r>
            <a:r>
              <a:rPr/>
              <a:t>What</a:t>
            </a:r>
            <a:r>
              <a:rPr/>
              <a:t> </a:t>
            </a:r>
            <a:r>
              <a:rPr/>
              <a:t>would</a:t>
            </a:r>
            <a:r>
              <a:rPr/>
              <a:t> </a:t>
            </a:r>
            <a:r>
              <a:rPr/>
              <a:t>you</a:t>
            </a:r>
            <a:r>
              <a:rPr/>
              <a:t> </a:t>
            </a:r>
            <a:r>
              <a:rPr/>
              <a:t>like</a:t>
            </a:r>
            <a:r>
              <a:rPr/>
              <a:t> </a:t>
            </a:r>
            <a:r>
              <a:rPr/>
              <a:t>to</a:t>
            </a:r>
            <a:r>
              <a:rPr/>
              <a:t> </a:t>
            </a:r>
            <a:r>
              <a:rPr/>
              <a:t>be</a:t>
            </a:r>
            <a:r>
              <a:rPr/>
              <a:t> </a:t>
            </a:r>
            <a:r>
              <a:rPr/>
              <a:t>able</a:t>
            </a:r>
            <a:r>
              <a:rPr/>
              <a:t> </a:t>
            </a:r>
            <a:r>
              <a:rPr/>
              <a:t>to</a:t>
            </a:r>
            <a:r>
              <a:rPr/>
              <a:t> </a:t>
            </a:r>
            <a:r>
              <a:rPr/>
              <a:t>do</a:t>
            </a:r>
            <a:r>
              <a:rPr/>
              <a:t> </a:t>
            </a:r>
            <a:r>
              <a:rPr/>
              <a:t>on</a:t>
            </a:r>
            <a:r>
              <a:rPr/>
              <a:t> </a:t>
            </a:r>
            <a:r>
              <a:rPr/>
              <a:t>the</a:t>
            </a:r>
            <a:r>
              <a:rPr/>
              <a:t> </a:t>
            </a:r>
            <a:r>
              <a:rPr/>
              <a:t>web</a:t>
            </a:r>
            <a:r>
              <a:rPr/>
              <a:t> </a:t>
            </a:r>
            <a:r>
              <a:rPr/>
              <a:t>of</a:t>
            </a:r>
            <a:r>
              <a:rPr/>
              <a:t> </a:t>
            </a:r>
            <a:r>
              <a:rPr/>
              <a:t>the</a:t>
            </a:r>
            <a:r>
              <a:rPr/>
              <a:t> </a:t>
            </a:r>
            <a:r>
              <a:rPr/>
              <a:t>future?</a:t>
            </a:r>
          </a:p>
          <a:p>
            <a:pPr lvl="0" marL="0" indent="0">
              <a:buNone/>
            </a:pPr>
          </a:p>
          <a:p>
            <a:pPr lvl="0" marL="1270000" indent="0">
              <a:buNone/>
            </a:pPr>
            <a:r>
              <a:rPr sz="2000"/>
              <a:t>Tip!</a:t>
            </a:r>
            <a:r>
              <a:rPr sz="2000"/>
              <a:t> </a:t>
            </a:r>
            <a:r>
              <a:rPr sz="2000"/>
              <a:t>Facilitator</a:t>
            </a:r>
            <a:r>
              <a:rPr sz="2000"/>
              <a:t> </a:t>
            </a:r>
            <a:r>
              <a:rPr sz="2000"/>
              <a:t>can</a:t>
            </a:r>
            <a:r>
              <a:rPr sz="2000"/>
              <a:t> </a:t>
            </a:r>
            <a:r>
              <a:rPr sz="2000"/>
              <a:t>emphasize</a:t>
            </a:r>
            <a:r>
              <a:rPr sz="2000"/>
              <a:t> </a:t>
            </a:r>
            <a:r>
              <a:rPr sz="2000"/>
              <a:t>that</a:t>
            </a:r>
            <a:r>
              <a:rPr sz="2000"/>
              <a:t> </a:t>
            </a:r>
            <a:r>
              <a:rPr sz="2000"/>
              <a:t>mobile</a:t>
            </a:r>
            <a:r>
              <a:rPr sz="2000"/>
              <a:t> </a:t>
            </a:r>
            <a:r>
              <a:rPr sz="2000"/>
              <a:t>“</a:t>
            </a:r>
            <a:r>
              <a:rPr sz="2000"/>
              <a:t>smart</a:t>
            </a:r>
            <a:r>
              <a:rPr sz="2000"/>
              <a:t>”</a:t>
            </a:r>
            <a:r>
              <a:rPr sz="2000"/>
              <a:t> </a:t>
            </a:r>
            <a:r>
              <a:rPr sz="2000"/>
              <a:t>devices</a:t>
            </a:r>
            <a:r>
              <a:rPr sz="2000"/>
              <a:t> </a:t>
            </a:r>
            <a:r>
              <a:rPr sz="2000"/>
              <a:t>weren’t</a:t>
            </a:r>
            <a:r>
              <a:rPr sz="2000"/>
              <a:t> </a:t>
            </a:r>
            <a:r>
              <a:rPr sz="2000"/>
              <a:t>around</a:t>
            </a:r>
            <a:r>
              <a:rPr sz="2000"/>
              <a:t> </a:t>
            </a:r>
            <a:r>
              <a:rPr sz="2000"/>
              <a:t>20</a:t>
            </a:r>
            <a:r>
              <a:rPr sz="2000"/>
              <a:t> </a:t>
            </a:r>
            <a:r>
              <a:rPr sz="2000"/>
              <a:t>years</a:t>
            </a:r>
            <a:r>
              <a:rPr sz="2000"/>
              <a:t> </a:t>
            </a:r>
            <a:r>
              <a:rPr sz="2000"/>
              <a:t>ago–</a:t>
            </a:r>
            <a:r>
              <a:rPr sz="2000"/>
              <a:t> </a:t>
            </a:r>
            <a:r>
              <a:rPr sz="2000"/>
              <a:t>what</a:t>
            </a:r>
            <a:r>
              <a:rPr sz="2000"/>
              <a:t> </a:t>
            </a:r>
            <a:r>
              <a:rPr sz="2000"/>
              <a:t>we</a:t>
            </a:r>
            <a:r>
              <a:rPr sz="2000"/>
              <a:t> </a:t>
            </a:r>
            <a:r>
              <a:rPr sz="2000"/>
              <a:t>can</a:t>
            </a:r>
            <a:r>
              <a:rPr sz="2000"/>
              <a:t> </a:t>
            </a:r>
            <a:r>
              <a:rPr sz="2000"/>
              <a:t>do</a:t>
            </a:r>
            <a:r>
              <a:rPr sz="2000"/>
              <a:t> </a:t>
            </a:r>
            <a:r>
              <a:rPr sz="2000"/>
              <a:t>on</a:t>
            </a:r>
            <a:r>
              <a:rPr sz="2000"/>
              <a:t> </a:t>
            </a:r>
            <a:r>
              <a:rPr sz="2000"/>
              <a:t>the</a:t>
            </a:r>
            <a:r>
              <a:rPr sz="2000"/>
              <a:t> </a:t>
            </a:r>
            <a:r>
              <a:rPr sz="2000"/>
              <a:t>web</a:t>
            </a:r>
            <a:r>
              <a:rPr sz="2000"/>
              <a:t> </a:t>
            </a:r>
            <a:r>
              <a:rPr sz="2000"/>
              <a:t>may</a:t>
            </a:r>
            <a:r>
              <a:rPr sz="2000"/>
              <a:t> </a:t>
            </a:r>
            <a:r>
              <a:rPr sz="2000"/>
              <a:t>change,</a:t>
            </a:r>
            <a:r>
              <a:rPr sz="2000"/>
              <a:t> </a:t>
            </a:r>
            <a:r>
              <a:rPr sz="2000"/>
              <a:t>but</a:t>
            </a:r>
            <a:r>
              <a:rPr sz="2000"/>
              <a:t> </a:t>
            </a:r>
            <a:r>
              <a:rPr sz="2000"/>
              <a:t>where</a:t>
            </a:r>
            <a:r>
              <a:rPr sz="2000"/>
              <a:t> </a:t>
            </a:r>
            <a:r>
              <a:rPr sz="2000"/>
              <a:t>and</a:t>
            </a:r>
            <a:r>
              <a:rPr sz="2000"/>
              <a:t> </a:t>
            </a:r>
            <a:r>
              <a:rPr sz="2000"/>
              <a:t>how</a:t>
            </a:r>
            <a:r>
              <a:rPr sz="2000"/>
              <a:t> </a:t>
            </a:r>
            <a:r>
              <a:rPr sz="2000"/>
              <a:t>we</a:t>
            </a:r>
            <a:r>
              <a:rPr sz="2000"/>
              <a:t> </a:t>
            </a:r>
            <a:r>
              <a:rPr sz="2000"/>
              <a:t>do</a:t>
            </a:r>
            <a:r>
              <a:rPr sz="2000"/>
              <a:t> </a:t>
            </a:r>
            <a:r>
              <a:rPr sz="2000"/>
              <a:t>it</a:t>
            </a:r>
            <a:r>
              <a:rPr sz="2000"/>
              <a:t> </a:t>
            </a:r>
            <a:r>
              <a:rPr sz="2000"/>
              <a:t>might</a:t>
            </a:r>
            <a:r>
              <a:rPr sz="2000"/>
              <a:t> </a:t>
            </a:r>
            <a:r>
              <a:rPr sz="2000"/>
              <a:t>change,</a:t>
            </a:r>
            <a:r>
              <a:rPr sz="2000"/>
              <a:t> </a:t>
            </a:r>
            <a:r>
              <a:rPr sz="2000"/>
              <a:t>too.</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raftersrestaurant.co.u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glitch.com" TargetMode="External" /><Relationship Id="rId4" Type="http://schemas.openxmlformats.org/officeDocument/2006/relationships/hyperlink" Target="https://glitch.com/edit/#!/remix/glitch-blank-websit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Apps</a:t>
            </a:r>
            <a:r>
              <a:rPr/>
              <a:t> </a:t>
            </a:r>
            <a:r>
              <a:rPr/>
              <a:t>and</a:t>
            </a:r>
            <a:r>
              <a:rPr/>
              <a:t> </a:t>
            </a:r>
            <a:r>
              <a:rPr/>
              <a:t>Build</a:t>
            </a:r>
            <a:r>
              <a:rPr/>
              <a:t> </a:t>
            </a:r>
            <a:r>
              <a:rPr/>
              <a:t>with</a:t>
            </a:r>
            <a:r>
              <a:rPr/>
              <a:t> </a:t>
            </a:r>
            <a:r>
              <a:rPr/>
              <a:t>Glitch</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Click “Show” and “In a New Window”</a:t>
            </a:r>
          </a:p>
          <a:p>
            <a:pPr lvl="1"/>
            <a:r>
              <a:rPr/>
              <a:t>This shows your page, LIVE on the Web! Anyone, anywhere on the web can view their page at this address.</a:t>
            </a:r>
          </a:p>
          <a:p>
            <a:pPr lvl="1"/>
            <a:r>
              <a:rPr/>
              <a:t>Copy the url of your page and paste it into the Teams chat.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your</a:t>
            </a:r>
            <a:r>
              <a:rPr/>
              <a:t> </a:t>
            </a:r>
            <a:r>
              <a:rPr/>
              <a:t>Pages</a:t>
            </a:r>
          </a:p>
        </p:txBody>
      </p:sp>
      <p:sp>
        <p:nvSpPr>
          <p:cNvPr id="3" name="Content Placeholder 2"/>
          <p:cNvSpPr>
            <a:spLocks noGrp="1"/>
          </p:cNvSpPr>
          <p:nvPr>
            <p:ph idx="1"/>
          </p:nvPr>
        </p:nvSpPr>
        <p:spPr/>
        <p:txBody>
          <a:bodyPr/>
          <a:lstStyle/>
          <a:p>
            <a:pPr lvl="1"/>
            <a:r>
              <a:rPr/>
              <a:t>Copy-paste the body of your story into the editor in Glitch (inside the body tags, of course).</a:t>
            </a:r>
          </a:p>
          <a:p>
            <a:pPr lvl="1"/>
            <a:r>
              <a:rPr/>
              <a:t>Add a new section about your hometown in your txt document.</a:t>
            </a:r>
          </a:p>
          <a:p>
            <a:pPr lvl="1"/>
            <a:r>
              <a:rPr/>
              <a:t>Add that new section to your glitch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Discussion</a:t>
            </a:r>
          </a:p>
        </p:txBody>
      </p:sp>
      <p:sp>
        <p:nvSpPr>
          <p:cNvPr id="3" name="Content Placeholder 2"/>
          <p:cNvSpPr>
            <a:spLocks noGrp="1"/>
          </p:cNvSpPr>
          <p:nvPr>
            <p:ph idx="1"/>
          </p:nvPr>
        </p:nvSpPr>
        <p:spPr/>
        <p:txBody>
          <a:bodyPr/>
          <a:lstStyle/>
          <a:p>
            <a:pPr lvl="0" marL="0" indent="0">
              <a:spcBef>
                <a:spcPts val="3000"/>
              </a:spcBef>
              <a:buNone/>
            </a:pPr>
            <a:r>
              <a:rPr b="1"/>
              <a:t>Pros and Cons of Glitch vs Composing Offline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pad-820272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Apps</a:t>
            </a:r>
            <a:r>
              <a:rPr/>
              <a:t> </a:t>
            </a:r>
            <a:r>
              <a:rPr/>
              <a:t>and</a:t>
            </a:r>
            <a:r>
              <a:rPr/>
              <a:t> </a:t>
            </a:r>
            <a:r>
              <a:rPr/>
              <a:t>Build</a:t>
            </a:r>
            <a:r>
              <a:rPr/>
              <a:t> </a:t>
            </a:r>
            <a:r>
              <a:rPr/>
              <a:t>with</a:t>
            </a:r>
            <a:r>
              <a:rPr/>
              <a:t> </a:t>
            </a:r>
            <a:r>
              <a:rPr/>
              <a:t>Glitch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Glitch web application.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Static web sites</a:t>
            </a:r>
          </a:p>
          <a:p>
            <a:pPr lvl="2"/>
            <a:r>
              <a:rPr/>
              <a:t>Don’t change</a:t>
            </a:r>
          </a:p>
          <a:p>
            <a:pPr lvl="2"/>
            <a:r>
              <a:rPr/>
              <a:t>You have just built one</a:t>
            </a:r>
          </a:p>
          <a:p>
            <a:pPr lvl="2"/>
            <a:r>
              <a:rPr/>
              <a:t>Example </a:t>
            </a:r>
            <a:r>
              <a:rPr>
                <a:hlinkClick r:id="rId3"/>
              </a:rPr>
              <a:t>https://raftersrestaurant.co.uk/</a:t>
            </a:r>
          </a:p>
          <a:p>
            <a:pPr lvl="1"/>
            <a:r>
              <a:rPr/>
              <a:t>Dynamic web sites</a:t>
            </a:r>
          </a:p>
          <a:p>
            <a:pPr lvl="2"/>
            <a:r>
              <a:rPr/>
              <a:t>These are websites you use to make something happen.</a:t>
            </a:r>
          </a:p>
          <a:p>
            <a:pPr lvl="2"/>
            <a:r>
              <a:rPr/>
              <a:t>Users input, create or share something, and change what content is displayed.</a:t>
            </a:r>
          </a:p>
          <a:p>
            <a:pPr lvl="2"/>
            <a:r>
              <a:rPr/>
              <a:t>What are examples of dynamic websites?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Dynamic</a:t>
            </a:r>
            <a:r>
              <a:rPr/>
              <a:t> </a:t>
            </a:r>
            <a:r>
              <a:rPr/>
              <a:t>Websites</a:t>
            </a:r>
          </a:p>
        </p:txBody>
      </p:sp>
      <p:sp>
        <p:nvSpPr>
          <p:cNvPr id="3" name="Content Placeholder 2"/>
          <p:cNvSpPr>
            <a:spLocks noGrp="1"/>
          </p:cNvSpPr>
          <p:nvPr>
            <p:ph idx="1"/>
          </p:nvPr>
        </p:nvSpPr>
        <p:spPr/>
        <p:txBody>
          <a:bodyPr/>
          <a:lstStyle/>
          <a:p>
            <a:pPr lvl="1"/>
            <a:r>
              <a:rPr/>
              <a:t>These web applications are powered by programs (code) that let the client computer (the one you use to browse with) to work with the server (the computer where the website lives) to make something happen.</a:t>
            </a:r>
          </a:p>
          <a:p>
            <a:pPr lvl="1"/>
            <a:r>
              <a:rPr/>
              <a:t>Search bars that allow users to access a set of results.</a:t>
            </a:r>
          </a:p>
          <a:p>
            <a:pPr lvl="1"/>
            <a:r>
              <a:rPr/>
              <a:t>Web forms that allow users to submit information, for instance their name and email address.</a:t>
            </a:r>
          </a:p>
          <a:p>
            <a:pPr lvl="1"/>
            <a:r>
              <a:rPr/>
              <a:t>Ask learners if they have used search bars or web forms– if so, they have used web apps!</a:t>
            </a:r>
          </a:p>
          <a:p>
            <a:pPr lvl="1"/>
            <a:r>
              <a:rPr/>
              <a:t>Explain that web apps can be much more complex, too.</a:t>
            </a:r>
          </a:p>
          <a:p>
            <a:pPr lvl="2"/>
            <a:r>
              <a:rPr/>
              <a:t>Gmail, Netflix, Instargram, Facebook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Meet</a:t>
            </a:r>
            <a:r>
              <a:rPr/>
              <a:t> </a:t>
            </a:r>
            <a:r>
              <a:rPr/>
              <a:t>Glitch,</a:t>
            </a:r>
            <a:r>
              <a:rPr/>
              <a:t> </a:t>
            </a:r>
            <a:r>
              <a:rPr/>
              <a:t>Take</a:t>
            </a:r>
            <a:r>
              <a:rPr/>
              <a:t> </a:t>
            </a:r>
            <a:r>
              <a:rPr/>
              <a:t>A</a:t>
            </a:r>
            <a:r>
              <a:rPr/>
              <a:t> </a:t>
            </a:r>
            <a:r>
              <a:rPr/>
              <a:t>Tour</a:t>
            </a:r>
          </a:p>
        </p:txBody>
      </p:sp>
      <p:sp>
        <p:nvSpPr>
          <p:cNvPr id="3" name="Content Placeholder 2"/>
          <p:cNvSpPr>
            <a:spLocks noGrp="1"/>
          </p:cNvSpPr>
          <p:nvPr>
            <p:ph idx="1"/>
          </p:nvPr>
        </p:nvSpPr>
        <p:spPr/>
        <p:txBody>
          <a:bodyPr/>
          <a:lstStyle/>
          <a:p>
            <a:pPr lvl="1"/>
            <a:r>
              <a:rPr/>
              <a:t>Glitch is a web app for creating web pages. Glitch is a coding tool for writing HTML and other web languages</a:t>
            </a:r>
          </a:p>
          <a:p>
            <a:pPr lvl="1"/>
            <a:r>
              <a:rPr/>
              <a:t>Glitch</a:t>
            </a:r>
          </a:p>
          <a:p>
            <a:pPr lvl="1"/>
            <a:r>
              <a:rPr/>
              <a:t>Go to the </a:t>
            </a:r>
            <a:r>
              <a:rPr>
                <a:hlinkClick r:id="rId3"/>
              </a:rPr>
              <a:t>Glitch Home page</a:t>
            </a:r>
          </a:p>
          <a:p>
            <a:pPr lvl="1"/>
            <a:r>
              <a:rPr/>
              <a:t>Glitch allows you to remix loads of templates we will start with a “Blank Website”</a:t>
            </a:r>
          </a:p>
          <a:p>
            <a:pPr lvl="1"/>
            <a:r>
              <a:rPr/>
              <a:t>Click “Get Started” then “Blank Website” or go to </a:t>
            </a:r>
            <a:r>
              <a:rPr>
                <a:hlinkClick r:id="rId4"/>
              </a:rPr>
              <a:t>https://glitch.com/edit/#!/remix/glitch-blank-website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Glitch</a:t>
            </a:r>
            <a:r>
              <a:rPr/>
              <a:t> </a:t>
            </a:r>
            <a:r>
              <a:rPr/>
              <a:t>Editor</a:t>
            </a:r>
          </a:p>
        </p:txBody>
      </p:sp>
      <p:pic>
        <p:nvPicPr>
          <p:cNvPr descr="../images/glitch-editor.png" id="0" name="Picture 1"/>
          <p:cNvPicPr>
            <a:picLocks noGrp="1" noChangeAspect="1"/>
          </p:cNvPicPr>
          <p:nvPr/>
        </p:nvPicPr>
        <p:blipFill>
          <a:blip r:embed="rId2"/>
          <a:stretch>
            <a:fillRect/>
          </a:stretch>
        </p:blipFill>
        <p:spPr bwMode="auto">
          <a:xfrm>
            <a:off x="457200" y="1701800"/>
            <a:ext cx="8229600" cy="3797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glitch</a:t>
            </a:r>
            <a:r>
              <a:rPr/>
              <a:t> </a:t>
            </a:r>
            <a:r>
              <a:rPr/>
              <a:t>Editor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Click on “index.html”, change some of the text. What happens?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are</a:t>
            </a:r>
            <a:r>
              <a:rPr/>
              <a:t> </a:t>
            </a:r>
            <a:r>
              <a:rPr/>
              <a:t>on</a:t>
            </a:r>
            <a:r>
              <a:rPr/>
              <a:t> </a:t>
            </a:r>
            <a:r>
              <a:rPr/>
              <a:t>the</a:t>
            </a:r>
            <a:r>
              <a:rPr/>
              <a:t> </a:t>
            </a:r>
            <a:r>
              <a:rPr/>
              <a:t>web</a:t>
            </a:r>
          </a:p>
        </p:txBody>
      </p:sp>
      <p:pic>
        <p:nvPicPr>
          <p:cNvPr descr="../images/glitch-preview-popup.png" id="0" name="Picture 1"/>
          <p:cNvPicPr>
            <a:picLocks noGrp="1" noChangeAspect="1"/>
          </p:cNvPicPr>
          <p:nvPr/>
        </p:nvPicPr>
        <p:blipFill>
          <a:blip r:embed="rId2"/>
          <a:stretch>
            <a:fillRect/>
          </a:stretch>
        </p:blipFill>
        <p:spPr bwMode="auto">
          <a:xfrm>
            <a:off x="16129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Glitch</a:t>
            </a:r>
            <a:r>
              <a:rPr/>
              <a:t> </a:t>
            </a:r>
            <a:r>
              <a:rPr/>
              <a:t>Preview</a:t>
            </a:r>
            <a:r>
              <a:rPr/>
              <a:t> </a:t>
            </a:r>
            <a:r>
              <a:rPr/>
              <a:t>Popup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Glitch</dc:title>
  <dc:creator/>
  <cp:keywords/>
  <dcterms:created xsi:type="dcterms:W3CDTF">2021-09-12T11:25:51Z</dcterms:created>
  <dcterms:modified xsi:type="dcterms:W3CDTF">2021-09-12T11:25:51Z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