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we</a:t>
            </a:r>
            <a:r>
              <a:rPr/>
              <a:t> </a:t>
            </a:r>
            <a:r>
              <a:rPr/>
              <a:t>introduce</a:t>
            </a:r>
            <a:r>
              <a:rPr/>
              <a:t> </a:t>
            </a:r>
            <a:r>
              <a:rPr/>
              <a:t>learners</a:t>
            </a:r>
            <a:r>
              <a:rPr/>
              <a:t> </a:t>
            </a:r>
            <a:r>
              <a:rPr/>
              <a:t>to</a:t>
            </a:r>
            <a:r>
              <a:rPr/>
              <a:t> </a:t>
            </a:r>
            <a:r>
              <a:rPr/>
              <a:t>systems–</a:t>
            </a:r>
            <a:r>
              <a:rPr/>
              <a:t> </a:t>
            </a:r>
            <a:r>
              <a:rPr/>
              <a:t>called</a:t>
            </a:r>
            <a:r>
              <a:rPr/>
              <a:t> </a:t>
            </a:r>
            <a:r>
              <a:rPr/>
              <a:t>website</a:t>
            </a:r>
            <a:r>
              <a:rPr/>
              <a:t> </a:t>
            </a:r>
            <a:r>
              <a:rPr/>
              <a:t>builders</a:t>
            </a:r>
            <a:r>
              <a:rPr/>
              <a:t> </a:t>
            </a:r>
            <a:r>
              <a:rPr/>
              <a:t>or</a:t>
            </a:r>
            <a:r>
              <a:rPr/>
              <a:t> </a:t>
            </a:r>
            <a:r>
              <a:rPr/>
              <a:t>content</a:t>
            </a:r>
            <a:r>
              <a:rPr/>
              <a:t> </a:t>
            </a:r>
            <a:r>
              <a:rPr/>
              <a:t>management</a:t>
            </a:r>
            <a:r>
              <a:rPr/>
              <a:t> </a:t>
            </a:r>
            <a:r>
              <a:rPr/>
              <a:t>systems–</a:t>
            </a:r>
            <a:r>
              <a:rPr/>
              <a:t> </a:t>
            </a:r>
            <a:r>
              <a:rPr/>
              <a:t>that</a:t>
            </a:r>
            <a:r>
              <a:rPr/>
              <a:t> </a:t>
            </a:r>
            <a:r>
              <a:rPr/>
              <a:t>many</a:t>
            </a:r>
            <a:r>
              <a:rPr/>
              <a:t> </a:t>
            </a:r>
            <a:r>
              <a:rPr/>
              <a:t>people</a:t>
            </a:r>
            <a:r>
              <a:rPr/>
              <a:t> </a:t>
            </a:r>
            <a:r>
              <a:rPr/>
              <a:t>(designers,</a:t>
            </a:r>
            <a:r>
              <a:rPr/>
              <a:t> </a:t>
            </a:r>
            <a:r>
              <a:rPr/>
              <a:t>developers,</a:t>
            </a:r>
            <a:r>
              <a:rPr/>
              <a:t> </a:t>
            </a:r>
            <a:r>
              <a:rPr/>
              <a:t>as</a:t>
            </a:r>
            <a:r>
              <a:rPr/>
              <a:t> </a:t>
            </a:r>
            <a:r>
              <a:rPr/>
              <a:t>well</a:t>
            </a:r>
            <a:r>
              <a:rPr/>
              <a:t> </a:t>
            </a:r>
            <a:r>
              <a:rPr/>
              <a:t>as</a:t>
            </a:r>
            <a:r>
              <a:rPr/>
              <a:t> </a:t>
            </a:r>
            <a:r>
              <a:rPr/>
              <a:t>web</a:t>
            </a:r>
            <a:r>
              <a:rPr/>
              <a:t> </a:t>
            </a:r>
            <a:r>
              <a:rPr/>
              <a:t>newcomers</a:t>
            </a:r>
            <a:r>
              <a:rPr/>
              <a:t> </a:t>
            </a:r>
            <a:r>
              <a:rPr/>
              <a:t>who</a:t>
            </a:r>
            <a:r>
              <a:rPr/>
              <a:t> </a:t>
            </a:r>
            <a:r>
              <a:rPr/>
              <a:t>are</a:t>
            </a:r>
            <a:r>
              <a:rPr/>
              <a:t> </a:t>
            </a:r>
            <a:r>
              <a:rPr/>
              <a:t>non-experts)</a:t>
            </a:r>
            <a:r>
              <a:rPr/>
              <a:t> </a:t>
            </a:r>
            <a:r>
              <a:rPr/>
              <a:t>use</a:t>
            </a:r>
            <a:r>
              <a:rPr/>
              <a:t> </a:t>
            </a:r>
            <a:r>
              <a:rPr/>
              <a:t>to</a:t>
            </a:r>
            <a:r>
              <a:rPr/>
              <a:t> </a:t>
            </a:r>
            <a:r>
              <a:rPr/>
              <a:t>create</a:t>
            </a:r>
            <a:r>
              <a:rPr/>
              <a:t> </a:t>
            </a:r>
            <a:r>
              <a:rPr/>
              <a:t>websites</a:t>
            </a:r>
            <a:r>
              <a:rPr/>
              <a:t> </a:t>
            </a:r>
            <a:r>
              <a:rPr/>
              <a:t>with</a:t>
            </a:r>
            <a:r>
              <a:rPr/>
              <a:t> </a:t>
            </a:r>
            <a:r>
              <a:rPr/>
              <a:t>lots</a:t>
            </a:r>
            <a:r>
              <a:rPr/>
              <a:t> </a:t>
            </a:r>
            <a:r>
              <a:rPr/>
              <a:t>of</a:t>
            </a:r>
            <a:r>
              <a:rPr/>
              <a:t> </a:t>
            </a:r>
            <a:r>
              <a:rPr/>
              <a:t>different</a:t>
            </a:r>
            <a:r>
              <a:rPr/>
              <a:t> </a:t>
            </a:r>
            <a:r>
              <a:rPr/>
              <a:t>pages</a:t>
            </a:r>
            <a:r>
              <a:rPr/>
              <a:t> </a:t>
            </a:r>
            <a:r>
              <a:rPr/>
              <a:t>and</a:t>
            </a:r>
            <a:r>
              <a:rPr/>
              <a:t> </a:t>
            </a:r>
            <a:r>
              <a:rPr/>
              <a:t>frequently</a:t>
            </a:r>
            <a:r>
              <a:rPr/>
              <a:t> </a:t>
            </a:r>
            <a:r>
              <a:rPr/>
              <a:t>updated</a:t>
            </a:r>
            <a:r>
              <a:rPr/>
              <a:t> </a:t>
            </a:r>
            <a:r>
              <a:rPr/>
              <a:t>content,</a:t>
            </a:r>
            <a:r>
              <a:rPr/>
              <a:t> </a:t>
            </a:r>
            <a:r>
              <a:rPr/>
              <a:t>such</a:t>
            </a:r>
            <a:r>
              <a:rPr/>
              <a:t> </a:t>
            </a:r>
            <a:r>
              <a:rPr/>
              <a:t>as</a:t>
            </a:r>
            <a:r>
              <a:rPr/>
              <a:t> </a:t>
            </a:r>
            <a:r>
              <a:rPr/>
              <a:t>blogs</a:t>
            </a:r>
            <a:r>
              <a:rPr/>
              <a:t> </a:t>
            </a:r>
            <a:r>
              <a:rPr/>
              <a:t>or</a:t>
            </a:r>
            <a:r>
              <a:rPr/>
              <a:t> </a:t>
            </a:r>
            <a:r>
              <a:rPr/>
              <a:t>shopping</a:t>
            </a:r>
            <a:r>
              <a:rPr/>
              <a:t> </a:t>
            </a:r>
            <a:r>
              <a:rPr/>
              <a:t>sites.</a:t>
            </a:r>
            <a:r>
              <a:rPr/>
              <a:t> </a:t>
            </a:r>
            <a:r>
              <a:rPr/>
              <a:t>Learners</a:t>
            </a:r>
            <a:r>
              <a:rPr/>
              <a:t> </a:t>
            </a:r>
            <a:r>
              <a:rPr/>
              <a:t>do</a:t>
            </a:r>
            <a:r>
              <a:rPr/>
              <a:t> </a:t>
            </a:r>
            <a:r>
              <a:rPr/>
              <a:t>some</a:t>
            </a:r>
            <a:r>
              <a:rPr/>
              <a:t> </a:t>
            </a:r>
            <a:r>
              <a:rPr/>
              <a:t>data</a:t>
            </a:r>
            <a:r>
              <a:rPr/>
              <a:t> </a:t>
            </a:r>
            <a:r>
              <a:rPr/>
              <a:t>collection,</a:t>
            </a:r>
            <a:r>
              <a:rPr/>
              <a:t> </a:t>
            </a:r>
            <a:r>
              <a:rPr/>
              <a:t>and</a:t>
            </a:r>
            <a:r>
              <a:rPr/>
              <a:t> </a:t>
            </a:r>
            <a:r>
              <a:rPr/>
              <a:t>use</a:t>
            </a:r>
            <a:r>
              <a:rPr/>
              <a:t> </a:t>
            </a:r>
            <a:r>
              <a:rPr/>
              <a:t>analog</a:t>
            </a:r>
            <a:r>
              <a:rPr/>
              <a:t> </a:t>
            </a:r>
            <a:r>
              <a:rPr/>
              <a:t>(pen</a:t>
            </a:r>
            <a:r>
              <a:rPr/>
              <a:t> </a:t>
            </a:r>
            <a:r>
              <a:rPr/>
              <a:t>and</a:t>
            </a:r>
            <a:r>
              <a:rPr/>
              <a:t> </a:t>
            </a:r>
            <a:r>
              <a:rPr/>
              <a:t>paper)</a:t>
            </a:r>
            <a:r>
              <a:rPr/>
              <a:t> </a:t>
            </a:r>
            <a:r>
              <a:rPr/>
              <a:t>examples</a:t>
            </a:r>
            <a:r>
              <a:rPr/>
              <a:t> </a:t>
            </a:r>
            <a:r>
              <a:rPr/>
              <a:t>to</a:t>
            </a:r>
            <a:r>
              <a:rPr/>
              <a:t> </a:t>
            </a:r>
            <a:r>
              <a:rPr/>
              <a:t>explore</a:t>
            </a:r>
            <a:r>
              <a:rPr/>
              <a:t> </a:t>
            </a:r>
            <a:r>
              <a:rPr/>
              <a:t>how</a:t>
            </a:r>
            <a:r>
              <a:rPr/>
              <a:t> </a:t>
            </a:r>
            <a:r>
              <a:rPr/>
              <a:t>web</a:t>
            </a:r>
            <a:r>
              <a:rPr/>
              <a:t> </a:t>
            </a:r>
            <a:r>
              <a:rPr/>
              <a:t>builders</a:t>
            </a:r>
            <a:r>
              <a:rPr/>
              <a:t> </a:t>
            </a:r>
            <a:r>
              <a:rPr/>
              <a:t>work.</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Pencil</a:t>
            </a:r>
            <a:r>
              <a:rPr/>
              <a:t> </a:t>
            </a:r>
            <a:r>
              <a:rPr/>
              <a:t>and</a:t>
            </a:r>
            <a:r>
              <a:rPr/>
              <a:t> </a:t>
            </a:r>
            <a:r>
              <a:rPr/>
              <a:t>paper</a:t>
            </a:r>
          </a:p>
          <a:p>
            <a:pPr lvl="0" marL="0" indent="0">
              <a:buNone/>
            </a:pPr>
          </a:p>
          <a:p>
            <a:pPr lvl="1"/>
            <a:r>
              <a:rPr/>
              <a:t>Print</a:t>
            </a:r>
            <a:r>
              <a:rPr/>
              <a:t> </a:t>
            </a:r>
            <a:r>
              <a:rPr/>
              <a:t>worksheet</a:t>
            </a:r>
            <a:r>
              <a:rPr/>
              <a:t> </a:t>
            </a:r>
            <a:r>
              <a:rPr/>
              <a:t>with</a:t>
            </a:r>
            <a:r>
              <a:rPr/>
              <a:t> </a:t>
            </a:r>
            <a:r>
              <a:rPr/>
              <a:t>the</a:t>
            </a:r>
            <a:r>
              <a:rPr/>
              <a:t> </a:t>
            </a:r>
            <a:r>
              <a:rPr/>
              <a:t>following</a:t>
            </a:r>
            <a:r>
              <a:rPr/>
              <a:t> </a:t>
            </a:r>
            <a:r>
              <a:rPr/>
              <a:t>information:</a:t>
            </a:r>
          </a:p>
          <a:p>
            <a:pPr lvl="0" marL="0" indent="0">
              <a:buNone/>
            </a:pPr>
          </a:p>
          <a:p>
            <a:pPr lvl="2"/>
            <a:r>
              <a:rPr/>
              <a:t>Worksheet</a:t>
            </a:r>
            <a:r>
              <a:rPr/>
              <a:t> </a:t>
            </a:r>
            <a:r>
              <a:rPr/>
              <a:t>1:</a:t>
            </a:r>
            <a:r>
              <a:rPr/>
              <a:t> </a:t>
            </a:r>
            <a:r>
              <a:rPr/>
              <a:t>Pet</a:t>
            </a:r>
            <a:r>
              <a:rPr/>
              <a:t> </a:t>
            </a:r>
            <a:r>
              <a:rPr/>
              <a:t>Listing</a:t>
            </a:r>
          </a:p>
          <a:p>
            <a:pPr lvl="0" marL="0" indent="0">
              <a:buNone/>
            </a:pPr>
          </a:p>
          <a:p>
            <a:pPr lvl="2"/>
            <a:r>
              <a:rPr/>
              <a:t>Pet</a:t>
            </a:r>
            <a:r>
              <a:rPr/>
              <a:t> </a:t>
            </a:r>
            <a:r>
              <a:rPr/>
              <a:t>Name:</a:t>
            </a:r>
          </a:p>
          <a:p>
            <a:pPr lvl="0" marL="0" indent="0">
              <a:buNone/>
            </a:pPr>
          </a:p>
          <a:p>
            <a:pPr lvl="2"/>
            <a:r>
              <a:rPr/>
              <a:t>Location:</a:t>
            </a:r>
          </a:p>
          <a:p>
            <a:pPr lvl="0" marL="0" indent="0">
              <a:buNone/>
            </a:pPr>
          </a:p>
          <a:p>
            <a:pPr lvl="2"/>
            <a:r>
              <a:rPr/>
              <a:t>Type</a:t>
            </a:r>
            <a:r>
              <a:rPr/>
              <a:t> </a:t>
            </a:r>
            <a:r>
              <a:rPr/>
              <a:t>(cat,</a:t>
            </a:r>
            <a:r>
              <a:rPr/>
              <a:t> </a:t>
            </a:r>
            <a:r>
              <a:rPr/>
              <a:t>dog,</a:t>
            </a:r>
            <a:r>
              <a:rPr/>
              <a:t> </a:t>
            </a:r>
            <a:r>
              <a:rPr/>
              <a:t>etc):</a:t>
            </a:r>
          </a:p>
          <a:p>
            <a:pPr lvl="0" marL="0" indent="0">
              <a:buNone/>
            </a:pPr>
          </a:p>
          <a:p>
            <a:pPr lvl="2"/>
            <a:r>
              <a:rPr/>
              <a:t>Age:</a:t>
            </a:r>
          </a:p>
          <a:p>
            <a:pPr lvl="0" marL="0" indent="0">
              <a:buNone/>
            </a:pPr>
          </a:p>
          <a:p>
            <a:pPr lvl="2"/>
            <a:r>
              <a:rPr/>
              <a:t>Image:</a:t>
            </a:r>
          </a:p>
          <a:p>
            <a:pPr lvl="0" marL="0" indent="0">
              <a:buNone/>
            </a:pPr>
          </a:p>
          <a:p>
            <a:pPr lvl="2"/>
            <a:r>
              <a:rPr/>
              <a:t>Traits:</a:t>
            </a:r>
          </a:p>
          <a:p>
            <a:pPr lvl="0" marL="0" indent="0">
              <a:buNone/>
            </a:pPr>
          </a:p>
          <a:p>
            <a:pPr lvl="2"/>
            <a:r>
              <a:rPr/>
              <a:t>Available</a:t>
            </a:r>
            <a:r>
              <a:rPr/>
              <a:t> </a:t>
            </a:r>
            <a:r>
              <a:rPr/>
              <a:t>to</a:t>
            </a:r>
            <a:r>
              <a:rPr/>
              <a:t> </a:t>
            </a:r>
            <a:r>
              <a:rPr/>
              <a:t>Adopt</a:t>
            </a:r>
            <a:r>
              <a:rPr/>
              <a:t> </a:t>
            </a:r>
            <a:r>
              <a:rPr/>
              <a:t>(yes/no):</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Design</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a:t>
            </a:r>
            <a:r>
              <a:rPr/>
              <a:t> </a:t>
            </a:r>
            <a:r>
              <a:rPr/>
              <a:t>mins]</a:t>
            </a:r>
          </a:p>
          <a:p>
            <a:pPr lvl="0" marL="0" indent="0">
              <a:buNone/>
            </a:pPr>
          </a:p>
          <a:p>
            <a:pPr lvl="1"/>
            <a:r>
              <a:rPr/>
              <a:t>Explain:</a:t>
            </a:r>
          </a:p>
          <a:p>
            <a:pPr lvl="0" marL="0" indent="0">
              <a:buNone/>
            </a:pPr>
          </a:p>
          <a:p>
            <a:pPr lvl="2"/>
            <a:r>
              <a:rPr/>
              <a:t>Today</a:t>
            </a:r>
            <a:r>
              <a:rPr/>
              <a:t> </a:t>
            </a:r>
            <a:r>
              <a:rPr/>
              <a:t>we’re</a:t>
            </a:r>
            <a:r>
              <a:rPr/>
              <a:t> </a:t>
            </a:r>
            <a:r>
              <a:rPr/>
              <a:t>going</a:t>
            </a:r>
            <a:r>
              <a:rPr/>
              <a:t> </a:t>
            </a:r>
            <a:r>
              <a:rPr/>
              <a:t>to</a:t>
            </a:r>
            <a:r>
              <a:rPr/>
              <a:t> </a:t>
            </a:r>
            <a:r>
              <a:rPr/>
              <a:t>talk</a:t>
            </a:r>
            <a:r>
              <a:rPr/>
              <a:t> </a:t>
            </a:r>
            <a:r>
              <a:rPr/>
              <a:t>about</a:t>
            </a:r>
            <a:r>
              <a:rPr/>
              <a:t> </a:t>
            </a:r>
            <a:r>
              <a:rPr/>
              <a:t>some</a:t>
            </a:r>
            <a:r>
              <a:rPr/>
              <a:t> </a:t>
            </a:r>
            <a:r>
              <a:rPr/>
              <a:t>software</a:t>
            </a:r>
            <a:r>
              <a:rPr/>
              <a:t> </a:t>
            </a:r>
            <a:r>
              <a:rPr/>
              <a:t>tools–</a:t>
            </a:r>
            <a:r>
              <a:rPr/>
              <a:t> </a:t>
            </a:r>
            <a:r>
              <a:rPr/>
              <a:t>called</a:t>
            </a:r>
            <a:r>
              <a:rPr/>
              <a:t> </a:t>
            </a:r>
            <a:r>
              <a:rPr/>
              <a:t>website</a:t>
            </a:r>
            <a:r>
              <a:rPr/>
              <a:t> </a:t>
            </a:r>
            <a:r>
              <a:rPr/>
              <a:t>builders</a:t>
            </a:r>
            <a:r>
              <a:rPr/>
              <a:t> </a:t>
            </a:r>
            <a:r>
              <a:rPr/>
              <a:t>or</a:t>
            </a:r>
            <a:r>
              <a:rPr/>
              <a:t> </a:t>
            </a:r>
            <a:r>
              <a:rPr/>
              <a:t>content</a:t>
            </a:r>
            <a:r>
              <a:rPr/>
              <a:t> </a:t>
            </a:r>
            <a:r>
              <a:rPr/>
              <a:t>management</a:t>
            </a:r>
            <a:r>
              <a:rPr/>
              <a:t> </a:t>
            </a:r>
            <a:r>
              <a:rPr/>
              <a:t>systems–</a:t>
            </a:r>
            <a:r>
              <a:rPr/>
              <a:t> </a:t>
            </a:r>
            <a:r>
              <a:rPr/>
              <a:t>that</a:t>
            </a:r>
            <a:r>
              <a:rPr/>
              <a:t> </a:t>
            </a:r>
            <a:r>
              <a:rPr/>
              <a:t>many</a:t>
            </a:r>
            <a:r>
              <a:rPr/>
              <a:t> </a:t>
            </a:r>
            <a:r>
              <a:rPr/>
              <a:t>people</a:t>
            </a:r>
            <a:r>
              <a:rPr/>
              <a:t> </a:t>
            </a:r>
            <a:r>
              <a:rPr/>
              <a:t>(designers,</a:t>
            </a:r>
            <a:r>
              <a:rPr/>
              <a:t> </a:t>
            </a:r>
            <a:r>
              <a:rPr/>
              <a:t>developers,</a:t>
            </a:r>
            <a:r>
              <a:rPr/>
              <a:t> </a:t>
            </a:r>
            <a:r>
              <a:rPr/>
              <a:t>as</a:t>
            </a:r>
            <a:r>
              <a:rPr/>
              <a:t> </a:t>
            </a:r>
            <a:r>
              <a:rPr/>
              <a:t>well</a:t>
            </a:r>
            <a:r>
              <a:rPr/>
              <a:t> </a:t>
            </a:r>
            <a:r>
              <a:rPr/>
              <a:t>as</a:t>
            </a:r>
            <a:r>
              <a:rPr/>
              <a:t> </a:t>
            </a:r>
            <a:r>
              <a:rPr/>
              <a:t>web</a:t>
            </a:r>
            <a:r>
              <a:rPr/>
              <a:t> </a:t>
            </a:r>
            <a:r>
              <a:rPr/>
              <a:t>newcomers</a:t>
            </a:r>
            <a:r>
              <a:rPr/>
              <a:t> </a:t>
            </a:r>
            <a:r>
              <a:rPr/>
              <a:t>who</a:t>
            </a:r>
            <a:r>
              <a:rPr/>
              <a:t> </a:t>
            </a:r>
            <a:r>
              <a:rPr/>
              <a:t>are</a:t>
            </a:r>
            <a:r>
              <a:rPr/>
              <a:t> </a:t>
            </a:r>
            <a:r>
              <a:rPr/>
              <a:t>non-experts)</a:t>
            </a:r>
            <a:r>
              <a:rPr/>
              <a:t> </a:t>
            </a:r>
            <a:r>
              <a:rPr/>
              <a:t>use</a:t>
            </a:r>
            <a:r>
              <a:rPr/>
              <a:t> </a:t>
            </a:r>
            <a:r>
              <a:rPr/>
              <a:t>to</a:t>
            </a:r>
            <a:r>
              <a:rPr/>
              <a:t> </a:t>
            </a:r>
            <a:r>
              <a:rPr/>
              <a:t>create</a:t>
            </a:r>
            <a:r>
              <a:rPr/>
              <a:t> </a:t>
            </a:r>
            <a:r>
              <a:rPr/>
              <a:t>websites.</a:t>
            </a:r>
          </a:p>
          <a:p>
            <a:pPr lvl="0" marL="0" indent="0">
              <a:buNone/>
            </a:pPr>
          </a:p>
          <a:p>
            <a:pPr lvl="2"/>
            <a:r>
              <a:rPr/>
              <a:t>These</a:t>
            </a:r>
            <a:r>
              <a:rPr/>
              <a:t> </a:t>
            </a:r>
            <a:r>
              <a:rPr/>
              <a:t>tools</a:t>
            </a:r>
            <a:r>
              <a:rPr/>
              <a:t> </a:t>
            </a:r>
            <a:r>
              <a:rPr/>
              <a:t>pull</a:t>
            </a:r>
            <a:r>
              <a:rPr/>
              <a:t> </a:t>
            </a:r>
            <a:r>
              <a:rPr/>
              <a:t>together</a:t>
            </a:r>
            <a:r>
              <a:rPr/>
              <a:t> </a:t>
            </a:r>
            <a:r>
              <a:rPr/>
              <a:t>HTML</a:t>
            </a:r>
            <a:r>
              <a:rPr/>
              <a:t> </a:t>
            </a:r>
            <a:r>
              <a:rPr/>
              <a:t>and</a:t>
            </a:r>
            <a:r>
              <a:rPr/>
              <a:t> </a:t>
            </a:r>
            <a:r>
              <a:rPr/>
              <a:t>CSS</a:t>
            </a:r>
            <a:r>
              <a:rPr/>
              <a:t> </a:t>
            </a:r>
            <a:r>
              <a:rPr/>
              <a:t>(Cascading</a:t>
            </a:r>
            <a:r>
              <a:rPr/>
              <a:t> </a:t>
            </a:r>
            <a:r>
              <a:rPr/>
              <a:t>Style</a:t>
            </a:r>
            <a:r>
              <a:rPr/>
              <a:t> </a:t>
            </a:r>
            <a:r>
              <a:rPr/>
              <a:t>Sheets,</a:t>
            </a:r>
            <a:r>
              <a:rPr/>
              <a:t> </a:t>
            </a:r>
            <a:r>
              <a:rPr/>
              <a:t>used</a:t>
            </a:r>
            <a:r>
              <a:rPr/>
              <a:t> </a:t>
            </a:r>
            <a:r>
              <a:rPr/>
              <a:t>to</a:t>
            </a:r>
            <a:r>
              <a:rPr/>
              <a:t> </a:t>
            </a:r>
            <a:r>
              <a:rPr/>
              <a:t>add</a:t>
            </a:r>
            <a:r>
              <a:rPr/>
              <a:t> </a:t>
            </a:r>
            <a:r>
              <a:rPr/>
              <a:t>visual</a:t>
            </a:r>
            <a:r>
              <a:rPr/>
              <a:t> </a:t>
            </a:r>
            <a:r>
              <a:rPr/>
              <a:t>styles</a:t>
            </a:r>
            <a:r>
              <a:rPr/>
              <a:t> </a:t>
            </a:r>
            <a:r>
              <a:rPr/>
              <a:t>to</a:t>
            </a:r>
            <a:r>
              <a:rPr/>
              <a:t> </a:t>
            </a:r>
            <a:r>
              <a:rPr/>
              <a:t>web</a:t>
            </a:r>
            <a:r>
              <a:rPr/>
              <a:t> </a:t>
            </a:r>
            <a:r>
              <a:rPr/>
              <a:t>sites)</a:t>
            </a:r>
            <a:r>
              <a:rPr/>
              <a:t> </a:t>
            </a:r>
            <a:r>
              <a:rPr/>
              <a:t>along</a:t>
            </a:r>
            <a:r>
              <a:rPr/>
              <a:t> </a:t>
            </a:r>
            <a:r>
              <a:rPr/>
              <a:t>with</a:t>
            </a:r>
            <a:r>
              <a:rPr/>
              <a:t> </a:t>
            </a:r>
            <a:r>
              <a:rPr/>
              <a:t>other</a:t>
            </a:r>
            <a:r>
              <a:rPr/>
              <a:t> </a:t>
            </a:r>
            <a:r>
              <a:rPr/>
              <a:t>programming</a:t>
            </a:r>
            <a:r>
              <a:rPr/>
              <a:t> </a:t>
            </a:r>
            <a:r>
              <a:rPr/>
              <a:t>languages</a:t>
            </a:r>
            <a:r>
              <a:rPr/>
              <a:t> </a:t>
            </a:r>
            <a:r>
              <a:rPr/>
              <a:t>to</a:t>
            </a:r>
            <a:r>
              <a:rPr/>
              <a:t> </a:t>
            </a:r>
            <a:r>
              <a:rPr/>
              <a:t>speed</a:t>
            </a:r>
            <a:r>
              <a:rPr/>
              <a:t> </a:t>
            </a:r>
            <a:r>
              <a:rPr/>
              <a:t>the</a:t>
            </a:r>
            <a:r>
              <a:rPr/>
              <a:t> </a:t>
            </a:r>
            <a:r>
              <a:rPr/>
              <a:t>process</a:t>
            </a:r>
            <a:r>
              <a:rPr/>
              <a:t> </a:t>
            </a:r>
            <a:r>
              <a:rPr/>
              <a:t>of</a:t>
            </a:r>
            <a:r>
              <a:rPr/>
              <a:t> </a:t>
            </a:r>
            <a:r>
              <a:rPr/>
              <a:t>website</a:t>
            </a:r>
            <a:r>
              <a:rPr/>
              <a:t> </a:t>
            </a:r>
            <a:r>
              <a:rPr/>
              <a:t>creation.</a:t>
            </a:r>
          </a:p>
          <a:p>
            <a:pPr lvl="0" marL="0" indent="0">
              <a:buNone/>
            </a:pPr>
          </a:p>
          <a:p>
            <a:pPr lvl="2"/>
            <a:r>
              <a:rPr/>
              <a:t>But</a:t>
            </a:r>
            <a:r>
              <a:rPr/>
              <a:t> </a:t>
            </a:r>
            <a:r>
              <a:rPr/>
              <a:t>first,</a:t>
            </a:r>
            <a:r>
              <a:rPr/>
              <a:t> </a:t>
            </a:r>
            <a:r>
              <a:rPr/>
              <a:t>let’s</a:t>
            </a:r>
            <a:r>
              <a:rPr/>
              <a:t> </a:t>
            </a:r>
            <a:r>
              <a:rPr/>
              <a:t>do</a:t>
            </a:r>
            <a:r>
              <a:rPr/>
              <a:t> </a:t>
            </a:r>
            <a:r>
              <a:rPr/>
              <a:t>a</a:t>
            </a:r>
            <a:r>
              <a:rPr/>
              <a:t> </a:t>
            </a:r>
            <a:r>
              <a:rPr/>
              <a:t>quick,</a:t>
            </a:r>
            <a:r>
              <a:rPr/>
              <a:t> </a:t>
            </a:r>
            <a:r>
              <a:rPr/>
              <a:t>fun</a:t>
            </a:r>
            <a:r>
              <a:rPr/>
              <a:t> </a:t>
            </a:r>
            <a:r>
              <a:rPr/>
              <a:t>data</a:t>
            </a:r>
            <a:r>
              <a:rPr/>
              <a:t> </a:t>
            </a:r>
            <a:r>
              <a:rPr/>
              <a:t>collection</a:t>
            </a:r>
            <a:r>
              <a:rPr/>
              <a:t> </a:t>
            </a:r>
            <a:r>
              <a:rPr/>
              <a:t>activity–</a:t>
            </a:r>
            <a:r>
              <a:rPr/>
              <a:t> </a:t>
            </a:r>
            <a:r>
              <a:rPr/>
              <a:t>we’ll</a:t>
            </a:r>
            <a:r>
              <a:rPr/>
              <a:t> </a:t>
            </a:r>
            <a:r>
              <a:rPr/>
              <a:t>use</a:t>
            </a:r>
            <a:r>
              <a:rPr/>
              <a:t> </a:t>
            </a:r>
            <a:r>
              <a:rPr/>
              <a:t>this</a:t>
            </a:r>
            <a:r>
              <a:rPr/>
              <a:t> </a:t>
            </a:r>
            <a:r>
              <a:rPr/>
              <a:t>data</a:t>
            </a:r>
            <a:r>
              <a:rPr/>
              <a:t> </a:t>
            </a:r>
            <a:r>
              <a:rPr/>
              <a:t>to</a:t>
            </a:r>
            <a:r>
              <a:rPr/>
              <a:t> </a:t>
            </a:r>
            <a:r>
              <a:rPr/>
              <a:t>model</a:t>
            </a:r>
            <a:r>
              <a:rPr/>
              <a:t> </a:t>
            </a:r>
            <a:r>
              <a:rPr/>
              <a:t>how</a:t>
            </a:r>
            <a:r>
              <a:rPr/>
              <a:t> </a:t>
            </a:r>
            <a:r>
              <a:rPr/>
              <a:t>web</a:t>
            </a:r>
            <a:r>
              <a:rPr/>
              <a:t> </a:t>
            </a:r>
            <a:r>
              <a:rPr/>
              <a:t>builders</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1"/>
            <a:r>
              <a:rPr/>
              <a:t>Facilitator</a:t>
            </a:r>
            <a:r>
              <a:rPr/>
              <a:t> </a:t>
            </a:r>
            <a:r>
              <a:rPr/>
              <a:t>hands</a:t>
            </a:r>
            <a:r>
              <a:rPr/>
              <a:t> </a:t>
            </a:r>
            <a:r>
              <a:rPr/>
              <a:t>out</a:t>
            </a:r>
            <a:r>
              <a:rPr/>
              <a:t> </a:t>
            </a:r>
            <a:r>
              <a:rPr/>
              <a:t>mini-worksheets</a:t>
            </a:r>
            <a:r>
              <a:rPr/>
              <a:t> </a:t>
            </a:r>
            <a:r>
              <a:rPr/>
              <a:t>(print</a:t>
            </a:r>
            <a:r>
              <a:rPr/>
              <a:t> </a:t>
            </a:r>
            <a:r>
              <a:rPr/>
              <a:t>2</a:t>
            </a:r>
            <a:r>
              <a:rPr/>
              <a:t> </a:t>
            </a:r>
            <a:r>
              <a:rPr/>
              <a:t>per</a:t>
            </a:r>
            <a:r>
              <a:rPr/>
              <a:t> </a:t>
            </a:r>
            <a:r>
              <a:rPr/>
              <a:t>page/cut</a:t>
            </a:r>
            <a:r>
              <a:rPr/>
              <a:t> </a:t>
            </a:r>
            <a:r>
              <a:rPr/>
              <a:t>to</a:t>
            </a:r>
            <a:r>
              <a:rPr/>
              <a:t> </a:t>
            </a:r>
            <a:r>
              <a:rPr/>
              <a:t>save</a:t>
            </a:r>
            <a:r>
              <a:rPr/>
              <a:t> </a:t>
            </a:r>
            <a:r>
              <a:rPr/>
              <a:t>paper).</a:t>
            </a:r>
            <a:r>
              <a:rPr/>
              <a:t> </a:t>
            </a:r>
            <a:r>
              <a:rPr/>
              <a:t>Ask</a:t>
            </a:r>
            <a:r>
              <a:rPr/>
              <a:t> </a:t>
            </a:r>
            <a:r>
              <a:rPr/>
              <a:t>learners</a:t>
            </a:r>
            <a:r>
              <a:rPr/>
              <a:t> </a:t>
            </a:r>
            <a:r>
              <a:rPr/>
              <a:t>to</a:t>
            </a:r>
            <a:r>
              <a:rPr/>
              <a:t> </a:t>
            </a:r>
            <a:r>
              <a:rPr/>
              <a:t>fill</a:t>
            </a:r>
            <a:r>
              <a:rPr/>
              <a:t> </a:t>
            </a:r>
            <a:r>
              <a:rPr/>
              <a:t>them</a:t>
            </a:r>
            <a:r>
              <a:rPr/>
              <a:t> </a:t>
            </a:r>
            <a:r>
              <a:rPr/>
              <a:t>out.</a:t>
            </a:r>
            <a:r>
              <a:rPr/>
              <a:t> </a:t>
            </a:r>
            <a:r>
              <a:rPr/>
              <a:t>Explain:</a:t>
            </a:r>
          </a:p>
          <a:p>
            <a:pPr lvl="0" marL="0" indent="0">
              <a:buNone/>
            </a:pPr>
          </a:p>
          <a:p>
            <a:pPr lvl="2"/>
            <a:r>
              <a:rPr/>
              <a:t>It’s</a:t>
            </a:r>
            <a:r>
              <a:rPr/>
              <a:t> </a:t>
            </a:r>
            <a:r>
              <a:rPr/>
              <a:t>OK</a:t>
            </a:r>
            <a:r>
              <a:rPr/>
              <a:t> </a:t>
            </a:r>
            <a:r>
              <a:rPr/>
              <a:t>to</a:t>
            </a:r>
            <a:r>
              <a:rPr/>
              <a:t> </a:t>
            </a:r>
            <a:r>
              <a:rPr/>
              <a:t>make</a:t>
            </a:r>
            <a:r>
              <a:rPr/>
              <a:t> </a:t>
            </a:r>
            <a:r>
              <a:rPr/>
              <a:t>up</a:t>
            </a:r>
            <a:r>
              <a:rPr/>
              <a:t> </a:t>
            </a:r>
            <a:r>
              <a:rPr/>
              <a:t>the</a:t>
            </a:r>
            <a:r>
              <a:rPr/>
              <a:t> </a:t>
            </a:r>
            <a:r>
              <a:rPr/>
              <a:t>information.</a:t>
            </a:r>
          </a:p>
          <a:p>
            <a:pPr lvl="0" marL="0" indent="0">
              <a:buNone/>
            </a:pPr>
          </a:p>
          <a:p>
            <a:pPr lvl="2"/>
            <a:r>
              <a:rPr/>
              <a:t>On</a:t>
            </a:r>
            <a:r>
              <a:rPr/>
              <a:t> </a:t>
            </a:r>
            <a:r>
              <a:rPr/>
              <a:t>the</a:t>
            </a:r>
            <a:r>
              <a:rPr/>
              <a:t> </a:t>
            </a:r>
            <a:r>
              <a:rPr/>
              <a:t>pet</a:t>
            </a:r>
            <a:r>
              <a:rPr/>
              <a:t> </a:t>
            </a:r>
            <a:r>
              <a:rPr/>
              <a:t>worksheet,</a:t>
            </a:r>
            <a:r>
              <a:rPr/>
              <a:t> </a:t>
            </a:r>
            <a:r>
              <a:rPr/>
              <a:t>you</a:t>
            </a:r>
            <a:r>
              <a:rPr/>
              <a:t> </a:t>
            </a:r>
            <a:r>
              <a:rPr/>
              <a:t>can</a:t>
            </a:r>
            <a:r>
              <a:rPr/>
              <a:t> </a:t>
            </a:r>
            <a:r>
              <a:rPr/>
              <a:t>draw</a:t>
            </a:r>
            <a:r>
              <a:rPr/>
              <a:t> </a:t>
            </a:r>
            <a:r>
              <a:rPr/>
              <a:t>a</a:t>
            </a:r>
            <a:r>
              <a:rPr/>
              <a:t> </a:t>
            </a:r>
            <a:r>
              <a:rPr/>
              <a:t>super</a:t>
            </a:r>
            <a:r>
              <a:rPr/>
              <a:t> </a:t>
            </a:r>
            <a:r>
              <a:rPr/>
              <a:t>simple</a:t>
            </a:r>
            <a:r>
              <a:rPr/>
              <a:t> </a:t>
            </a:r>
            <a:r>
              <a:rPr/>
              <a:t>picture–</a:t>
            </a:r>
            <a:r>
              <a:rPr/>
              <a:t> </a:t>
            </a:r>
            <a:r>
              <a:rPr/>
              <a:t>stick</a:t>
            </a:r>
            <a:r>
              <a:rPr/>
              <a:t> </a:t>
            </a:r>
            <a:r>
              <a:rPr/>
              <a:t>figures</a:t>
            </a:r>
            <a:r>
              <a:rPr/>
              <a:t> </a:t>
            </a:r>
            <a:r>
              <a:rPr/>
              <a:t>are</a:t>
            </a:r>
            <a:r>
              <a:rPr/>
              <a:t> </a:t>
            </a:r>
            <a:r>
              <a:rPr/>
              <a:t>totally</a:t>
            </a:r>
            <a:r>
              <a:rPr/>
              <a:t> </a:t>
            </a:r>
            <a:r>
              <a:rPr/>
              <a:t>fine!</a:t>
            </a:r>
          </a:p>
          <a:p>
            <a:pPr lvl="0" marL="0" indent="0">
              <a:buNone/>
            </a:pPr>
          </a:p>
          <a:p>
            <a:pPr lvl="2"/>
            <a:r>
              <a:rPr/>
              <a:t>Worksheet</a:t>
            </a:r>
            <a:r>
              <a:rPr/>
              <a:t> </a:t>
            </a:r>
            <a:r>
              <a:rPr/>
              <a:t>text</a:t>
            </a:r>
            <a:r>
              <a:rPr/>
              <a:t> </a:t>
            </a:r>
            <a:r>
              <a:rPr/>
              <a:t>is</a:t>
            </a:r>
            <a:r>
              <a:rPr/>
              <a:t> </a:t>
            </a:r>
            <a:r>
              <a:rPr/>
              <a:t>below.</a:t>
            </a:r>
            <a:r>
              <a:rPr/>
              <a:t> </a:t>
            </a:r>
            <a:r>
              <a:rPr/>
              <a:t>Facilitator</a:t>
            </a:r>
            <a:r>
              <a:rPr/>
              <a:t> </a:t>
            </a:r>
            <a:r>
              <a:rPr/>
              <a:t>can</a:t>
            </a:r>
            <a:r>
              <a:rPr/>
              <a:t> </a:t>
            </a:r>
            <a:r>
              <a:rPr/>
              <a:t>remix</a:t>
            </a:r>
            <a:r>
              <a:rPr/>
              <a:t> </a:t>
            </a:r>
            <a:r>
              <a:rPr/>
              <a:t>as</a:t>
            </a:r>
            <a:r>
              <a:rPr/>
              <a:t> </a:t>
            </a:r>
            <a:r>
              <a:rPr/>
              <a:t>needed.</a:t>
            </a:r>
          </a:p>
          <a:p>
            <a:pPr lvl="0" marL="0" indent="0">
              <a:buNone/>
            </a:pPr>
          </a:p>
          <a:p>
            <a:pPr lvl="2"/>
            <a:r>
              <a:rPr/>
              <a:t>Collect</a:t>
            </a:r>
            <a:r>
              <a:rPr/>
              <a:t> </a:t>
            </a:r>
            <a:r>
              <a:rPr/>
              <a:t>worksheets</a:t>
            </a:r>
            <a:r>
              <a:rPr/>
              <a:t> </a:t>
            </a:r>
            <a:r>
              <a:rPr/>
              <a:t>and</a:t>
            </a:r>
            <a:r>
              <a:rPr/>
              <a:t> </a:t>
            </a:r>
            <a:r>
              <a:rPr/>
              <a:t>let</a:t>
            </a:r>
            <a:r>
              <a:rPr/>
              <a:t> </a:t>
            </a:r>
            <a:r>
              <a:rPr/>
              <a:t>learners</a:t>
            </a:r>
            <a:r>
              <a:rPr/>
              <a:t> </a:t>
            </a:r>
            <a:r>
              <a:rPr/>
              <a:t>know</a:t>
            </a:r>
            <a:r>
              <a:rPr/>
              <a:t> </a:t>
            </a:r>
            <a:r>
              <a:rPr/>
              <a:t>we’ll</a:t>
            </a:r>
            <a:r>
              <a:rPr/>
              <a:t> </a:t>
            </a:r>
            <a:r>
              <a:rPr/>
              <a:t>come</a:t>
            </a:r>
            <a:r>
              <a:rPr/>
              <a:t> </a:t>
            </a:r>
            <a:r>
              <a:rPr/>
              <a:t>back</a:t>
            </a:r>
            <a:r>
              <a:rPr/>
              <a:t> </a:t>
            </a:r>
            <a:r>
              <a:rPr/>
              <a:t>to</a:t>
            </a:r>
            <a:r>
              <a:rPr/>
              <a:t> </a:t>
            </a:r>
            <a:r>
              <a:rPr/>
              <a:t>them.</a:t>
            </a:r>
          </a:p>
          <a:p>
            <a:pPr lvl="0" marL="0" indent="0">
              <a:buNone/>
            </a:pPr>
          </a:p>
          <a:p>
            <a:pPr lvl="0" marL="0" indent="0">
              <a:buNone/>
            </a:pPr>
            <a:r>
              <a:rPr/>
              <a:t>Worksheet</a:t>
            </a:r>
            <a:r>
              <a:rPr/>
              <a:t> </a:t>
            </a:r>
            <a:r>
              <a:rPr/>
              <a:t>1:</a:t>
            </a:r>
            <a:r>
              <a:rPr/>
              <a:t> </a:t>
            </a:r>
            <a:r>
              <a:rPr/>
              <a:t>Pet</a:t>
            </a:r>
            <a:r>
              <a:rPr/>
              <a:t> </a:t>
            </a:r>
            <a:r>
              <a:rPr/>
              <a:t>Listing</a:t>
            </a:r>
            <a:r>
              <a:rPr/>
              <a:t> </a:t>
            </a:r>
            <a:r>
              <a:rPr/>
              <a:t>Pet</a:t>
            </a:r>
            <a:r>
              <a:rPr/>
              <a:t> </a:t>
            </a:r>
            <a:r>
              <a:rPr/>
              <a:t>Name:</a:t>
            </a:r>
            <a:r>
              <a:rPr/>
              <a:t> </a:t>
            </a:r>
            <a:r>
              <a:rPr/>
              <a:t>Location:</a:t>
            </a:r>
            <a:r>
              <a:rPr/>
              <a:t> </a:t>
            </a:r>
            <a:r>
              <a:rPr/>
              <a:t>Type</a:t>
            </a:r>
            <a:r>
              <a:rPr/>
              <a:t> </a:t>
            </a:r>
            <a:r>
              <a:rPr/>
              <a:t>(cat,</a:t>
            </a:r>
            <a:r>
              <a:rPr/>
              <a:t> </a:t>
            </a:r>
            <a:r>
              <a:rPr/>
              <a:t>dog,</a:t>
            </a:r>
            <a:r>
              <a:rPr/>
              <a:t> </a:t>
            </a:r>
            <a:r>
              <a:rPr/>
              <a:t>etc):</a:t>
            </a:r>
            <a:r>
              <a:rPr/>
              <a:t> </a:t>
            </a:r>
            <a:r>
              <a:rPr/>
              <a:t>Age:</a:t>
            </a:r>
            <a:r>
              <a:rPr/>
              <a:t> </a:t>
            </a:r>
            <a:r>
              <a:rPr/>
              <a:t>Image:</a:t>
            </a:r>
            <a:r>
              <a:rPr/>
              <a:t> </a:t>
            </a:r>
            <a:r>
              <a:rPr/>
              <a:t>Traits:</a:t>
            </a:r>
            <a:r>
              <a:rPr/>
              <a:t> </a:t>
            </a:r>
            <a:r>
              <a:rPr/>
              <a:t>Available</a:t>
            </a:r>
            <a:r>
              <a:rPr/>
              <a:t> </a:t>
            </a:r>
            <a:r>
              <a:rPr/>
              <a:t>to</a:t>
            </a:r>
            <a:r>
              <a:rPr/>
              <a:t> </a:t>
            </a:r>
            <a:r>
              <a:rPr/>
              <a:t>Adopt</a:t>
            </a:r>
            <a:r>
              <a:rPr/>
              <a:t> </a:t>
            </a:r>
            <a:r>
              <a:rPr/>
              <a:t>(yes/no):</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[30</a:t>
            </a:r>
            <a:r>
              <a:rPr/>
              <a:t> </a:t>
            </a:r>
            <a:r>
              <a:rPr/>
              <a:t>mins]</a:t>
            </a:r>
          </a:p>
          <a:p>
            <a:pPr lvl="0" marL="0" indent="0">
              <a:buNone/>
            </a:pPr>
          </a:p>
          <a:p>
            <a:pPr lvl="1"/>
            <a:r>
              <a:rPr/>
              <a:t>Explain:</a:t>
            </a:r>
            <a:r>
              <a:rPr/>
              <a:t> </a:t>
            </a:r>
            <a:r>
              <a:rPr/>
              <a:t>We’ve</a:t>
            </a:r>
            <a:r>
              <a:rPr/>
              <a:t> </a:t>
            </a:r>
            <a:r>
              <a:rPr/>
              <a:t>seen</a:t>
            </a:r>
            <a:r>
              <a:rPr/>
              <a:t> </a:t>
            </a:r>
            <a:r>
              <a:rPr/>
              <a:t>how</a:t>
            </a:r>
            <a:r>
              <a:rPr/>
              <a:t> </a:t>
            </a:r>
            <a:r>
              <a:rPr/>
              <a:t>to</a:t>
            </a:r>
            <a:r>
              <a:rPr/>
              <a:t> </a:t>
            </a:r>
            <a:r>
              <a:rPr/>
              <a:t>build</a:t>
            </a:r>
            <a:r>
              <a:rPr/>
              <a:t> </a:t>
            </a:r>
            <a:r>
              <a:rPr/>
              <a:t>a</a:t>
            </a:r>
            <a:r>
              <a:rPr/>
              <a:t> </a:t>
            </a:r>
            <a:r>
              <a:rPr/>
              <a:t>basic</a:t>
            </a:r>
            <a:r>
              <a:rPr/>
              <a:t> </a:t>
            </a:r>
            <a:r>
              <a:rPr/>
              <a:t>web</a:t>
            </a:r>
            <a:r>
              <a:rPr/>
              <a:t> </a:t>
            </a:r>
            <a:r>
              <a:rPr/>
              <a:t>page—we</a:t>
            </a:r>
            <a:r>
              <a:rPr/>
              <a:t> </a:t>
            </a:r>
            <a:r>
              <a:rPr/>
              <a:t>take</a:t>
            </a:r>
            <a:r>
              <a:rPr/>
              <a:t> </a:t>
            </a:r>
            <a:r>
              <a:rPr/>
              <a:t>content</a:t>
            </a:r>
            <a:r>
              <a:rPr/>
              <a:t> </a:t>
            </a:r>
            <a:r>
              <a:rPr/>
              <a:t>and</a:t>
            </a:r>
            <a:r>
              <a:rPr/>
              <a:t> </a:t>
            </a:r>
            <a:r>
              <a:rPr/>
              <a:t>mark</a:t>
            </a:r>
            <a:r>
              <a:rPr/>
              <a:t> </a:t>
            </a:r>
            <a:r>
              <a:rPr/>
              <a:t>it</a:t>
            </a:r>
            <a:r>
              <a:rPr/>
              <a:t> </a:t>
            </a:r>
            <a:r>
              <a:rPr/>
              <a:t>up</a:t>
            </a:r>
            <a:r>
              <a:rPr/>
              <a:t> </a:t>
            </a:r>
            <a:r>
              <a:rPr/>
              <a:t>in</a:t>
            </a:r>
            <a:r>
              <a:rPr/>
              <a:t> </a:t>
            </a:r>
            <a:r>
              <a:rPr/>
              <a:t>HTML.</a:t>
            </a:r>
            <a:r>
              <a:rPr/>
              <a:t> </a:t>
            </a:r>
            <a:r>
              <a:rPr/>
              <a:t>This</a:t>
            </a:r>
            <a:r>
              <a:rPr/>
              <a:t> </a:t>
            </a:r>
            <a:r>
              <a:rPr/>
              <a:t>works</a:t>
            </a:r>
            <a:r>
              <a:rPr/>
              <a:t> </a:t>
            </a:r>
            <a:r>
              <a:rPr/>
              <a:t>great,</a:t>
            </a:r>
            <a:r>
              <a:rPr/>
              <a:t> </a:t>
            </a:r>
            <a:r>
              <a:rPr/>
              <a:t>especially</a:t>
            </a:r>
            <a:r>
              <a:rPr/>
              <a:t> </a:t>
            </a:r>
            <a:r>
              <a:rPr/>
              <a:t>for</a:t>
            </a:r>
            <a:r>
              <a:rPr/>
              <a:t> </a:t>
            </a:r>
            <a:r>
              <a:rPr/>
              <a:t>sites</a:t>
            </a:r>
            <a:r>
              <a:rPr/>
              <a:t> </a:t>
            </a:r>
            <a:r>
              <a:rPr/>
              <a:t>that</a:t>
            </a:r>
            <a:r>
              <a:rPr/>
              <a:t> </a:t>
            </a:r>
            <a:r>
              <a:rPr/>
              <a:t>won’t</a:t>
            </a:r>
            <a:r>
              <a:rPr/>
              <a:t> </a:t>
            </a:r>
            <a:r>
              <a:rPr/>
              <a:t>change</a:t>
            </a:r>
            <a:r>
              <a:rPr/>
              <a:t> </a:t>
            </a:r>
            <a:r>
              <a:rPr/>
              <a:t>too</a:t>
            </a:r>
            <a:r>
              <a:rPr/>
              <a:t> </a:t>
            </a:r>
            <a:r>
              <a:rPr/>
              <a:t>much</a:t>
            </a:r>
            <a:r>
              <a:rPr/>
              <a:t> </a:t>
            </a:r>
            <a:r>
              <a:rPr/>
              <a:t>or</a:t>
            </a:r>
            <a:r>
              <a:rPr/>
              <a:t> </a:t>
            </a:r>
            <a:r>
              <a:rPr/>
              <a:t>for</a:t>
            </a:r>
            <a:r>
              <a:rPr/>
              <a:t> </a:t>
            </a:r>
            <a:r>
              <a:rPr/>
              <a:t>small</a:t>
            </a:r>
            <a:r>
              <a:rPr/>
              <a:t> </a:t>
            </a:r>
            <a:r>
              <a:rPr/>
              <a:t>sites</a:t>
            </a:r>
            <a:r>
              <a:rPr/>
              <a:t> </a:t>
            </a:r>
            <a:r>
              <a:rPr/>
              <a:t>with</a:t>
            </a:r>
            <a:r>
              <a:rPr/>
              <a:t> </a:t>
            </a:r>
            <a:r>
              <a:rPr/>
              <a:t>just</a:t>
            </a:r>
            <a:r>
              <a:rPr/>
              <a:t> </a:t>
            </a:r>
            <a:r>
              <a:rPr/>
              <a:t>5</a:t>
            </a:r>
            <a:r>
              <a:rPr/>
              <a:t> </a:t>
            </a:r>
            <a:r>
              <a:rPr/>
              <a:t>or</a:t>
            </a:r>
            <a:r>
              <a:rPr/>
              <a:t> </a:t>
            </a:r>
            <a:r>
              <a:rPr/>
              <a:t>6</a:t>
            </a:r>
            <a:r>
              <a:rPr/>
              <a:t> </a:t>
            </a:r>
            <a:r>
              <a:rPr/>
              <a:t>pages.</a:t>
            </a:r>
            <a:r>
              <a:rPr/>
              <a:t> </a:t>
            </a:r>
            <a:r>
              <a:rPr/>
              <a:t>Ask</a:t>
            </a:r>
            <a:r>
              <a:rPr/>
              <a:t> </a:t>
            </a:r>
            <a:r>
              <a:rPr/>
              <a:t>learners:</a:t>
            </a:r>
          </a:p>
          <a:p>
            <a:pPr lvl="0" marL="0" indent="0">
              <a:buNone/>
            </a:pPr>
          </a:p>
          <a:p>
            <a:pPr lvl="2"/>
            <a:r>
              <a:rPr/>
              <a:t>Can</a:t>
            </a:r>
            <a:r>
              <a:rPr/>
              <a:t> </a:t>
            </a:r>
            <a:r>
              <a:rPr/>
              <a:t>you</a:t>
            </a:r>
            <a:r>
              <a:rPr/>
              <a:t> </a:t>
            </a:r>
            <a:r>
              <a:rPr/>
              <a:t>think</a:t>
            </a:r>
            <a:r>
              <a:rPr/>
              <a:t> </a:t>
            </a:r>
            <a:r>
              <a:rPr/>
              <a:t>of</a:t>
            </a:r>
            <a:r>
              <a:rPr/>
              <a:t> </a:t>
            </a:r>
            <a:r>
              <a:rPr/>
              <a:t>some</a:t>
            </a:r>
            <a:r>
              <a:rPr/>
              <a:t> </a:t>
            </a:r>
            <a:r>
              <a:rPr/>
              <a:t>static</a:t>
            </a:r>
            <a:r>
              <a:rPr/>
              <a:t> </a:t>
            </a:r>
            <a:r>
              <a:rPr/>
              <a:t>sites—</a:t>
            </a:r>
            <a:r>
              <a:rPr/>
              <a:t> </a:t>
            </a:r>
            <a:r>
              <a:rPr/>
              <a:t>sites</a:t>
            </a:r>
            <a:r>
              <a:rPr/>
              <a:t> </a:t>
            </a:r>
            <a:r>
              <a:rPr/>
              <a:t>that</a:t>
            </a:r>
            <a:r>
              <a:rPr/>
              <a:t> </a:t>
            </a:r>
            <a:r>
              <a:rPr/>
              <a:t>don’t</a:t>
            </a:r>
            <a:r>
              <a:rPr/>
              <a:t> </a:t>
            </a:r>
            <a:r>
              <a:rPr/>
              <a:t>have</a:t>
            </a:r>
            <a:r>
              <a:rPr/>
              <a:t> </a:t>
            </a:r>
            <a:r>
              <a:rPr/>
              <a:t>new</a:t>
            </a:r>
            <a:r>
              <a:rPr/>
              <a:t> </a:t>
            </a:r>
            <a:r>
              <a:rPr/>
              <a:t>content</a:t>
            </a:r>
            <a:r>
              <a:rPr/>
              <a:t> </a:t>
            </a:r>
            <a:r>
              <a:rPr/>
              <a:t>often,</a:t>
            </a:r>
            <a:r>
              <a:rPr/>
              <a:t> </a:t>
            </a:r>
            <a:r>
              <a:rPr/>
              <a:t>or</a:t>
            </a:r>
            <a:r>
              <a:rPr/>
              <a:t> </a:t>
            </a:r>
            <a:r>
              <a:rPr/>
              <a:t>ever?</a:t>
            </a:r>
            <a:r>
              <a:rPr/>
              <a:t> </a:t>
            </a:r>
            <a:r>
              <a:rPr/>
              <a:t>Or</a:t>
            </a:r>
            <a:r>
              <a:rPr/>
              <a:t> </a:t>
            </a:r>
            <a:r>
              <a:rPr/>
              <a:t>sites</a:t>
            </a:r>
            <a:r>
              <a:rPr/>
              <a:t> </a:t>
            </a:r>
            <a:r>
              <a:rPr/>
              <a:t>with</a:t>
            </a:r>
            <a:r>
              <a:rPr/>
              <a:t> </a:t>
            </a:r>
            <a:r>
              <a:rPr/>
              <a:t>very</a:t>
            </a:r>
            <a:r>
              <a:rPr/>
              <a:t> </a:t>
            </a:r>
            <a:r>
              <a:rPr/>
              <a:t>few</a:t>
            </a:r>
            <a:r>
              <a:rPr/>
              <a:t> </a:t>
            </a:r>
            <a:r>
              <a:rPr/>
              <a:t>pages?</a:t>
            </a:r>
            <a:r>
              <a:rPr/>
              <a:t> </a:t>
            </a:r>
            <a:r>
              <a:rPr/>
              <a:t>Examples</a:t>
            </a:r>
            <a:r>
              <a:rPr/>
              <a:t> </a:t>
            </a:r>
            <a:r>
              <a:rPr/>
              <a:t>might</a:t>
            </a:r>
            <a:r>
              <a:rPr/>
              <a:t> </a:t>
            </a:r>
            <a:r>
              <a:rPr/>
              <a:t>be</a:t>
            </a:r>
            <a:r>
              <a:rPr/>
              <a:t> </a:t>
            </a:r>
            <a:r>
              <a:rPr/>
              <a:t>a</a:t>
            </a:r>
            <a:r>
              <a:rPr/>
              <a:t> </a:t>
            </a:r>
            <a:r>
              <a:rPr/>
              <a:t>small</a:t>
            </a:r>
            <a:r>
              <a:rPr/>
              <a:t> </a:t>
            </a:r>
            <a:r>
              <a:rPr/>
              <a:t>restaurant,</a:t>
            </a:r>
            <a:r>
              <a:rPr/>
              <a:t> </a:t>
            </a:r>
            <a:r>
              <a:rPr/>
              <a:t>etc.</a:t>
            </a:r>
          </a:p>
          <a:p>
            <a:pPr lvl="0" marL="0" indent="0">
              <a:buNone/>
            </a:pPr>
          </a:p>
          <a:p>
            <a:pPr lvl="1"/>
            <a:r>
              <a:rPr/>
              <a:t>But</a:t>
            </a:r>
            <a:r>
              <a:rPr/>
              <a:t> </a:t>
            </a:r>
            <a:r>
              <a:rPr/>
              <a:t>what</a:t>
            </a:r>
            <a:r>
              <a:rPr/>
              <a:t> </a:t>
            </a:r>
            <a:r>
              <a:rPr/>
              <a:t>if</a:t>
            </a:r>
            <a:r>
              <a:rPr/>
              <a:t> </a:t>
            </a:r>
            <a:r>
              <a:rPr/>
              <a:t>we</a:t>
            </a:r>
            <a:r>
              <a:rPr/>
              <a:t> </a:t>
            </a:r>
            <a:r>
              <a:rPr/>
              <a:t>have</a:t>
            </a:r>
            <a:r>
              <a:rPr/>
              <a:t> </a:t>
            </a:r>
            <a:r>
              <a:rPr/>
              <a:t>information</a:t>
            </a:r>
            <a:r>
              <a:rPr/>
              <a:t> </a:t>
            </a:r>
            <a:r>
              <a:rPr/>
              <a:t>that</a:t>
            </a:r>
            <a:r>
              <a:rPr/>
              <a:t> </a:t>
            </a:r>
            <a:r>
              <a:rPr/>
              <a:t>changes</a:t>
            </a:r>
            <a:r>
              <a:rPr/>
              <a:t> </a:t>
            </a:r>
            <a:r>
              <a:rPr/>
              <a:t>all</a:t>
            </a:r>
            <a:r>
              <a:rPr/>
              <a:t> </a:t>
            </a:r>
            <a:r>
              <a:rPr/>
              <a:t>the</a:t>
            </a:r>
            <a:r>
              <a:rPr/>
              <a:t> </a:t>
            </a:r>
            <a:r>
              <a:rPr/>
              <a:t>time?</a:t>
            </a:r>
            <a:r>
              <a:rPr/>
              <a:t> </a:t>
            </a:r>
            <a:r>
              <a:rPr/>
              <a:t>Or</a:t>
            </a:r>
            <a:r>
              <a:rPr/>
              <a:t> </a:t>
            </a:r>
            <a:r>
              <a:rPr/>
              <a:t>if</a:t>
            </a:r>
            <a:r>
              <a:rPr/>
              <a:t> </a:t>
            </a:r>
            <a:r>
              <a:rPr/>
              <a:t>we</a:t>
            </a:r>
            <a:r>
              <a:rPr/>
              <a:t> </a:t>
            </a:r>
            <a:r>
              <a:rPr/>
              <a:t>have</a:t>
            </a:r>
            <a:r>
              <a:rPr/>
              <a:t> </a:t>
            </a:r>
            <a:r>
              <a:rPr/>
              <a:t>lots</a:t>
            </a:r>
            <a:r>
              <a:rPr/>
              <a:t> </a:t>
            </a:r>
            <a:r>
              <a:rPr/>
              <a:t>and</a:t>
            </a:r>
            <a:r>
              <a:rPr/>
              <a:t> </a:t>
            </a:r>
            <a:r>
              <a:rPr/>
              <a:t>lots</a:t>
            </a:r>
            <a:r>
              <a:rPr/>
              <a:t> </a:t>
            </a:r>
            <a:r>
              <a:rPr/>
              <a:t>of</a:t>
            </a:r>
            <a:r>
              <a:rPr/>
              <a:t> </a:t>
            </a:r>
            <a:r>
              <a:rPr/>
              <a:t>information?</a:t>
            </a:r>
            <a:r>
              <a:rPr/>
              <a:t> </a:t>
            </a:r>
            <a:r>
              <a:rPr/>
              <a:t>What</a:t>
            </a:r>
            <a:r>
              <a:rPr/>
              <a:t> </a:t>
            </a:r>
            <a:r>
              <a:rPr/>
              <a:t>are</a:t>
            </a:r>
            <a:r>
              <a:rPr/>
              <a:t> </a:t>
            </a:r>
            <a:r>
              <a:rPr/>
              <a:t>sites</a:t>
            </a:r>
            <a:r>
              <a:rPr/>
              <a:t> </a:t>
            </a:r>
            <a:r>
              <a:rPr/>
              <a:t>that</a:t>
            </a:r>
            <a:r>
              <a:rPr/>
              <a:t> </a:t>
            </a:r>
            <a:r>
              <a:rPr/>
              <a:t>change</a:t>
            </a:r>
            <a:r>
              <a:rPr/>
              <a:t> </a:t>
            </a:r>
            <a:r>
              <a:rPr/>
              <a:t>a</a:t>
            </a:r>
            <a:r>
              <a:rPr/>
              <a:t> </a:t>
            </a:r>
            <a:r>
              <a:rPr/>
              <a:t>lot?</a:t>
            </a:r>
          </a:p>
          <a:p>
            <a:pPr lvl="0" marL="0" indent="0">
              <a:buNone/>
            </a:pPr>
          </a:p>
          <a:p>
            <a:pPr lvl="2"/>
            <a:r>
              <a:rPr/>
              <a:t>Examples</a:t>
            </a:r>
            <a:r>
              <a:rPr/>
              <a:t> </a:t>
            </a:r>
            <a:r>
              <a:rPr/>
              <a:t>might</a:t>
            </a:r>
            <a:r>
              <a:rPr/>
              <a:t> </a:t>
            </a:r>
            <a:r>
              <a:rPr/>
              <a:t>be:</a:t>
            </a:r>
            <a:r>
              <a:rPr/>
              <a:t> </a:t>
            </a:r>
            <a:r>
              <a:rPr/>
              <a:t>Weather</a:t>
            </a:r>
            <a:r>
              <a:rPr/>
              <a:t> </a:t>
            </a:r>
            <a:r>
              <a:rPr/>
              <a:t>and</a:t>
            </a:r>
            <a:r>
              <a:rPr/>
              <a:t> </a:t>
            </a:r>
            <a:r>
              <a:rPr/>
              <a:t>news</a:t>
            </a:r>
            <a:r>
              <a:rPr/>
              <a:t> </a:t>
            </a:r>
            <a:r>
              <a:rPr/>
              <a:t>sites,</a:t>
            </a:r>
            <a:r>
              <a:rPr/>
              <a:t> </a:t>
            </a:r>
            <a:r>
              <a:rPr/>
              <a:t>blogs,</a:t>
            </a:r>
            <a:r>
              <a:rPr/>
              <a:t> </a:t>
            </a:r>
            <a:r>
              <a:rPr/>
              <a:t>social</a:t>
            </a:r>
            <a:r>
              <a:rPr/>
              <a:t> </a:t>
            </a:r>
            <a:r>
              <a:rPr/>
              <a:t>media</a:t>
            </a:r>
            <a:r>
              <a:rPr/>
              <a:t> </a:t>
            </a:r>
            <a:r>
              <a:rPr/>
              <a:t>sites</a:t>
            </a:r>
            <a:r>
              <a:rPr/>
              <a:t> </a:t>
            </a:r>
            <a:r>
              <a:rPr/>
              <a:t>like</a:t>
            </a:r>
            <a:r>
              <a:rPr/>
              <a:t> </a:t>
            </a:r>
            <a:r>
              <a:rPr/>
              <a:t>Facebook,</a:t>
            </a:r>
            <a:r>
              <a:rPr/>
              <a:t> </a:t>
            </a:r>
            <a:r>
              <a:rPr/>
              <a:t>instagram,</a:t>
            </a:r>
            <a:r>
              <a:rPr/>
              <a:t> </a:t>
            </a:r>
            <a:r>
              <a:rPr/>
              <a:t>shopping</a:t>
            </a:r>
            <a:r>
              <a:rPr/>
              <a:t> </a:t>
            </a:r>
            <a:r>
              <a:rPr/>
              <a:t>sites.</a:t>
            </a:r>
          </a:p>
          <a:p>
            <a:pPr lvl="0" marL="0" indent="0">
              <a:buNone/>
            </a:pPr>
          </a:p>
          <a:p>
            <a:pPr lvl="1"/>
            <a:r>
              <a:rPr/>
              <a:t>What</a:t>
            </a:r>
            <a:r>
              <a:rPr/>
              <a:t> </a:t>
            </a:r>
            <a:r>
              <a:rPr/>
              <a:t>kinds</a:t>
            </a:r>
            <a:r>
              <a:rPr/>
              <a:t> </a:t>
            </a:r>
            <a:r>
              <a:rPr/>
              <a:t>of</a:t>
            </a:r>
            <a:r>
              <a:rPr/>
              <a:t> </a:t>
            </a:r>
            <a:r>
              <a:rPr/>
              <a:t>sites</a:t>
            </a:r>
            <a:r>
              <a:rPr/>
              <a:t> </a:t>
            </a:r>
            <a:r>
              <a:rPr/>
              <a:t>or</a:t>
            </a:r>
            <a:r>
              <a:rPr/>
              <a:t> </a:t>
            </a:r>
            <a:r>
              <a:rPr/>
              <a:t>pages</a:t>
            </a:r>
            <a:r>
              <a:rPr/>
              <a:t> </a:t>
            </a:r>
            <a:r>
              <a:rPr/>
              <a:t>do</a:t>
            </a:r>
            <a:r>
              <a:rPr/>
              <a:t> </a:t>
            </a:r>
            <a:r>
              <a:rPr/>
              <a:t>we</a:t>
            </a:r>
            <a:r>
              <a:rPr/>
              <a:t> </a:t>
            </a:r>
            <a:r>
              <a:rPr/>
              <a:t>visit</a:t>
            </a:r>
            <a:r>
              <a:rPr/>
              <a:t> </a:t>
            </a:r>
            <a:r>
              <a:rPr/>
              <a:t>most</a:t>
            </a:r>
            <a:r>
              <a:rPr/>
              <a:t> </a:t>
            </a:r>
            <a:r>
              <a:rPr/>
              <a:t>often?</a:t>
            </a:r>
            <a:r>
              <a:rPr/>
              <a:t> </a:t>
            </a:r>
            <a:r>
              <a:rPr/>
              <a:t>What</a:t>
            </a:r>
            <a:r>
              <a:rPr/>
              <a:t> </a:t>
            </a:r>
            <a:r>
              <a:rPr/>
              <a:t>does</a:t>
            </a:r>
            <a:r>
              <a:rPr/>
              <a:t> </a:t>
            </a:r>
            <a:r>
              <a:rPr/>
              <a:t>this</a:t>
            </a:r>
            <a:r>
              <a:rPr/>
              <a:t> </a:t>
            </a:r>
            <a:r>
              <a:rPr/>
              <a:t>say</a:t>
            </a:r>
            <a:r>
              <a:rPr/>
              <a:t> </a:t>
            </a:r>
            <a:r>
              <a:rPr/>
              <a:t>about</a:t>
            </a:r>
            <a:r>
              <a:rPr/>
              <a:t> </a:t>
            </a:r>
            <a:r>
              <a:rPr/>
              <a:t>the</a:t>
            </a:r>
            <a:r>
              <a:rPr/>
              <a:t> </a:t>
            </a:r>
            <a:r>
              <a:rPr/>
              <a:t>internet?</a:t>
            </a:r>
            <a:r>
              <a:rPr/>
              <a:t> </a:t>
            </a:r>
            <a:r>
              <a:rPr/>
              <a:t>(i.e. lots</a:t>
            </a:r>
            <a:r>
              <a:rPr/>
              <a:t> </a:t>
            </a:r>
            <a:r>
              <a:rPr/>
              <a:t>of</a:t>
            </a:r>
            <a:r>
              <a:rPr/>
              <a:t> </a:t>
            </a:r>
            <a:r>
              <a:rPr/>
              <a:t>change,</a:t>
            </a:r>
            <a:r>
              <a:rPr/>
              <a:t> </a:t>
            </a:r>
            <a:r>
              <a:rPr/>
              <a:t>lots</a:t>
            </a:r>
            <a:r>
              <a:rPr/>
              <a:t> </a:t>
            </a:r>
            <a:r>
              <a:rPr/>
              <a:t>of</a:t>
            </a:r>
            <a:r>
              <a:rPr/>
              <a:t> </a:t>
            </a:r>
            <a:r>
              <a:rPr/>
              <a:t>new</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Let’s</a:t>
            </a:r>
            <a:r>
              <a:rPr/>
              <a:t> </a:t>
            </a:r>
            <a:r>
              <a:rPr/>
              <a:t>imagine</a:t>
            </a:r>
            <a:r>
              <a:rPr/>
              <a:t> </a:t>
            </a:r>
            <a:r>
              <a:rPr/>
              <a:t>we’re</a:t>
            </a:r>
            <a:r>
              <a:rPr/>
              <a:t> </a:t>
            </a:r>
            <a:r>
              <a:rPr/>
              <a:t>making</a:t>
            </a:r>
            <a:r>
              <a:rPr/>
              <a:t> </a:t>
            </a:r>
            <a:r>
              <a:rPr/>
              <a:t>a</a:t>
            </a:r>
            <a:r>
              <a:rPr/>
              <a:t> </a:t>
            </a:r>
            <a:r>
              <a:rPr/>
              <a:t>site</a:t>
            </a:r>
            <a:r>
              <a:rPr/>
              <a:t> </a:t>
            </a:r>
            <a:r>
              <a:rPr/>
              <a:t>with</a:t>
            </a:r>
            <a:r>
              <a:rPr/>
              <a:t> </a:t>
            </a:r>
            <a:r>
              <a:rPr/>
              <a:t>lots</a:t>
            </a:r>
            <a:r>
              <a:rPr/>
              <a:t> </a:t>
            </a:r>
            <a:r>
              <a:rPr/>
              <a:t>of</a:t>
            </a:r>
            <a:r>
              <a:rPr/>
              <a:t> </a:t>
            </a:r>
            <a:r>
              <a:rPr/>
              <a:t>pages–</a:t>
            </a:r>
            <a:r>
              <a:rPr/>
              <a:t> </a:t>
            </a:r>
            <a:r>
              <a:rPr/>
              <a:t>a</a:t>
            </a:r>
            <a:r>
              <a:rPr/>
              <a:t> </a:t>
            </a:r>
            <a:r>
              <a:rPr/>
              <a:t>site</a:t>
            </a:r>
            <a:r>
              <a:rPr/>
              <a:t> </a:t>
            </a:r>
            <a:r>
              <a:rPr/>
              <a:t>that</a:t>
            </a:r>
            <a:r>
              <a:rPr/>
              <a:t> </a:t>
            </a:r>
            <a:r>
              <a:rPr/>
              <a:t>lists</a:t>
            </a:r>
            <a:r>
              <a:rPr/>
              <a:t> </a:t>
            </a:r>
            <a:r>
              <a:rPr/>
              <a:t>different</a:t>
            </a:r>
            <a:r>
              <a:rPr/>
              <a:t> </a:t>
            </a:r>
            <a:r>
              <a:rPr/>
              <a:t>pets,</a:t>
            </a:r>
            <a:r>
              <a:rPr/>
              <a:t> </a:t>
            </a:r>
            <a:r>
              <a:rPr/>
              <a:t>where</a:t>
            </a:r>
            <a:r>
              <a:rPr/>
              <a:t> </a:t>
            </a:r>
            <a:r>
              <a:rPr/>
              <a:t>people</a:t>
            </a:r>
            <a:r>
              <a:rPr/>
              <a:t> </a:t>
            </a:r>
            <a:r>
              <a:rPr/>
              <a:t>can</a:t>
            </a:r>
            <a:r>
              <a:rPr/>
              <a:t> </a:t>
            </a:r>
            <a:r>
              <a:rPr/>
              <a:t>browse</a:t>
            </a:r>
            <a:r>
              <a:rPr/>
              <a:t> </a:t>
            </a:r>
            <a:r>
              <a:rPr/>
              <a:t>the</a:t>
            </a:r>
            <a:r>
              <a:rPr/>
              <a:t> </a:t>
            </a:r>
            <a:r>
              <a:rPr/>
              <a:t>listings</a:t>
            </a:r>
            <a:r>
              <a:rPr/>
              <a:t> </a:t>
            </a:r>
            <a:r>
              <a:rPr/>
              <a:t>see</a:t>
            </a:r>
            <a:r>
              <a:rPr/>
              <a:t> </a:t>
            </a:r>
            <a:r>
              <a:rPr/>
              <a:t>if</a:t>
            </a:r>
            <a:r>
              <a:rPr/>
              <a:t> </a:t>
            </a:r>
            <a:r>
              <a:rPr/>
              <a:t>they</a:t>
            </a:r>
            <a:r>
              <a:rPr/>
              <a:t> </a:t>
            </a:r>
            <a:r>
              <a:rPr/>
              <a:t>want</a:t>
            </a:r>
            <a:r>
              <a:rPr/>
              <a:t> </a:t>
            </a:r>
            <a:r>
              <a:rPr/>
              <a:t>to</a:t>
            </a:r>
            <a:r>
              <a:rPr/>
              <a:t> </a:t>
            </a:r>
            <a:r>
              <a:rPr/>
              <a:t>adopt</a:t>
            </a:r>
            <a:r>
              <a:rPr/>
              <a:t> </a:t>
            </a:r>
            <a:r>
              <a:rPr/>
              <a:t>a</a:t>
            </a:r>
            <a:r>
              <a:rPr/>
              <a:t> </a:t>
            </a:r>
            <a:r>
              <a:rPr/>
              <a:t>pet.</a:t>
            </a:r>
          </a:p>
          <a:p>
            <a:pPr lvl="0" marL="0" indent="0">
              <a:buNone/>
            </a:pPr>
          </a:p>
          <a:p>
            <a:pPr lvl="1"/>
            <a:r>
              <a:rPr/>
              <a:t>Ask</a:t>
            </a:r>
            <a:r>
              <a:rPr/>
              <a:t> </a:t>
            </a:r>
            <a:r>
              <a:rPr/>
              <a:t>learners:</a:t>
            </a:r>
            <a:r>
              <a:rPr/>
              <a:t> </a:t>
            </a:r>
            <a:r>
              <a:rPr/>
              <a:t>What</a:t>
            </a:r>
            <a:r>
              <a:rPr/>
              <a:t> </a:t>
            </a:r>
            <a:r>
              <a:rPr/>
              <a:t>pages</a:t>
            </a:r>
            <a:r>
              <a:rPr/>
              <a:t> </a:t>
            </a:r>
            <a:r>
              <a:rPr/>
              <a:t>do</a:t>
            </a:r>
            <a:r>
              <a:rPr/>
              <a:t> </a:t>
            </a:r>
            <a:r>
              <a:rPr/>
              <a:t>we</a:t>
            </a:r>
            <a:r>
              <a:rPr/>
              <a:t> </a:t>
            </a:r>
            <a:r>
              <a:rPr/>
              <a:t>need</a:t>
            </a:r>
            <a:r>
              <a:rPr/>
              <a:t> </a:t>
            </a:r>
            <a:r>
              <a:rPr/>
              <a:t>on</a:t>
            </a:r>
            <a:r>
              <a:rPr/>
              <a:t> </a:t>
            </a:r>
            <a:r>
              <a:rPr/>
              <a:t>our</a:t>
            </a:r>
            <a:r>
              <a:rPr/>
              <a:t> </a:t>
            </a:r>
            <a:r>
              <a:rPr/>
              <a:t>site?</a:t>
            </a:r>
            <a:r>
              <a:rPr/>
              <a:t> </a:t>
            </a:r>
            <a:r>
              <a:rPr/>
              <a:t>(home</a:t>
            </a:r>
            <a:r>
              <a:rPr/>
              <a:t> </a:t>
            </a:r>
            <a:r>
              <a:rPr/>
              <a:t>page,</a:t>
            </a:r>
            <a:r>
              <a:rPr/>
              <a:t> </a:t>
            </a:r>
            <a:r>
              <a:rPr/>
              <a:t>maybe</a:t>
            </a:r>
            <a:r>
              <a:rPr/>
              <a:t> </a:t>
            </a:r>
            <a:r>
              <a:rPr/>
              <a:t>an</a:t>
            </a:r>
            <a:r>
              <a:rPr/>
              <a:t> </a:t>
            </a:r>
            <a:r>
              <a:rPr/>
              <a:t>about</a:t>
            </a:r>
            <a:r>
              <a:rPr/>
              <a:t> </a:t>
            </a:r>
            <a:r>
              <a:rPr/>
              <a:t>page,</a:t>
            </a:r>
            <a:r>
              <a:rPr/>
              <a:t> </a:t>
            </a:r>
            <a:r>
              <a:rPr/>
              <a:t>and</a:t>
            </a:r>
            <a:r>
              <a:rPr/>
              <a:t> </a:t>
            </a:r>
            <a:r>
              <a:rPr/>
              <a:t>maybe</a:t>
            </a:r>
            <a:r>
              <a:rPr/>
              <a:t> </a:t>
            </a:r>
            <a:r>
              <a:rPr/>
              <a:t>a</a:t>
            </a:r>
            <a:r>
              <a:rPr/>
              <a:t> </a:t>
            </a:r>
            <a:r>
              <a:rPr/>
              <a:t>page</a:t>
            </a:r>
            <a:r>
              <a:rPr/>
              <a:t> </a:t>
            </a:r>
            <a:r>
              <a:rPr/>
              <a:t>that</a:t>
            </a:r>
            <a:r>
              <a:rPr/>
              <a:t> </a:t>
            </a:r>
            <a:r>
              <a:rPr/>
              <a:t>talks</a:t>
            </a:r>
            <a:r>
              <a:rPr/>
              <a:t> </a:t>
            </a:r>
            <a:r>
              <a:rPr/>
              <a:t>about</a:t>
            </a:r>
            <a:r>
              <a:rPr/>
              <a:t> </a:t>
            </a:r>
            <a:r>
              <a:rPr/>
              <a:t>each</a:t>
            </a:r>
            <a:r>
              <a:rPr/>
              <a:t> </a:t>
            </a:r>
            <a:r>
              <a:rPr/>
              <a:t>pet)</a:t>
            </a:r>
          </a:p>
          <a:p>
            <a:pPr lvl="0" marL="0" indent="0">
              <a:buNone/>
            </a:pPr>
          </a:p>
          <a:p>
            <a:pPr lvl="1"/>
            <a:r>
              <a:rPr/>
              <a:t>So</a:t>
            </a:r>
            <a:r>
              <a:rPr/>
              <a:t> </a:t>
            </a:r>
            <a:r>
              <a:rPr/>
              <a:t>let’s</a:t>
            </a:r>
            <a:r>
              <a:rPr/>
              <a:t> </a:t>
            </a:r>
            <a:r>
              <a:rPr/>
              <a:t>figure</a:t>
            </a:r>
            <a:r>
              <a:rPr/>
              <a:t> </a:t>
            </a:r>
            <a:r>
              <a:rPr/>
              <a:t>out</a:t>
            </a:r>
            <a:r>
              <a:rPr/>
              <a:t> </a:t>
            </a:r>
            <a:r>
              <a:rPr/>
              <a:t>the</a:t>
            </a:r>
            <a:r>
              <a:rPr/>
              <a:t> </a:t>
            </a:r>
            <a:r>
              <a:rPr/>
              <a:t>steps</a:t>
            </a:r>
            <a:r>
              <a:rPr/>
              <a:t> </a:t>
            </a:r>
            <a:r>
              <a:rPr/>
              <a:t>for</a:t>
            </a:r>
            <a:r>
              <a:rPr/>
              <a:t> </a:t>
            </a:r>
            <a:r>
              <a:rPr/>
              <a:t>doing</a:t>
            </a:r>
            <a:r>
              <a:rPr/>
              <a:t> </a:t>
            </a:r>
            <a:r>
              <a:rPr/>
              <a:t>our</a:t>
            </a:r>
            <a:r>
              <a:rPr/>
              <a:t> </a:t>
            </a:r>
            <a:r>
              <a:rPr/>
              <a:t>web</a:t>
            </a:r>
            <a:r>
              <a:rPr/>
              <a:t> </a:t>
            </a:r>
            <a:r>
              <a:rPr/>
              <a:t>site</a:t>
            </a:r>
            <a:r>
              <a:rPr/>
              <a:t> </a:t>
            </a:r>
            <a:r>
              <a:rPr/>
              <a:t>creation</a:t>
            </a:r>
            <a:r>
              <a:rPr/>
              <a:t> </a:t>
            </a:r>
            <a:r>
              <a:rPr/>
              <a:t>process,</a:t>
            </a:r>
            <a:r>
              <a:rPr/>
              <a:t> </a:t>
            </a:r>
            <a:r>
              <a:rPr/>
              <a:t>and</a:t>
            </a:r>
            <a:r>
              <a:rPr/>
              <a:t> </a:t>
            </a:r>
            <a:r>
              <a:rPr/>
              <a:t>write</a:t>
            </a:r>
            <a:r>
              <a:rPr/>
              <a:t> </a:t>
            </a:r>
            <a:r>
              <a:rPr/>
              <a:t>the</a:t>
            </a:r>
            <a:r>
              <a:rPr/>
              <a:t> </a:t>
            </a:r>
            <a:r>
              <a:rPr/>
              <a:t>steps</a:t>
            </a:r>
            <a:r>
              <a:rPr/>
              <a:t> </a:t>
            </a:r>
            <a:r>
              <a:rPr/>
              <a:t>or,</a:t>
            </a:r>
            <a:r>
              <a:rPr/>
              <a:t> </a:t>
            </a:r>
            <a:r>
              <a:rPr/>
              <a:t>in</a:t>
            </a:r>
            <a:r>
              <a:rPr/>
              <a:t> </a:t>
            </a:r>
            <a:r>
              <a:rPr/>
              <a:t>other</a:t>
            </a:r>
            <a:r>
              <a:rPr/>
              <a:t> </a:t>
            </a:r>
            <a:r>
              <a:rPr/>
              <a:t>words,</a:t>
            </a:r>
            <a:r>
              <a:rPr/>
              <a:t> </a:t>
            </a:r>
            <a:r>
              <a:rPr/>
              <a:t>an</a:t>
            </a:r>
            <a:r>
              <a:rPr/>
              <a:t> </a:t>
            </a:r>
            <a:r>
              <a:rPr/>
              <a:t>algorithm</a:t>
            </a:r>
            <a:r>
              <a:rPr/>
              <a:t> </a:t>
            </a:r>
            <a:r>
              <a:rPr/>
              <a:t>for</a:t>
            </a:r>
            <a:r>
              <a:rPr/>
              <a:t> </a:t>
            </a:r>
            <a:r>
              <a:rPr/>
              <a:t>it.</a:t>
            </a:r>
            <a:r>
              <a:rPr/>
              <a:t> </a:t>
            </a:r>
            <a:r>
              <a:rPr/>
              <a:t>Let’s</a:t>
            </a:r>
            <a:r>
              <a:rPr/>
              <a:t> </a:t>
            </a:r>
            <a:r>
              <a:rPr/>
              <a:t>say</a:t>
            </a:r>
            <a:r>
              <a:rPr/>
              <a:t> </a:t>
            </a:r>
            <a:r>
              <a:rPr/>
              <a:t>we</a:t>
            </a:r>
            <a:r>
              <a:rPr/>
              <a:t> </a:t>
            </a:r>
            <a:r>
              <a:rPr/>
              <a:t>have</a:t>
            </a:r>
            <a:r>
              <a:rPr/>
              <a:t> </a:t>
            </a:r>
            <a:r>
              <a:rPr/>
              <a:t>our</a:t>
            </a:r>
            <a:r>
              <a:rPr/>
              <a:t> </a:t>
            </a:r>
            <a:r>
              <a:rPr/>
              <a:t>“</a:t>
            </a:r>
            <a:r>
              <a:rPr/>
              <a:t>home</a:t>
            </a:r>
            <a:r>
              <a:rPr/>
              <a:t>”</a:t>
            </a:r>
            <a:r>
              <a:rPr/>
              <a:t> </a:t>
            </a:r>
            <a:r>
              <a:rPr/>
              <a:t>and</a:t>
            </a:r>
            <a:r>
              <a:rPr/>
              <a:t> </a:t>
            </a:r>
            <a:r>
              <a:rPr/>
              <a:t>“</a:t>
            </a:r>
            <a:r>
              <a:rPr/>
              <a:t>about</a:t>
            </a:r>
            <a:r>
              <a:rPr/>
              <a:t>”</a:t>
            </a:r>
            <a:r>
              <a:rPr/>
              <a:t> </a:t>
            </a:r>
            <a:r>
              <a:rPr/>
              <a:t>pages</a:t>
            </a:r>
            <a:r>
              <a:rPr/>
              <a:t> </a:t>
            </a:r>
            <a:r>
              <a:rPr/>
              <a:t>already.</a:t>
            </a:r>
            <a:r>
              <a:rPr/>
              <a:t> </a:t>
            </a:r>
            <a:r>
              <a:rPr/>
              <a:t>And</a:t>
            </a:r>
            <a:r>
              <a:rPr/>
              <a:t> </a:t>
            </a:r>
            <a:r>
              <a:rPr/>
              <a:t>we’ll</a:t>
            </a:r>
            <a:r>
              <a:rPr/>
              <a:t> </a:t>
            </a:r>
            <a:r>
              <a:rPr/>
              <a:t>use</a:t>
            </a:r>
            <a:r>
              <a:rPr/>
              <a:t> </a:t>
            </a:r>
            <a:r>
              <a:rPr/>
              <a:t>the</a:t>
            </a:r>
            <a:r>
              <a:rPr/>
              <a:t> </a:t>
            </a:r>
            <a:r>
              <a:rPr/>
              <a:t>pet</a:t>
            </a:r>
            <a:r>
              <a:rPr/>
              <a:t> </a:t>
            </a:r>
            <a:r>
              <a:rPr/>
              <a:t>data</a:t>
            </a:r>
            <a:r>
              <a:rPr/>
              <a:t> </a:t>
            </a:r>
            <a:r>
              <a:rPr/>
              <a:t>we</a:t>
            </a:r>
            <a:r>
              <a:rPr/>
              <a:t> </a:t>
            </a:r>
            <a:r>
              <a:rPr/>
              <a:t>just</a:t>
            </a:r>
            <a:r>
              <a:rPr/>
              <a:t> </a:t>
            </a:r>
            <a:r>
              <a:rPr/>
              <a:t>collected.</a:t>
            </a:r>
            <a:r>
              <a:rPr/>
              <a:t> </a:t>
            </a:r>
            <a:r>
              <a:rPr/>
              <a:t>What’s</a:t>
            </a:r>
            <a:r>
              <a:rPr/>
              <a:t> </a:t>
            </a:r>
            <a:r>
              <a:rPr/>
              <a:t>the</a:t>
            </a:r>
            <a:r>
              <a:rPr/>
              <a:t> </a:t>
            </a:r>
            <a:r>
              <a:rPr/>
              <a:t>algorithm</a:t>
            </a:r>
            <a:r>
              <a:rPr/>
              <a:t> </a:t>
            </a:r>
            <a:r>
              <a:rPr/>
              <a:t>we’d</a:t>
            </a:r>
            <a:r>
              <a:rPr/>
              <a:t> </a:t>
            </a:r>
            <a:r>
              <a:rPr/>
              <a:t>write</a:t>
            </a:r>
            <a:r>
              <a:rPr/>
              <a:t> </a:t>
            </a:r>
            <a:r>
              <a:rPr/>
              <a:t>for</a:t>
            </a:r>
            <a:r>
              <a:rPr/>
              <a:t> </a:t>
            </a:r>
            <a:r>
              <a:rPr/>
              <a:t>this</a:t>
            </a:r>
            <a:r>
              <a:rPr/>
              <a:t> </a:t>
            </a:r>
            <a:r>
              <a:rPr/>
              <a:t>process?</a:t>
            </a:r>
          </a:p>
          <a:p>
            <a:pPr lvl="0" marL="0" indent="0">
              <a:buNone/>
            </a:pPr>
          </a:p>
          <a:p>
            <a:pPr lvl="0" marL="1270000" indent="0">
              <a:buNone/>
            </a:pPr>
            <a:r>
              <a:rPr sz="2000"/>
              <a:t>Tip!</a:t>
            </a:r>
            <a:r>
              <a:rPr sz="2000"/>
              <a:t> </a:t>
            </a:r>
            <a:r>
              <a:rPr sz="2000"/>
              <a:t>Sample</a:t>
            </a:r>
            <a:r>
              <a:rPr sz="2000"/>
              <a:t> </a:t>
            </a:r>
            <a:r>
              <a:rPr sz="2000"/>
              <a:t>algorithm</a:t>
            </a:r>
            <a:r>
              <a:rPr sz="2000"/>
              <a:t> </a:t>
            </a:r>
            <a:r>
              <a:rPr sz="2000"/>
              <a:t>for</a:t>
            </a:r>
            <a:r>
              <a:rPr sz="2000"/>
              <a:t> </a:t>
            </a:r>
            <a:r>
              <a:rPr sz="2000"/>
              <a:t>creating</a:t>
            </a:r>
            <a:r>
              <a:rPr sz="2000"/>
              <a:t> </a:t>
            </a:r>
            <a:r>
              <a:rPr sz="2000"/>
              <a:t>pet</a:t>
            </a:r>
            <a:r>
              <a:rPr sz="2000"/>
              <a:t> </a:t>
            </a:r>
            <a:r>
              <a:rPr sz="2000"/>
              <a:t>pages</a:t>
            </a:r>
            <a:r>
              <a:rPr sz="2000"/>
              <a:t> </a:t>
            </a:r>
            <a:r>
              <a:rPr sz="2000"/>
              <a:t>is</a:t>
            </a:r>
            <a:r>
              <a:rPr sz="2000"/>
              <a:t> </a:t>
            </a:r>
            <a:r>
              <a:rPr sz="2000"/>
              <a:t>here:</a:t>
            </a:r>
          </a:p>
          <a:p>
            <a:pPr lvl="0" marL="0" indent="0">
              <a:buNone/>
            </a:pPr>
          </a:p>
          <a:p>
            <a:pPr lvl="1"/>
            <a:r>
              <a:rPr sz="2000"/>
              <a:t>Open</a:t>
            </a:r>
            <a:r>
              <a:rPr sz="2000"/>
              <a:t> </a:t>
            </a:r>
            <a:r>
              <a:rPr sz="2000"/>
              <a:t>text</a:t>
            </a:r>
            <a:r>
              <a:rPr sz="2000"/>
              <a:t> </a:t>
            </a:r>
            <a:r>
              <a:rPr sz="2000"/>
              <a:t>editor,</a:t>
            </a:r>
            <a:r>
              <a:rPr sz="2000"/>
              <a:t> </a:t>
            </a:r>
            <a:r>
              <a:rPr sz="2000"/>
              <a:t>save</a:t>
            </a:r>
            <a:r>
              <a:rPr sz="2000"/>
              <a:t> </a:t>
            </a:r>
            <a:r>
              <a:rPr sz="2000"/>
              <a:t>new</a:t>
            </a:r>
            <a:r>
              <a:rPr sz="2000"/>
              <a:t> </a:t>
            </a:r>
            <a:r>
              <a:rPr sz="2000"/>
              <a:t>document</a:t>
            </a:r>
            <a:r>
              <a:rPr sz="2000"/>
              <a:t> </a:t>
            </a:r>
            <a:r>
              <a:rPr sz="2000"/>
              <a:t>as</a:t>
            </a:r>
            <a:r>
              <a:rPr sz="2000"/>
              <a:t> </a:t>
            </a:r>
            <a:r>
              <a:rPr sz="2000"/>
              <a:t>.HTML</a:t>
            </a:r>
          </a:p>
          <a:p>
            <a:pPr lvl="0" marL="0" indent="0">
              <a:buNone/>
            </a:pPr>
          </a:p>
          <a:p>
            <a:pPr lvl="1"/>
            <a:r>
              <a:rPr sz="2000"/>
              <a:t>Type</a:t>
            </a:r>
            <a:r>
              <a:rPr sz="2000"/>
              <a:t> </a:t>
            </a:r>
            <a:r>
              <a:rPr sz="2000"/>
              <a:t>or</a:t>
            </a:r>
            <a:r>
              <a:rPr sz="2000"/>
              <a:t> </a:t>
            </a:r>
            <a:r>
              <a:rPr sz="2000"/>
              <a:t>paste</a:t>
            </a:r>
            <a:r>
              <a:rPr sz="2000"/>
              <a:t> </a:t>
            </a:r>
            <a:r>
              <a:rPr sz="2000"/>
              <a:t>in</a:t>
            </a:r>
            <a:r>
              <a:rPr sz="2000"/>
              <a:t> </a:t>
            </a:r>
            <a:r>
              <a:rPr sz="2000"/>
              <a:t>content</a:t>
            </a:r>
            <a:r>
              <a:rPr sz="2000"/>
              <a:t> </a:t>
            </a:r>
            <a:r>
              <a:rPr sz="2000"/>
              <a:t>for</a:t>
            </a:r>
            <a:r>
              <a:rPr sz="2000"/>
              <a:t> </a:t>
            </a:r>
            <a:r>
              <a:rPr sz="2000"/>
              <a:t>first</a:t>
            </a:r>
            <a:r>
              <a:rPr sz="2000"/>
              <a:t> </a:t>
            </a:r>
            <a:r>
              <a:rPr sz="2000"/>
              <a:t>pet</a:t>
            </a:r>
            <a:r>
              <a:rPr sz="2000"/>
              <a:t> </a:t>
            </a:r>
            <a:r>
              <a:rPr sz="2000"/>
              <a:t>page</a:t>
            </a:r>
          </a:p>
          <a:p>
            <a:pPr lvl="0" marL="0" indent="0">
              <a:buNone/>
            </a:pPr>
          </a:p>
          <a:p>
            <a:pPr lvl="2"/>
            <a:r>
              <a:rPr sz="2000"/>
              <a:t>Pet</a:t>
            </a:r>
            <a:r>
              <a:rPr sz="2000"/>
              <a:t> </a:t>
            </a:r>
            <a:r>
              <a:rPr sz="2000"/>
              <a:t>Name:</a:t>
            </a:r>
          </a:p>
          <a:p>
            <a:pPr lvl="0" marL="0" indent="0">
              <a:buNone/>
            </a:pPr>
          </a:p>
          <a:p>
            <a:pPr lvl="2"/>
            <a:r>
              <a:rPr sz="2000"/>
              <a:t>Location:</a:t>
            </a:r>
          </a:p>
          <a:p>
            <a:pPr lvl="0" marL="0" indent="0">
              <a:buNone/>
            </a:pPr>
          </a:p>
          <a:p>
            <a:pPr lvl="2"/>
            <a:r>
              <a:rPr sz="2000"/>
              <a:t>Image:</a:t>
            </a:r>
          </a:p>
          <a:p>
            <a:pPr lvl="0" marL="0" indent="0">
              <a:buNone/>
            </a:pPr>
          </a:p>
          <a:p>
            <a:pPr lvl="2"/>
            <a:r>
              <a:rPr sz="2000"/>
              <a:t>Age:</a:t>
            </a:r>
          </a:p>
          <a:p>
            <a:pPr lvl="0" marL="0" indent="0">
              <a:buNone/>
            </a:pPr>
          </a:p>
          <a:p>
            <a:pPr lvl="2"/>
            <a:r>
              <a:rPr sz="2000"/>
              <a:t>Traits:</a:t>
            </a:r>
          </a:p>
          <a:p>
            <a:pPr lvl="0" marL="0" indent="0">
              <a:buNone/>
            </a:pPr>
          </a:p>
          <a:p>
            <a:pPr lvl="2"/>
            <a:r>
              <a:rPr sz="2000"/>
              <a:t>Available</a:t>
            </a:r>
            <a:r>
              <a:rPr sz="2000"/>
              <a:t> </a:t>
            </a:r>
            <a:r>
              <a:rPr sz="2000"/>
              <a:t>to</a:t>
            </a:r>
            <a:r>
              <a:rPr sz="2000"/>
              <a:t> </a:t>
            </a:r>
            <a:r>
              <a:rPr sz="2000"/>
              <a:t>Adopt</a:t>
            </a:r>
            <a:r>
              <a:rPr sz="2000"/>
              <a:t> </a:t>
            </a:r>
            <a:r>
              <a:rPr sz="2000"/>
              <a:t>(yes/no):</a:t>
            </a:r>
          </a:p>
          <a:p>
            <a:pPr lvl="0" marL="0" indent="0">
              <a:buNone/>
            </a:pPr>
          </a:p>
          <a:p>
            <a:pPr lvl="2"/>
            <a:r>
              <a:rPr sz="2000"/>
              <a:t>Comment:</a:t>
            </a:r>
          </a:p>
          <a:p>
            <a:pPr lvl="0" marL="0" indent="0">
              <a:buNone/>
            </a:pPr>
          </a:p>
          <a:p>
            <a:pPr lvl="1"/>
            <a:r>
              <a:rPr sz="2000"/>
              <a:t>Mark</a:t>
            </a:r>
            <a:r>
              <a:rPr sz="2000"/>
              <a:t> </a:t>
            </a:r>
            <a:r>
              <a:rPr sz="2000"/>
              <a:t>it</a:t>
            </a:r>
            <a:r>
              <a:rPr sz="2000"/>
              <a:t> </a:t>
            </a:r>
            <a:r>
              <a:rPr sz="2000"/>
              <a:t>up</a:t>
            </a:r>
            <a:r>
              <a:rPr sz="2000"/>
              <a:t> </a:t>
            </a:r>
            <a:r>
              <a:rPr sz="2000"/>
              <a:t>with</a:t>
            </a:r>
            <a:r>
              <a:rPr sz="2000"/>
              <a:t> </a:t>
            </a:r>
            <a:r>
              <a:rPr sz="2000"/>
              <a:t>HTML</a:t>
            </a:r>
          </a:p>
          <a:p>
            <a:pPr lvl="0" marL="0" indent="0">
              <a:buNone/>
            </a:pPr>
          </a:p>
          <a:p>
            <a:pPr lvl="2"/>
            <a:r>
              <a:rPr sz="2000"/>
              <a:t>Add</a:t>
            </a:r>
            <a:r>
              <a:rPr sz="2000"/>
              <a:t> </a:t>
            </a:r>
            <a:r>
              <a:rPr sz="2000"/>
              <a:t>styles</a:t>
            </a:r>
            <a:r>
              <a:rPr sz="2000"/>
              <a:t> </a:t>
            </a:r>
            <a:r>
              <a:rPr sz="2000"/>
              <a:t>for</a:t>
            </a:r>
            <a:r>
              <a:rPr sz="2000"/>
              <a:t> </a:t>
            </a:r>
            <a:r>
              <a:rPr sz="2000"/>
              <a:t>each</a:t>
            </a:r>
            <a:r>
              <a:rPr sz="2000"/>
              <a:t> </a:t>
            </a:r>
            <a:r>
              <a:rPr sz="2000"/>
              <a:t>type</a:t>
            </a:r>
            <a:r>
              <a:rPr sz="2000"/>
              <a:t> </a:t>
            </a:r>
            <a:r>
              <a:rPr sz="2000"/>
              <a:t>of</a:t>
            </a:r>
            <a:r>
              <a:rPr sz="2000"/>
              <a:t> </a:t>
            </a:r>
            <a:r>
              <a:rPr sz="2000"/>
              <a:t>data</a:t>
            </a:r>
            <a:r>
              <a:rPr sz="2000"/>
              <a:t> </a:t>
            </a:r>
            <a:r>
              <a:rPr sz="2000"/>
              <a:t>using</a:t>
            </a:r>
            <a:r>
              <a:rPr sz="2000"/>
              <a:t> </a:t>
            </a:r>
            <a:r>
              <a:rPr sz="2000"/>
              <a:t>CSS</a:t>
            </a:r>
          </a:p>
          <a:p>
            <a:pPr lvl="0" marL="0" indent="0">
              <a:buNone/>
            </a:pPr>
          </a:p>
          <a:p>
            <a:pPr lvl="2"/>
            <a:r>
              <a:rPr sz="2000"/>
              <a:t>Save,</a:t>
            </a:r>
            <a:r>
              <a:rPr sz="2000"/>
              <a:t> </a:t>
            </a:r>
            <a:r>
              <a:rPr sz="2000"/>
              <a:t>and</a:t>
            </a:r>
            <a:r>
              <a:rPr sz="2000"/>
              <a:t> </a:t>
            </a:r>
            <a:r>
              <a:rPr sz="2000"/>
              <a:t>check</a:t>
            </a:r>
            <a:r>
              <a:rPr sz="2000"/>
              <a:t> </a:t>
            </a:r>
            <a:r>
              <a:rPr sz="2000"/>
              <a:t>to</a:t>
            </a:r>
            <a:r>
              <a:rPr sz="2000"/>
              <a:t> </a:t>
            </a:r>
            <a:r>
              <a:rPr sz="2000"/>
              <a:t>see</a:t>
            </a:r>
            <a:r>
              <a:rPr sz="2000"/>
              <a:t> </a:t>
            </a:r>
            <a:r>
              <a:rPr sz="2000"/>
              <a:t>that</a:t>
            </a:r>
            <a:r>
              <a:rPr sz="2000"/>
              <a:t> </a:t>
            </a:r>
            <a:r>
              <a:rPr sz="2000"/>
              <a:t>it</a:t>
            </a:r>
            <a:r>
              <a:rPr sz="2000"/>
              <a:t> </a:t>
            </a:r>
            <a:r>
              <a:rPr sz="2000"/>
              <a:t>works</a:t>
            </a:r>
            <a:r>
              <a:rPr sz="2000"/>
              <a:t> </a:t>
            </a:r>
            <a:r>
              <a:rPr sz="2000"/>
              <a:t>in</a:t>
            </a:r>
            <a:r>
              <a:rPr sz="2000"/>
              <a:t> </a:t>
            </a:r>
            <a:r>
              <a:rPr sz="2000"/>
              <a:t>browser</a:t>
            </a:r>
          </a:p>
          <a:p>
            <a:pPr lvl="0" marL="0" indent="0">
              <a:buNone/>
            </a:pPr>
          </a:p>
          <a:p>
            <a:pPr lvl="2"/>
            <a:r>
              <a:rPr sz="2000"/>
              <a:t>Open</a:t>
            </a:r>
            <a:r>
              <a:rPr sz="2000"/>
              <a:t> </a:t>
            </a:r>
            <a:r>
              <a:rPr sz="2000"/>
              <a:t>text</a:t>
            </a:r>
            <a:r>
              <a:rPr sz="2000"/>
              <a:t> </a:t>
            </a:r>
            <a:r>
              <a:rPr sz="2000"/>
              <a:t>editor,</a:t>
            </a:r>
            <a:r>
              <a:rPr sz="2000"/>
              <a:t> </a:t>
            </a:r>
            <a:r>
              <a:rPr sz="2000"/>
              <a:t>save</a:t>
            </a:r>
            <a:r>
              <a:rPr sz="2000"/>
              <a:t> </a:t>
            </a:r>
            <a:r>
              <a:rPr sz="2000"/>
              <a:t>new</a:t>
            </a:r>
            <a:r>
              <a:rPr sz="2000"/>
              <a:t> </a:t>
            </a:r>
            <a:r>
              <a:rPr sz="2000"/>
              <a:t>document</a:t>
            </a:r>
            <a:r>
              <a:rPr sz="2000"/>
              <a:t> </a:t>
            </a:r>
            <a:r>
              <a:rPr sz="2000"/>
              <a:t>as</a:t>
            </a:r>
            <a:r>
              <a:rPr sz="2000"/>
              <a:t> </a:t>
            </a:r>
            <a:r>
              <a:rPr sz="2000"/>
              <a:t>.HTML</a:t>
            </a:r>
          </a:p>
          <a:p>
            <a:pPr lvl="0" marL="0" indent="0">
              <a:buNone/>
            </a:pPr>
          </a:p>
          <a:p>
            <a:pPr lvl="1"/>
            <a:r>
              <a:rPr sz="2000"/>
              <a:t>Paste</a:t>
            </a:r>
            <a:r>
              <a:rPr sz="2000"/>
              <a:t> </a:t>
            </a:r>
            <a:r>
              <a:rPr sz="2000"/>
              <a:t>in</a:t>
            </a:r>
            <a:r>
              <a:rPr sz="2000"/>
              <a:t> </a:t>
            </a:r>
            <a:r>
              <a:rPr sz="2000"/>
              <a:t>content</a:t>
            </a:r>
            <a:r>
              <a:rPr sz="2000"/>
              <a:t> </a:t>
            </a:r>
            <a:r>
              <a:rPr sz="2000"/>
              <a:t>for</a:t>
            </a:r>
            <a:r>
              <a:rPr sz="2000"/>
              <a:t> </a:t>
            </a:r>
            <a:r>
              <a:rPr sz="2000"/>
              <a:t>next</a:t>
            </a:r>
            <a:r>
              <a:rPr sz="2000"/>
              <a:t> </a:t>
            </a:r>
            <a:r>
              <a:rPr sz="2000"/>
              <a:t>pet</a:t>
            </a:r>
            <a:r>
              <a:rPr sz="2000"/>
              <a:t> </a:t>
            </a:r>
            <a:r>
              <a:rPr sz="2000"/>
              <a:t>page</a:t>
            </a:r>
          </a:p>
          <a:p>
            <a:pPr lvl="0" marL="0" indent="0">
              <a:buNone/>
            </a:pPr>
          </a:p>
          <a:p>
            <a:pPr lvl="2"/>
            <a:r>
              <a:rPr sz="2000"/>
              <a:t>Pet</a:t>
            </a:r>
            <a:r>
              <a:rPr sz="2000"/>
              <a:t> </a:t>
            </a:r>
            <a:r>
              <a:rPr sz="2000"/>
              <a:t>Name:</a:t>
            </a:r>
          </a:p>
          <a:p>
            <a:pPr lvl="0" marL="0" indent="0">
              <a:buNone/>
            </a:pPr>
          </a:p>
          <a:p>
            <a:pPr lvl="2"/>
            <a:r>
              <a:rPr sz="2000"/>
              <a:t>Location:</a:t>
            </a:r>
          </a:p>
          <a:p>
            <a:pPr lvl="0" marL="0" indent="0">
              <a:buNone/>
            </a:pPr>
          </a:p>
          <a:p>
            <a:pPr lvl="2"/>
            <a:r>
              <a:rPr sz="2000"/>
              <a:t>Image:</a:t>
            </a:r>
          </a:p>
          <a:p>
            <a:pPr lvl="0" marL="0" indent="0">
              <a:buNone/>
            </a:pPr>
          </a:p>
          <a:p>
            <a:pPr lvl="2"/>
            <a:r>
              <a:rPr sz="2000"/>
              <a:t>Age:</a:t>
            </a:r>
          </a:p>
          <a:p>
            <a:pPr lvl="0" marL="0" indent="0">
              <a:buNone/>
            </a:pPr>
          </a:p>
          <a:p>
            <a:pPr lvl="2"/>
            <a:r>
              <a:rPr sz="2000"/>
              <a:t>Traits:</a:t>
            </a:r>
          </a:p>
          <a:p>
            <a:pPr lvl="0" marL="0" indent="0">
              <a:buNone/>
            </a:pPr>
          </a:p>
          <a:p>
            <a:pPr lvl="2"/>
            <a:r>
              <a:rPr sz="2000"/>
              <a:t>Available</a:t>
            </a:r>
            <a:r>
              <a:rPr sz="2000"/>
              <a:t> </a:t>
            </a:r>
            <a:r>
              <a:rPr sz="2000"/>
              <a:t>to</a:t>
            </a:r>
            <a:r>
              <a:rPr sz="2000"/>
              <a:t> </a:t>
            </a:r>
            <a:r>
              <a:rPr sz="2000"/>
              <a:t>Adopt</a:t>
            </a:r>
            <a:r>
              <a:rPr sz="2000"/>
              <a:t> </a:t>
            </a:r>
            <a:r>
              <a:rPr sz="2000"/>
              <a:t>(yes/no):</a:t>
            </a:r>
          </a:p>
          <a:p>
            <a:pPr lvl="0" marL="0" indent="0">
              <a:buNone/>
            </a:pPr>
          </a:p>
          <a:p>
            <a:pPr lvl="2"/>
            <a:r>
              <a:rPr sz="2000"/>
              <a:t>Comment:</a:t>
            </a:r>
          </a:p>
          <a:p>
            <a:pPr lvl="0" marL="0" indent="0">
              <a:buNone/>
            </a:pPr>
          </a:p>
          <a:p>
            <a:pPr lvl="1"/>
            <a:r>
              <a:rPr sz="2000"/>
              <a:t>Mark</a:t>
            </a:r>
            <a:r>
              <a:rPr sz="2000"/>
              <a:t> </a:t>
            </a:r>
            <a:r>
              <a:rPr sz="2000"/>
              <a:t>it</a:t>
            </a:r>
            <a:r>
              <a:rPr sz="2000"/>
              <a:t> </a:t>
            </a:r>
            <a:r>
              <a:rPr sz="2000"/>
              <a:t>up</a:t>
            </a:r>
            <a:r>
              <a:rPr sz="2000"/>
              <a:t> </a:t>
            </a:r>
            <a:r>
              <a:rPr sz="2000"/>
              <a:t>with</a:t>
            </a:r>
            <a:r>
              <a:rPr sz="2000"/>
              <a:t> </a:t>
            </a:r>
            <a:r>
              <a:rPr sz="2000"/>
              <a:t>HTML</a:t>
            </a:r>
          </a:p>
          <a:p>
            <a:pPr lvl="0" marL="0" indent="0">
              <a:buNone/>
            </a:pPr>
          </a:p>
          <a:p>
            <a:pPr lvl="1"/>
            <a:r>
              <a:rPr sz="2000"/>
              <a:t>Add</a:t>
            </a:r>
            <a:r>
              <a:rPr sz="2000"/>
              <a:t> </a:t>
            </a:r>
            <a:r>
              <a:rPr sz="2000"/>
              <a:t>styles</a:t>
            </a:r>
            <a:r>
              <a:rPr sz="2000"/>
              <a:t> </a:t>
            </a:r>
            <a:r>
              <a:rPr sz="2000"/>
              <a:t>using</a:t>
            </a:r>
            <a:r>
              <a:rPr sz="2000"/>
              <a:t> </a:t>
            </a:r>
            <a:r>
              <a:rPr sz="2000"/>
              <a:t>CSS</a:t>
            </a:r>
          </a:p>
          <a:p>
            <a:pPr lvl="0" marL="0" indent="0">
              <a:buNone/>
            </a:pPr>
          </a:p>
          <a:p>
            <a:pPr lvl="1"/>
            <a:r>
              <a:rPr sz="2000"/>
              <a:t>Save,</a:t>
            </a:r>
            <a:r>
              <a:rPr sz="2000"/>
              <a:t> </a:t>
            </a:r>
            <a:r>
              <a:rPr sz="2000"/>
              <a:t>and</a:t>
            </a:r>
            <a:r>
              <a:rPr sz="2000"/>
              <a:t> </a:t>
            </a:r>
            <a:r>
              <a:rPr sz="2000"/>
              <a:t>check</a:t>
            </a:r>
            <a:r>
              <a:rPr sz="2000"/>
              <a:t> </a:t>
            </a:r>
            <a:r>
              <a:rPr sz="2000"/>
              <a:t>to</a:t>
            </a:r>
            <a:r>
              <a:rPr sz="2000"/>
              <a:t> </a:t>
            </a:r>
            <a:r>
              <a:rPr sz="2000"/>
              <a:t>see</a:t>
            </a:r>
            <a:r>
              <a:rPr sz="2000"/>
              <a:t> </a:t>
            </a:r>
            <a:r>
              <a:rPr sz="2000"/>
              <a:t>that</a:t>
            </a:r>
            <a:r>
              <a:rPr sz="2000"/>
              <a:t> </a:t>
            </a:r>
            <a:r>
              <a:rPr sz="2000"/>
              <a:t>it</a:t>
            </a:r>
            <a:r>
              <a:rPr sz="2000"/>
              <a:t> </a:t>
            </a:r>
            <a:r>
              <a:rPr sz="2000"/>
              <a:t>works</a:t>
            </a:r>
            <a:r>
              <a:rPr sz="2000"/>
              <a:t> </a:t>
            </a:r>
            <a:r>
              <a:rPr sz="2000"/>
              <a:t>in</a:t>
            </a:r>
            <a:r>
              <a:rPr sz="2000"/>
              <a:t> </a:t>
            </a:r>
            <a:r>
              <a:rPr sz="2000"/>
              <a:t>browser</a:t>
            </a:r>
          </a:p>
          <a:p>
            <a:pPr lvl="0" marL="0" indent="0">
              <a:buNone/>
            </a:pPr>
          </a:p>
          <a:p>
            <a:pPr lvl="1"/>
            <a:r>
              <a:rPr sz="2000"/>
              <a:t>(Repeat</a:t>
            </a:r>
            <a:r>
              <a:rPr sz="2000"/>
              <a:t> </a:t>
            </a:r>
            <a:r>
              <a:rPr sz="2000"/>
              <a:t>x</a:t>
            </a:r>
            <a:r>
              <a:rPr sz="2000"/>
              <a:t> </a:t>
            </a:r>
            <a:r>
              <a:rPr sz="2000"/>
              <a:t>times)</a:t>
            </a:r>
          </a:p>
          <a:p>
            <a:pPr lvl="0" marL="0" indent="0">
              <a:buNone/>
            </a:pPr>
          </a:p>
          <a:p>
            <a:pPr lvl="1"/>
            <a:r>
              <a:rPr/>
              <a:t>Ask</a:t>
            </a:r>
            <a:r>
              <a:rPr/>
              <a:t> </a:t>
            </a:r>
            <a:r>
              <a:rPr/>
              <a:t>learners:</a:t>
            </a:r>
          </a:p>
          <a:p>
            <a:pPr lvl="0" marL="0" indent="0">
              <a:buNone/>
            </a:pPr>
          </a:p>
          <a:p>
            <a:pPr lvl="2"/>
            <a:r>
              <a:rPr/>
              <a:t>How</a:t>
            </a:r>
            <a:r>
              <a:rPr/>
              <a:t> </a:t>
            </a:r>
            <a:r>
              <a:rPr/>
              <a:t>does</a:t>
            </a:r>
            <a:r>
              <a:rPr/>
              <a:t> </a:t>
            </a:r>
            <a:r>
              <a:rPr/>
              <a:t>this</a:t>
            </a:r>
            <a:r>
              <a:rPr/>
              <a:t> </a:t>
            </a:r>
            <a:r>
              <a:rPr/>
              <a:t>algorithm</a:t>
            </a:r>
            <a:r>
              <a:rPr/>
              <a:t> </a:t>
            </a:r>
            <a:r>
              <a:rPr/>
              <a:t>look?</a:t>
            </a:r>
            <a:r>
              <a:rPr/>
              <a:t> </a:t>
            </a:r>
            <a:r>
              <a:rPr/>
              <a:t>What</a:t>
            </a:r>
            <a:r>
              <a:rPr/>
              <a:t> </a:t>
            </a:r>
            <a:r>
              <a:rPr/>
              <a:t>do</a:t>
            </a:r>
            <a:r>
              <a:rPr/>
              <a:t> </a:t>
            </a:r>
            <a:r>
              <a:rPr/>
              <a:t>you</a:t>
            </a:r>
            <a:r>
              <a:rPr/>
              <a:t> </a:t>
            </a:r>
            <a:r>
              <a:rPr/>
              <a:t>notice</a:t>
            </a:r>
            <a:r>
              <a:rPr/>
              <a:t> </a:t>
            </a:r>
            <a:r>
              <a:rPr/>
              <a:t>about</a:t>
            </a:r>
            <a:r>
              <a:rPr/>
              <a:t> </a:t>
            </a:r>
            <a:r>
              <a:rPr/>
              <a:t>it?</a:t>
            </a:r>
          </a:p>
          <a:p>
            <a:pPr lvl="0" marL="0" indent="0">
              <a:buNone/>
            </a:pPr>
          </a:p>
          <a:p>
            <a:pPr lvl="2"/>
            <a:r>
              <a:rPr/>
              <a:t>How</a:t>
            </a:r>
            <a:r>
              <a:rPr/>
              <a:t> </a:t>
            </a:r>
            <a:r>
              <a:rPr/>
              <a:t>are</a:t>
            </a:r>
            <a:r>
              <a:rPr/>
              <a:t> </a:t>
            </a:r>
            <a:r>
              <a:rPr/>
              <a:t>you</a:t>
            </a:r>
            <a:r>
              <a:rPr/>
              <a:t> </a:t>
            </a:r>
            <a:r>
              <a:rPr/>
              <a:t>going</a:t>
            </a:r>
            <a:r>
              <a:rPr/>
              <a:t> </a:t>
            </a:r>
            <a:r>
              <a:rPr/>
              <a:t>to</a:t>
            </a:r>
            <a:r>
              <a:rPr/>
              <a:t> </a:t>
            </a:r>
            <a:r>
              <a:rPr/>
              <a:t>feel</a:t>
            </a:r>
            <a:r>
              <a:rPr/>
              <a:t> </a:t>
            </a:r>
            <a:r>
              <a:rPr/>
              <a:t>about</a:t>
            </a:r>
            <a:r>
              <a:rPr/>
              <a:t> </a:t>
            </a:r>
            <a:r>
              <a:rPr/>
              <a:t>adding</a:t>
            </a:r>
            <a:r>
              <a:rPr/>
              <a:t> </a:t>
            </a:r>
            <a:r>
              <a:rPr/>
              <a:t>all</a:t>
            </a:r>
            <a:r>
              <a:rPr/>
              <a:t> </a:t>
            </a:r>
            <a:r>
              <a:rPr/>
              <a:t>the</a:t>
            </a:r>
            <a:r>
              <a:rPr/>
              <a:t> </a:t>
            </a:r>
            <a:r>
              <a:rPr/>
              <a:t>pets?</a:t>
            </a:r>
            <a:r>
              <a:rPr/>
              <a:t> </a:t>
            </a:r>
            <a:r>
              <a:rPr/>
              <a:t>Possible</a:t>
            </a:r>
            <a:r>
              <a:rPr/>
              <a:t> </a:t>
            </a:r>
            <a:r>
              <a:rPr/>
              <a:t>responses:</a:t>
            </a:r>
            <a:r>
              <a:rPr/>
              <a:t> </a:t>
            </a:r>
            <a:r>
              <a:rPr/>
              <a:t>it’s</a:t>
            </a:r>
            <a:r>
              <a:rPr/>
              <a:t> </a:t>
            </a:r>
            <a:r>
              <a:rPr/>
              <a:t>repetitive,</a:t>
            </a:r>
            <a:r>
              <a:rPr/>
              <a:t> </a:t>
            </a:r>
            <a:r>
              <a:rPr/>
              <a:t>we’re</a:t>
            </a:r>
            <a:r>
              <a:rPr/>
              <a:t> </a:t>
            </a:r>
            <a:r>
              <a:rPr/>
              <a:t>doing</a:t>
            </a:r>
            <a:r>
              <a:rPr/>
              <a:t> </a:t>
            </a:r>
            <a:r>
              <a:rPr/>
              <a:t>the</a:t>
            </a:r>
            <a:r>
              <a:rPr/>
              <a:t> </a:t>
            </a:r>
            <a:r>
              <a:rPr/>
              <a:t>same</a:t>
            </a:r>
            <a:r>
              <a:rPr/>
              <a:t> </a:t>
            </a:r>
            <a:r>
              <a:rPr/>
              <a:t>thing</a:t>
            </a:r>
            <a:r>
              <a:rPr/>
              <a:t> </a:t>
            </a:r>
            <a:r>
              <a:rPr/>
              <a:t>over</a:t>
            </a:r>
            <a:r>
              <a:rPr/>
              <a:t> </a:t>
            </a:r>
            <a:r>
              <a:rPr/>
              <a:t>and</a:t>
            </a:r>
            <a:r>
              <a:rPr/>
              <a:t> </a:t>
            </a:r>
            <a:r>
              <a:rPr/>
              <a:t>over,</a:t>
            </a:r>
            <a:r>
              <a:rPr/>
              <a:t> </a:t>
            </a:r>
            <a:r>
              <a:rPr/>
              <a:t>tedious</a:t>
            </a:r>
            <a:r>
              <a:rPr/>
              <a:t> </a:t>
            </a:r>
            <a:r>
              <a:rPr/>
              <a:t>to</a:t>
            </a:r>
            <a:r>
              <a:rPr/>
              <a:t> </a:t>
            </a:r>
            <a:r>
              <a:rPr/>
              <a:t>get</a:t>
            </a:r>
            <a:r>
              <a:rPr/>
              <a:t> </a:t>
            </a:r>
            <a:r>
              <a:rPr/>
              <a:t>through</a:t>
            </a:r>
            <a:r>
              <a:rPr/>
              <a:t> </a:t>
            </a:r>
            <a:r>
              <a:rPr/>
              <a:t>all</a:t>
            </a:r>
            <a:r>
              <a:rPr/>
              <a:t> </a:t>
            </a:r>
            <a:r>
              <a:rPr/>
              <a:t>the</a:t>
            </a:r>
            <a:r>
              <a:rPr/>
              <a:t> </a:t>
            </a:r>
            <a:r>
              <a:rPr/>
              <a:t>pets,</a:t>
            </a:r>
            <a:r>
              <a:rPr/>
              <a:t> </a:t>
            </a:r>
            <a:r>
              <a:rPr/>
              <a:t>it’s</a:t>
            </a:r>
            <a:r>
              <a:rPr/>
              <a:t> </a:t>
            </a:r>
            <a:r>
              <a:rPr/>
              <a:t>going</a:t>
            </a:r>
            <a:r>
              <a:rPr/>
              <a:t> </a:t>
            </a:r>
            <a:r>
              <a:rPr/>
              <a:t>to</a:t>
            </a:r>
            <a:r>
              <a:rPr/>
              <a:t> </a:t>
            </a:r>
            <a:r>
              <a:rPr/>
              <a:t>take</a:t>
            </a:r>
            <a:r>
              <a:rPr/>
              <a:t> </a:t>
            </a:r>
            <a:r>
              <a:rPr/>
              <a:t>forever.</a:t>
            </a:r>
          </a:p>
          <a:p>
            <a:pPr lvl="0" marL="0" indent="0">
              <a:buNone/>
            </a:pPr>
          </a:p>
          <a:p>
            <a:pPr lvl="2"/>
            <a:r>
              <a:rPr/>
              <a:t>What</a:t>
            </a:r>
            <a:r>
              <a:rPr/>
              <a:t> </a:t>
            </a:r>
            <a:r>
              <a:rPr/>
              <a:t>could</a:t>
            </a:r>
            <a:r>
              <a:rPr/>
              <a:t> </a:t>
            </a:r>
            <a:r>
              <a:rPr/>
              <a:t>we</a:t>
            </a:r>
            <a:r>
              <a:rPr/>
              <a:t> </a:t>
            </a:r>
            <a:r>
              <a:rPr/>
              <a:t>do</a:t>
            </a:r>
            <a:r>
              <a:rPr/>
              <a:t> </a:t>
            </a:r>
            <a:r>
              <a:rPr/>
              <a:t>to</a:t>
            </a:r>
            <a:r>
              <a:rPr/>
              <a:t> </a:t>
            </a:r>
            <a:r>
              <a:rPr/>
              <a:t>improve</a:t>
            </a:r>
            <a:r>
              <a:rPr/>
              <a:t> </a:t>
            </a:r>
            <a:r>
              <a:rPr/>
              <a:t>this</a:t>
            </a:r>
            <a:r>
              <a:rPr/>
              <a:t> </a:t>
            </a:r>
            <a:r>
              <a:rPr/>
              <a:t>process?</a:t>
            </a:r>
          </a:p>
          <a:p>
            <a:pPr lvl="0" marL="0" indent="0">
              <a:buNone/>
            </a:pPr>
          </a:p>
          <a:p>
            <a:pPr lvl="1"/>
            <a:r>
              <a:rPr/>
              <a:t>Explain</a:t>
            </a:r>
            <a:r>
              <a:rPr/>
              <a:t> </a:t>
            </a:r>
            <a:r>
              <a:rPr/>
              <a:t>that</a:t>
            </a:r>
            <a:r>
              <a:rPr/>
              <a:t> </a:t>
            </a:r>
            <a:r>
              <a:rPr/>
              <a:t>this</a:t>
            </a:r>
            <a:r>
              <a:rPr/>
              <a:t> </a:t>
            </a:r>
            <a:r>
              <a:rPr/>
              <a:t>is</a:t>
            </a:r>
            <a:r>
              <a:rPr/>
              <a:t> </a:t>
            </a:r>
            <a:r>
              <a:rPr/>
              <a:t>the</a:t>
            </a:r>
            <a:r>
              <a:rPr/>
              <a:t> </a:t>
            </a:r>
            <a:r>
              <a:rPr/>
              <a:t>challenge</a:t>
            </a:r>
            <a:r>
              <a:rPr/>
              <a:t> </a:t>
            </a:r>
            <a:r>
              <a:rPr/>
              <a:t>for</a:t>
            </a:r>
            <a:r>
              <a:rPr/>
              <a:t> </a:t>
            </a:r>
            <a:r>
              <a:rPr/>
              <a:t>any</a:t>
            </a:r>
            <a:r>
              <a:rPr/>
              <a:t> </a:t>
            </a:r>
            <a:r>
              <a:rPr/>
              <a:t>site–</a:t>
            </a:r>
            <a:r>
              <a:rPr/>
              <a:t> </a:t>
            </a:r>
            <a:r>
              <a:rPr/>
              <a:t>like</a:t>
            </a:r>
            <a:r>
              <a:rPr/>
              <a:t> </a:t>
            </a:r>
            <a:r>
              <a:rPr/>
              <a:t>a</a:t>
            </a:r>
            <a:r>
              <a:rPr/>
              <a:t> </a:t>
            </a:r>
            <a:r>
              <a:rPr/>
              <a:t>blog</a:t>
            </a:r>
            <a:r>
              <a:rPr/>
              <a:t> </a:t>
            </a:r>
            <a:r>
              <a:rPr/>
              <a:t>or</a:t>
            </a:r>
            <a:r>
              <a:rPr/>
              <a:t> </a:t>
            </a:r>
            <a:r>
              <a:rPr/>
              <a:t>a</a:t>
            </a:r>
            <a:r>
              <a:rPr/>
              <a:t> </a:t>
            </a:r>
            <a:r>
              <a:rPr/>
              <a:t>shopping</a:t>
            </a:r>
            <a:r>
              <a:rPr/>
              <a:t> </a:t>
            </a:r>
            <a:r>
              <a:rPr/>
              <a:t>site,</a:t>
            </a:r>
            <a:r>
              <a:rPr/>
              <a:t> </a:t>
            </a:r>
            <a:r>
              <a:rPr/>
              <a:t>a</a:t>
            </a:r>
            <a:r>
              <a:rPr/>
              <a:t> </a:t>
            </a:r>
            <a:r>
              <a:rPr/>
              <a:t>new</a:t>
            </a:r>
            <a:r>
              <a:rPr/>
              <a:t> </a:t>
            </a:r>
            <a:r>
              <a:rPr/>
              <a:t>site–</a:t>
            </a:r>
            <a:r>
              <a:rPr/>
              <a:t> </a:t>
            </a:r>
            <a:r>
              <a:rPr/>
              <a:t>it</a:t>
            </a:r>
            <a:r>
              <a:rPr/>
              <a:t> </a:t>
            </a:r>
            <a:r>
              <a:rPr/>
              <a:t>will</a:t>
            </a:r>
            <a:r>
              <a:rPr/>
              <a:t> </a:t>
            </a:r>
            <a:r>
              <a:rPr/>
              <a:t>take</a:t>
            </a:r>
            <a:r>
              <a:rPr/>
              <a:t> </a:t>
            </a:r>
            <a:r>
              <a:rPr/>
              <a:t>forever</a:t>
            </a:r>
            <a:r>
              <a:rPr/>
              <a:t> </a:t>
            </a:r>
            <a:r>
              <a:rPr/>
              <a:t>to</a:t>
            </a:r>
            <a:r>
              <a:rPr/>
              <a:t> </a:t>
            </a:r>
            <a:r>
              <a:rPr/>
              <a:t>make</a:t>
            </a:r>
            <a:r>
              <a:rPr/>
              <a:t> </a:t>
            </a:r>
            <a:r>
              <a:rPr/>
              <a:t>all</a:t>
            </a:r>
            <a:r>
              <a:rPr/>
              <a:t> </a:t>
            </a:r>
            <a:r>
              <a:rPr/>
              <a:t>those</a:t>
            </a:r>
            <a:r>
              <a:rPr/>
              <a:t> </a:t>
            </a:r>
            <a:r>
              <a:rPr/>
              <a:t>changes</a:t>
            </a:r>
            <a:r>
              <a:rPr/>
              <a:t> </a:t>
            </a:r>
            <a:r>
              <a:rPr/>
              <a:t>and</a:t>
            </a:r>
            <a:r>
              <a:rPr/>
              <a:t> </a:t>
            </a:r>
            <a:r>
              <a:rPr/>
              <a:t>new</a:t>
            </a:r>
            <a:r>
              <a:rPr/>
              <a:t> </a:t>
            </a:r>
            <a:r>
              <a:rPr/>
              <a:t>pages!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If</a:t>
            </a:r>
            <a:r>
              <a:rPr/>
              <a:t> </a:t>
            </a:r>
            <a:r>
              <a:rPr/>
              <a:t>we</a:t>
            </a:r>
            <a:r>
              <a:rPr/>
              <a:t> </a:t>
            </a:r>
            <a:r>
              <a:rPr/>
              <a:t>were</a:t>
            </a:r>
            <a:r>
              <a:rPr/>
              <a:t> </a:t>
            </a:r>
            <a:r>
              <a:rPr/>
              <a:t>developers</a:t>
            </a:r>
            <a:r>
              <a:rPr/>
              <a:t> </a:t>
            </a:r>
            <a:r>
              <a:rPr/>
              <a:t>working</a:t>
            </a:r>
            <a:r>
              <a:rPr/>
              <a:t> </a:t>
            </a:r>
            <a:r>
              <a:rPr/>
              <a:t>on</a:t>
            </a:r>
            <a:r>
              <a:rPr/>
              <a:t> </a:t>
            </a:r>
            <a:r>
              <a:rPr/>
              <a:t>this</a:t>
            </a:r>
            <a:r>
              <a:rPr/>
              <a:t> </a:t>
            </a:r>
            <a:r>
              <a:rPr/>
              <a:t>web</a:t>
            </a:r>
            <a:r>
              <a:rPr/>
              <a:t> </a:t>
            </a:r>
            <a:r>
              <a:rPr/>
              <a:t>site</a:t>
            </a:r>
            <a:r>
              <a:rPr/>
              <a:t> </a:t>
            </a:r>
            <a:r>
              <a:rPr/>
              <a:t>on</a:t>
            </a:r>
            <a:r>
              <a:rPr/>
              <a:t> </a:t>
            </a:r>
            <a:r>
              <a:rPr/>
              <a:t>a</a:t>
            </a:r>
            <a:r>
              <a:rPr/>
              <a:t> </a:t>
            </a:r>
            <a:r>
              <a:rPr/>
              <a:t>computer,</a:t>
            </a:r>
            <a:r>
              <a:rPr/>
              <a:t> </a:t>
            </a:r>
            <a:r>
              <a:rPr/>
              <a:t>we’d</a:t>
            </a:r>
            <a:r>
              <a:rPr/>
              <a:t> </a:t>
            </a:r>
            <a:r>
              <a:rPr/>
              <a:t>do</a:t>
            </a:r>
            <a:r>
              <a:rPr/>
              <a:t> </a:t>
            </a:r>
            <a:r>
              <a:rPr/>
              <a:t>write</a:t>
            </a:r>
            <a:r>
              <a:rPr/>
              <a:t> </a:t>
            </a:r>
            <a:r>
              <a:rPr/>
              <a:t>this</a:t>
            </a:r>
            <a:r>
              <a:rPr/>
              <a:t> </a:t>
            </a:r>
            <a:r>
              <a:rPr/>
              <a:t>in</a:t>
            </a:r>
            <a:r>
              <a:rPr/>
              <a:t> </a:t>
            </a:r>
            <a:r>
              <a:rPr/>
              <a:t>programming</a:t>
            </a:r>
            <a:r>
              <a:rPr/>
              <a:t> </a:t>
            </a:r>
            <a:r>
              <a:rPr/>
              <a:t>language,</a:t>
            </a:r>
            <a:r>
              <a:rPr/>
              <a:t> </a:t>
            </a:r>
            <a:r>
              <a:rPr/>
              <a:t>but</a:t>
            </a:r>
            <a:r>
              <a:rPr/>
              <a:t> </a:t>
            </a:r>
            <a:r>
              <a:rPr/>
              <a:t>here</a:t>
            </a:r>
            <a:r>
              <a:rPr/>
              <a:t> </a:t>
            </a:r>
            <a:r>
              <a:rPr/>
              <a:t>we’ll</a:t>
            </a:r>
            <a:r>
              <a:rPr/>
              <a:t> </a:t>
            </a:r>
            <a:r>
              <a:rPr/>
              <a:t>just</a:t>
            </a:r>
            <a:r>
              <a:rPr/>
              <a:t> </a:t>
            </a:r>
            <a:r>
              <a:rPr/>
              <a:t>write</a:t>
            </a:r>
            <a:r>
              <a:rPr/>
              <a:t> </a:t>
            </a:r>
            <a:r>
              <a:rPr/>
              <a:t>basic</a:t>
            </a:r>
            <a:r>
              <a:rPr/>
              <a:t> </a:t>
            </a:r>
            <a:r>
              <a:rPr/>
              <a:t>instructions,</a:t>
            </a:r>
            <a:r>
              <a:rPr/>
              <a:t> </a:t>
            </a:r>
            <a:r>
              <a:rPr/>
              <a:t>called</a:t>
            </a:r>
            <a:r>
              <a:rPr/>
              <a:t> </a:t>
            </a:r>
            <a:r>
              <a:rPr/>
              <a:t>“</a:t>
            </a:r>
            <a:r>
              <a:rPr/>
              <a:t>pseudo-code.</a:t>
            </a:r>
            <a:r>
              <a:rPr/>
              <a:t>”</a:t>
            </a:r>
            <a:r>
              <a:rPr/>
              <a:t> </a:t>
            </a:r>
            <a:r>
              <a:rPr/>
              <a:t>It’s</a:t>
            </a:r>
            <a:r>
              <a:rPr/>
              <a:t> </a:t>
            </a:r>
            <a:r>
              <a:rPr/>
              <a:t>not</a:t>
            </a:r>
            <a:r>
              <a:rPr/>
              <a:t> </a:t>
            </a:r>
            <a:r>
              <a:rPr/>
              <a:t>the</a:t>
            </a:r>
            <a:r>
              <a:rPr/>
              <a:t> </a:t>
            </a:r>
            <a:r>
              <a:rPr/>
              <a:t>actual</a:t>
            </a:r>
            <a:r>
              <a:rPr/>
              <a:t> </a:t>
            </a:r>
            <a:r>
              <a:rPr/>
              <a:t>wording</a:t>
            </a:r>
            <a:r>
              <a:rPr/>
              <a:t> </a:t>
            </a:r>
            <a:r>
              <a:rPr/>
              <a:t>we’d</a:t>
            </a:r>
            <a:r>
              <a:rPr/>
              <a:t> </a:t>
            </a:r>
            <a:r>
              <a:rPr/>
              <a:t>need</a:t>
            </a:r>
            <a:r>
              <a:rPr/>
              <a:t> </a:t>
            </a:r>
            <a:r>
              <a:rPr/>
              <a:t>for</a:t>
            </a:r>
            <a:r>
              <a:rPr/>
              <a:t> </a:t>
            </a:r>
            <a:r>
              <a:rPr/>
              <a:t>an</a:t>
            </a:r>
            <a:r>
              <a:rPr/>
              <a:t> </a:t>
            </a:r>
            <a:r>
              <a:rPr/>
              <a:t>actual</a:t>
            </a:r>
            <a:r>
              <a:rPr/>
              <a:t> </a:t>
            </a:r>
            <a:r>
              <a:rPr/>
              <a:t>programming</a:t>
            </a:r>
            <a:r>
              <a:rPr/>
              <a:t> </a:t>
            </a:r>
            <a:r>
              <a:rPr/>
              <a:t>language,</a:t>
            </a:r>
            <a:r>
              <a:rPr/>
              <a:t> </a:t>
            </a:r>
            <a:r>
              <a:rPr/>
              <a:t>but</a:t>
            </a:r>
            <a:r>
              <a:rPr/>
              <a:t> </a:t>
            </a:r>
            <a:r>
              <a:rPr/>
              <a:t>it</a:t>
            </a:r>
            <a:r>
              <a:rPr/>
              <a:t> </a:t>
            </a:r>
            <a:r>
              <a:rPr/>
              <a:t>expresses</a:t>
            </a:r>
            <a:r>
              <a:rPr/>
              <a:t> </a:t>
            </a:r>
            <a:r>
              <a:rPr/>
              <a:t>the</a:t>
            </a:r>
            <a:r>
              <a:rPr/>
              <a:t> </a:t>
            </a:r>
            <a:r>
              <a:rPr/>
              <a:t>intent</a:t>
            </a:r>
            <a:r>
              <a:rPr/>
              <a:t> </a:t>
            </a:r>
            <a:r>
              <a:rPr/>
              <a:t>of</a:t>
            </a:r>
            <a:r>
              <a:rPr/>
              <a:t> </a:t>
            </a:r>
            <a:r>
              <a:rPr/>
              <a:t>the</a:t>
            </a:r>
            <a:r>
              <a:rPr/>
              <a:t> </a:t>
            </a:r>
            <a:r>
              <a:rPr/>
              <a:t>instructions.</a:t>
            </a:r>
          </a:p>
          <a:p>
            <a:pPr lvl="0" marL="0" indent="0">
              <a:buNone/>
            </a:pPr>
          </a:p>
          <a:p>
            <a:pPr lvl="1"/>
            <a:r>
              <a:rPr/>
              <a:t>What</a:t>
            </a:r>
            <a:r>
              <a:rPr/>
              <a:t> </a:t>
            </a:r>
            <a:r>
              <a:rPr/>
              <a:t>are</a:t>
            </a:r>
            <a:r>
              <a:rPr/>
              <a:t> </a:t>
            </a:r>
            <a:r>
              <a:rPr/>
              <a:t>the</a:t>
            </a:r>
            <a:r>
              <a:rPr/>
              <a:t> </a:t>
            </a:r>
            <a:r>
              <a:rPr/>
              <a:t>instructions?</a:t>
            </a:r>
            <a:r>
              <a:rPr/>
              <a:t> </a:t>
            </a:r>
            <a:r>
              <a:rPr/>
              <a:t>Let’s</a:t>
            </a:r>
            <a:r>
              <a:rPr/>
              <a:t> </a:t>
            </a:r>
            <a:r>
              <a:rPr/>
              <a:t>write</a:t>
            </a:r>
            <a:r>
              <a:rPr/>
              <a:t> </a:t>
            </a:r>
            <a:r>
              <a:rPr/>
              <a:t>another</a:t>
            </a:r>
            <a:r>
              <a:rPr/>
              <a:t> </a:t>
            </a:r>
            <a:r>
              <a:rPr/>
              <a:t>algorithm.</a:t>
            </a:r>
            <a:r>
              <a:rPr/>
              <a:t> </a:t>
            </a:r>
            <a:r>
              <a:rPr/>
              <a:t>This</a:t>
            </a:r>
            <a:r>
              <a:rPr/>
              <a:t> </a:t>
            </a:r>
            <a:r>
              <a:rPr/>
              <a:t>can</a:t>
            </a:r>
            <a:r>
              <a:rPr/>
              <a:t> </a:t>
            </a:r>
            <a:r>
              <a:rPr/>
              <a:t>be</a:t>
            </a:r>
            <a:r>
              <a:rPr/>
              <a:t> </a:t>
            </a:r>
            <a:r>
              <a:rPr/>
              <a:t>whatever</a:t>
            </a:r>
            <a:r>
              <a:rPr/>
              <a:t> </a:t>
            </a:r>
            <a:r>
              <a:rPr/>
              <a:t>we</a:t>
            </a:r>
            <a:r>
              <a:rPr/>
              <a:t> </a:t>
            </a:r>
            <a:r>
              <a:rPr/>
              <a:t>want</a:t>
            </a:r>
            <a:r>
              <a:rPr/>
              <a:t> </a:t>
            </a:r>
            <a:r>
              <a:rPr/>
              <a:t>in</a:t>
            </a:r>
            <a:r>
              <a:rPr/>
              <a:t> </a:t>
            </a:r>
            <a:r>
              <a:rPr/>
              <a:t>terms</a:t>
            </a:r>
            <a:r>
              <a:rPr/>
              <a:t> </a:t>
            </a:r>
            <a:r>
              <a:rPr/>
              <a:t>of</a:t>
            </a:r>
            <a:r>
              <a:rPr/>
              <a:t> </a:t>
            </a:r>
            <a:r>
              <a:rPr/>
              <a:t>what</a:t>
            </a:r>
            <a:r>
              <a:rPr/>
              <a:t> </a:t>
            </a:r>
            <a:r>
              <a:rPr/>
              <a:t>content</a:t>
            </a:r>
            <a:r>
              <a:rPr/>
              <a:t> </a:t>
            </a:r>
            <a:r>
              <a:rPr/>
              <a:t>to</a:t>
            </a:r>
            <a:r>
              <a:rPr/>
              <a:t> </a:t>
            </a:r>
            <a:r>
              <a:rPr/>
              <a:t>add</a:t>
            </a:r>
            <a:r>
              <a:rPr/>
              <a:t> </a:t>
            </a:r>
            <a:r>
              <a:rPr/>
              <a:t>where,</a:t>
            </a:r>
            <a:r>
              <a:rPr/>
              <a:t> </a:t>
            </a:r>
            <a:r>
              <a:rPr/>
              <a:t>but</a:t>
            </a:r>
            <a:r>
              <a:rPr/>
              <a:t> </a:t>
            </a:r>
            <a:r>
              <a:rPr/>
              <a:t>here’s</a:t>
            </a:r>
            <a:r>
              <a:rPr/>
              <a:t> </a:t>
            </a:r>
            <a:r>
              <a:rPr/>
              <a:t>an</a:t>
            </a:r>
            <a:r>
              <a:rPr/>
              <a:t> </a:t>
            </a:r>
            <a:r>
              <a:rPr/>
              <a:t>example:</a:t>
            </a:r>
          </a:p>
          <a:p>
            <a:pPr lvl="0" marL="0" indent="0">
              <a:buNone/>
            </a:pPr>
          </a:p>
          <a:p>
            <a:pPr lvl="2"/>
            <a:r>
              <a:rPr/>
              <a:t>Access</a:t>
            </a:r>
            <a:r>
              <a:rPr/>
              <a:t> </a:t>
            </a:r>
            <a:r>
              <a:rPr/>
              <a:t>the</a:t>
            </a:r>
            <a:r>
              <a:rPr/>
              <a:t> </a:t>
            </a:r>
            <a:r>
              <a:rPr/>
              <a:t>desired</a:t>
            </a:r>
            <a:r>
              <a:rPr/>
              <a:t> </a:t>
            </a:r>
            <a:r>
              <a:rPr/>
              <a:t>pet</a:t>
            </a:r>
            <a:r>
              <a:rPr/>
              <a:t> </a:t>
            </a:r>
            <a:r>
              <a:rPr/>
              <a:t>record</a:t>
            </a:r>
          </a:p>
          <a:p>
            <a:pPr lvl="0" marL="0" indent="0">
              <a:buNone/>
            </a:pPr>
          </a:p>
          <a:p>
            <a:pPr lvl="2"/>
            <a:r>
              <a:rPr/>
              <a:t>Put</a:t>
            </a:r>
            <a:r>
              <a:rPr/>
              <a:t> </a:t>
            </a:r>
            <a:r>
              <a:rPr/>
              <a:t>the</a:t>
            </a:r>
            <a:r>
              <a:rPr/>
              <a:t> </a:t>
            </a:r>
            <a:r>
              <a:rPr/>
              <a:t>Pet</a:t>
            </a:r>
            <a:r>
              <a:rPr/>
              <a:t> </a:t>
            </a:r>
            <a:r>
              <a:rPr/>
              <a:t>Name</a:t>
            </a:r>
            <a:r>
              <a:rPr/>
              <a:t> </a:t>
            </a:r>
            <a:r>
              <a:rPr/>
              <a:t>or</a:t>
            </a:r>
            <a:r>
              <a:rPr/>
              <a:t> </a:t>
            </a:r>
            <a:r>
              <a:rPr/>
              <a:t>Pet</a:t>
            </a:r>
            <a:r>
              <a:rPr/>
              <a:t> </a:t>
            </a:r>
            <a:r>
              <a:rPr/>
              <a:t>Number</a:t>
            </a:r>
            <a:r>
              <a:rPr/>
              <a:t> </a:t>
            </a:r>
            <a:r>
              <a:rPr/>
              <a:t>in</a:t>
            </a:r>
            <a:r>
              <a:rPr/>
              <a:t> </a:t>
            </a:r>
            <a:r>
              <a:rPr/>
              <a:t>the</a:t>
            </a:r>
            <a:r>
              <a:rPr/>
              <a:t> </a:t>
            </a:r>
            <a:r>
              <a:rPr/>
              <a:t>title</a:t>
            </a:r>
          </a:p>
          <a:p>
            <a:pPr lvl="0" marL="0" indent="0">
              <a:buNone/>
            </a:pPr>
          </a:p>
          <a:p>
            <a:pPr lvl="2"/>
            <a:r>
              <a:rPr/>
              <a:t>Assign</a:t>
            </a:r>
            <a:r>
              <a:rPr/>
              <a:t> </a:t>
            </a:r>
            <a:r>
              <a:rPr/>
              <a:t>the</a:t>
            </a:r>
            <a:r>
              <a:rPr/>
              <a:t> </a:t>
            </a:r>
            <a:r>
              <a:rPr/>
              <a:t>correct</a:t>
            </a:r>
            <a:r>
              <a:rPr/>
              <a:t> </a:t>
            </a:r>
            <a:r>
              <a:rPr/>
              <a:t>style</a:t>
            </a:r>
            <a:r>
              <a:rPr/>
              <a:t> </a:t>
            </a:r>
            <a:r>
              <a:rPr/>
              <a:t>sheet</a:t>
            </a:r>
          </a:p>
          <a:p>
            <a:pPr lvl="0" marL="0" indent="0">
              <a:buNone/>
            </a:pPr>
          </a:p>
          <a:p>
            <a:pPr lvl="2"/>
            <a:r>
              <a:rPr/>
              <a:t>Put</a:t>
            </a:r>
            <a:r>
              <a:rPr/>
              <a:t> </a:t>
            </a:r>
            <a:r>
              <a:rPr/>
              <a:t>the</a:t>
            </a:r>
            <a:r>
              <a:rPr/>
              <a:t> </a:t>
            </a:r>
            <a:r>
              <a:rPr/>
              <a:t>pet</a:t>
            </a:r>
            <a:r>
              <a:rPr/>
              <a:t> </a:t>
            </a:r>
            <a:r>
              <a:rPr/>
              <a:t>name</a:t>
            </a:r>
            <a:r>
              <a:rPr/>
              <a:t> </a:t>
            </a:r>
            <a:r>
              <a:rPr/>
              <a:t>in</a:t>
            </a:r>
            <a:r>
              <a:rPr/>
              <a:t> </a:t>
            </a:r>
            <a:r>
              <a:rPr/>
              <a:t>the</a:t>
            </a:r>
            <a:r>
              <a:rPr/>
              <a:t> </a:t>
            </a:r>
            <a:r>
              <a:rPr/>
              <a:t>heading</a:t>
            </a:r>
          </a:p>
          <a:p>
            <a:pPr lvl="0" marL="0" indent="0">
              <a:buNone/>
            </a:pPr>
          </a:p>
          <a:p>
            <a:pPr lvl="2"/>
            <a:r>
              <a:rPr/>
              <a:t>Put</a:t>
            </a:r>
            <a:r>
              <a:rPr/>
              <a:t> </a:t>
            </a:r>
            <a:r>
              <a:rPr/>
              <a:t>the</a:t>
            </a:r>
            <a:r>
              <a:rPr/>
              <a:t> </a:t>
            </a:r>
            <a:r>
              <a:rPr/>
              <a:t>image</a:t>
            </a:r>
            <a:r>
              <a:rPr/>
              <a:t> </a:t>
            </a:r>
            <a:r>
              <a:rPr/>
              <a:t>name</a:t>
            </a:r>
            <a:r>
              <a:rPr/>
              <a:t> </a:t>
            </a:r>
            <a:r>
              <a:rPr/>
              <a:t>in</a:t>
            </a:r>
            <a:r>
              <a:rPr/>
              <a:t> </a:t>
            </a:r>
            <a:r>
              <a:rPr/>
              <a:t>the</a:t>
            </a:r>
            <a:r>
              <a:rPr/>
              <a:t> </a:t>
            </a:r>
            <a:r>
              <a:rPr/>
              <a:t>img</a:t>
            </a:r>
            <a:r>
              <a:rPr/>
              <a:t> </a:t>
            </a:r>
            <a:r>
              <a:rPr/>
              <a:t>tag</a:t>
            </a:r>
          </a:p>
          <a:p>
            <a:pPr lvl="0" marL="0" indent="0">
              <a:buNone/>
            </a:pPr>
          </a:p>
          <a:p>
            <a:pPr lvl="2"/>
            <a:r>
              <a:rPr/>
              <a:t>Put</a:t>
            </a:r>
            <a:r>
              <a:rPr/>
              <a:t> </a:t>
            </a:r>
            <a:r>
              <a:rPr/>
              <a:t>the</a:t>
            </a:r>
            <a:r>
              <a:rPr/>
              <a:t> </a:t>
            </a:r>
            <a:r>
              <a:rPr/>
              <a:t>traits</a:t>
            </a:r>
            <a:r>
              <a:rPr/>
              <a:t> </a:t>
            </a:r>
            <a:r>
              <a:rPr/>
              <a:t>in</a:t>
            </a:r>
            <a:r>
              <a:rPr/>
              <a:t> </a:t>
            </a:r>
            <a:r>
              <a:rPr/>
              <a:t>the</a:t>
            </a:r>
            <a:r>
              <a:rPr/>
              <a:t> </a:t>
            </a:r>
            <a:r>
              <a:rPr/>
              <a:t>final</a:t>
            </a:r>
            <a:r>
              <a:rPr/>
              <a:t> </a:t>
            </a:r>
            <a:r>
              <a:rPr/>
              <a:t>paragraph</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Have</a:t>
            </a:r>
            <a:r>
              <a:rPr/>
              <a:t> </a:t>
            </a:r>
            <a:r>
              <a:rPr/>
              <a:t>a</a:t>
            </a:r>
            <a:r>
              <a:rPr/>
              <a:t> </a:t>
            </a:r>
            <a:r>
              <a:rPr/>
              <a:t>learner</a:t>
            </a:r>
            <a:r>
              <a:rPr/>
              <a:t> </a:t>
            </a:r>
            <a:r>
              <a:rPr/>
              <a:t>try</a:t>
            </a:r>
            <a:r>
              <a:rPr/>
              <a:t> </a:t>
            </a:r>
            <a:r>
              <a:rPr/>
              <a:t>assembling</a:t>
            </a:r>
            <a:r>
              <a:rPr/>
              <a:t> </a:t>
            </a:r>
            <a:r>
              <a:rPr/>
              <a:t>the</a:t>
            </a:r>
            <a:r>
              <a:rPr/>
              <a:t> </a:t>
            </a:r>
            <a:r>
              <a:rPr/>
              <a:t>page</a:t>
            </a:r>
            <a:r>
              <a:rPr/>
              <a:t> </a:t>
            </a:r>
            <a:r>
              <a:rPr/>
              <a:t>by</a:t>
            </a:r>
            <a:r>
              <a:rPr/>
              <a:t> </a:t>
            </a:r>
            <a:r>
              <a:rPr/>
              <a:t>following</a:t>
            </a:r>
            <a:r>
              <a:rPr/>
              <a:t> </a:t>
            </a:r>
            <a:r>
              <a:rPr/>
              <a:t>the</a:t>
            </a:r>
            <a:r>
              <a:rPr/>
              <a:t> </a:t>
            </a:r>
            <a:r>
              <a:rPr/>
              <a:t>sticky</a:t>
            </a:r>
            <a:r>
              <a:rPr/>
              <a:t> </a:t>
            </a:r>
            <a:r>
              <a:rPr/>
              <a:t>note</a:t>
            </a:r>
            <a:r>
              <a:rPr/>
              <a:t> </a:t>
            </a:r>
            <a:r>
              <a:rPr/>
              <a:t>instructions–</a:t>
            </a:r>
            <a:r>
              <a:rPr/>
              <a:t> </a:t>
            </a:r>
            <a:r>
              <a:rPr/>
              <a:t>this</a:t>
            </a:r>
            <a:r>
              <a:rPr/>
              <a:t> </a:t>
            </a:r>
            <a:r>
              <a:rPr/>
              <a:t>is</a:t>
            </a:r>
            <a:r>
              <a:rPr/>
              <a:t> </a:t>
            </a:r>
            <a:r>
              <a:rPr/>
              <a:t>what</a:t>
            </a:r>
            <a:r>
              <a:rPr/>
              <a:t> </a:t>
            </a:r>
            <a:r>
              <a:rPr/>
              <a:t>the</a:t>
            </a:r>
            <a:r>
              <a:rPr/>
              <a:t> </a:t>
            </a:r>
            <a:r>
              <a:rPr/>
              <a:t>code</a:t>
            </a:r>
            <a:r>
              <a:rPr/>
              <a:t> </a:t>
            </a:r>
            <a:r>
              <a:rPr/>
              <a:t>does!</a:t>
            </a:r>
            <a:r>
              <a:rPr/>
              <a:t> </a:t>
            </a:r>
            <a:r>
              <a:rPr/>
              <a:t>fill</a:t>
            </a:r>
            <a:r>
              <a:rPr/>
              <a:t> </a:t>
            </a:r>
            <a:r>
              <a:rPr/>
              <a:t>in</a:t>
            </a:r>
            <a:r>
              <a:rPr/>
              <a:t> </a:t>
            </a:r>
            <a:r>
              <a:rPr/>
              <a:t>the</a:t>
            </a:r>
            <a:r>
              <a:rPr/>
              <a:t> </a:t>
            </a:r>
            <a:r>
              <a:rPr/>
              <a:t>content</a:t>
            </a:r>
          </a:p>
          <a:p>
            <a:pPr lvl="0" marL="0" indent="0">
              <a:buNone/>
            </a:pPr>
          </a:p>
          <a:p>
            <a:pPr lvl="1"/>
            <a:r>
              <a:rPr/>
              <a:t>When</a:t>
            </a:r>
            <a:r>
              <a:rPr/>
              <a:t> </a:t>
            </a:r>
            <a:r>
              <a:rPr/>
              <a:t>a</a:t>
            </a:r>
            <a:r>
              <a:rPr/>
              <a:t> </a:t>
            </a:r>
            <a:r>
              <a:rPr/>
              <a:t>client’s</a:t>
            </a:r>
            <a:r>
              <a:rPr/>
              <a:t> </a:t>
            </a:r>
            <a:r>
              <a:rPr/>
              <a:t>browser</a:t>
            </a:r>
            <a:r>
              <a:rPr/>
              <a:t> </a:t>
            </a:r>
            <a:r>
              <a:rPr/>
              <a:t>requests</a:t>
            </a:r>
            <a:r>
              <a:rPr/>
              <a:t> </a:t>
            </a:r>
            <a:r>
              <a:rPr/>
              <a:t>this</a:t>
            </a:r>
            <a:r>
              <a:rPr/>
              <a:t> </a:t>
            </a:r>
            <a:r>
              <a:rPr/>
              <a:t>page</a:t>
            </a:r>
            <a:r>
              <a:rPr/>
              <a:t> </a:t>
            </a:r>
            <a:r>
              <a:rPr/>
              <a:t>for</a:t>
            </a:r>
            <a:r>
              <a:rPr/>
              <a:t> </a:t>
            </a:r>
            <a:r>
              <a:rPr/>
              <a:t>a</a:t>
            </a:r>
            <a:r>
              <a:rPr/>
              <a:t> </a:t>
            </a:r>
            <a:r>
              <a:rPr/>
              <a:t>particular</a:t>
            </a:r>
            <a:r>
              <a:rPr/>
              <a:t> </a:t>
            </a:r>
            <a:r>
              <a:rPr/>
              <a:t>pet</a:t>
            </a:r>
            <a:r>
              <a:rPr/>
              <a:t> </a:t>
            </a:r>
            <a:r>
              <a:rPr/>
              <a:t>(say,</a:t>
            </a:r>
            <a:r>
              <a:rPr/>
              <a:t> </a:t>
            </a:r>
            <a:r>
              <a:rPr/>
              <a:t>Pet</a:t>
            </a:r>
            <a:r>
              <a:rPr/>
              <a:t> </a:t>
            </a:r>
            <a:r>
              <a:rPr/>
              <a:t>#2)</a:t>
            </a:r>
            <a:r>
              <a:rPr/>
              <a:t> </a:t>
            </a:r>
            <a:r>
              <a:rPr/>
              <a:t>the</a:t>
            </a:r>
            <a:r>
              <a:rPr/>
              <a:t> </a:t>
            </a:r>
            <a:r>
              <a:rPr/>
              <a:t>server-side</a:t>
            </a:r>
            <a:r>
              <a:rPr/>
              <a:t> </a:t>
            </a:r>
            <a:r>
              <a:rPr/>
              <a:t>code</a:t>
            </a:r>
            <a:r>
              <a:rPr/>
              <a:t> </a:t>
            </a:r>
            <a:r>
              <a:rPr/>
              <a:t>will</a:t>
            </a:r>
            <a:r>
              <a:rPr/>
              <a:t> </a:t>
            </a:r>
            <a:r>
              <a:rPr/>
              <a:t>pull</a:t>
            </a:r>
            <a:r>
              <a:rPr/>
              <a:t> </a:t>
            </a:r>
            <a:r>
              <a:rPr/>
              <a:t>together</a:t>
            </a:r>
            <a:r>
              <a:rPr/>
              <a:t> </a:t>
            </a:r>
            <a:r>
              <a:rPr/>
              <a:t>the</a:t>
            </a:r>
            <a:r>
              <a:rPr/>
              <a:t> </a:t>
            </a:r>
            <a:r>
              <a:rPr/>
              <a:t>info</a:t>
            </a:r>
            <a:r>
              <a:rPr/>
              <a:t> </a:t>
            </a:r>
            <a:r>
              <a:rPr/>
              <a:t>from</a:t>
            </a:r>
            <a:r>
              <a:rPr/>
              <a:t> </a:t>
            </a:r>
            <a:r>
              <a:rPr/>
              <a:t>the</a:t>
            </a:r>
            <a:r>
              <a:rPr/>
              <a:t> </a:t>
            </a:r>
            <a:r>
              <a:rPr/>
              <a:t>database,</a:t>
            </a:r>
            <a:r>
              <a:rPr/>
              <a:t> </a:t>
            </a:r>
            <a:r>
              <a:rPr/>
              <a:t>assign</a:t>
            </a:r>
            <a:r>
              <a:rPr/>
              <a:t> </a:t>
            </a:r>
            <a:r>
              <a:rPr/>
              <a:t>the</a:t>
            </a:r>
            <a:r>
              <a:rPr/>
              <a:t> </a:t>
            </a:r>
            <a:r>
              <a:rPr/>
              <a:t>correct</a:t>
            </a:r>
            <a:r>
              <a:rPr/>
              <a:t> </a:t>
            </a:r>
            <a:r>
              <a:rPr/>
              <a:t>stylesheet,</a:t>
            </a:r>
            <a:r>
              <a:rPr/>
              <a:t> </a:t>
            </a:r>
            <a:r>
              <a:rPr/>
              <a:t>and</a:t>
            </a:r>
            <a:r>
              <a:rPr/>
              <a:t> </a:t>
            </a:r>
            <a:r>
              <a:rPr/>
              <a:t>send</a:t>
            </a:r>
            <a:r>
              <a:rPr/>
              <a:t> </a:t>
            </a:r>
            <a:r>
              <a:rPr/>
              <a:t>it</a:t>
            </a:r>
            <a:r>
              <a:rPr/>
              <a:t> </a:t>
            </a:r>
            <a:r>
              <a:rPr/>
              <a:t>all</a:t>
            </a:r>
            <a:r>
              <a:rPr/>
              <a:t> </a:t>
            </a:r>
            <a:r>
              <a:rPr/>
              <a:t>along</a:t>
            </a:r>
            <a:r>
              <a:rPr/>
              <a:t> </a:t>
            </a:r>
            <a:r>
              <a:rPr/>
              <a:t>to</a:t>
            </a:r>
            <a:r>
              <a:rPr/>
              <a:t> </a:t>
            </a:r>
            <a:r>
              <a:rPr/>
              <a:t>your</a:t>
            </a:r>
            <a:r>
              <a:rPr/>
              <a:t> </a:t>
            </a:r>
            <a:r>
              <a:rPr/>
              <a:t>browser.</a:t>
            </a:r>
            <a:r>
              <a:rPr/>
              <a:t> </a:t>
            </a:r>
            <a:r>
              <a:rPr/>
              <a:t>It</a:t>
            </a:r>
            <a:r>
              <a:rPr/>
              <a:t> </a:t>
            </a:r>
            <a:r>
              <a:rPr/>
              <a:t>makes</a:t>
            </a:r>
            <a:r>
              <a:rPr/>
              <a:t> </a:t>
            </a:r>
            <a:r>
              <a:rPr/>
              <a:t>the</a:t>
            </a:r>
            <a:r>
              <a:rPr/>
              <a:t> </a:t>
            </a:r>
            <a:r>
              <a:rPr/>
              <a:t>page</a:t>
            </a:r>
            <a:r>
              <a:rPr/>
              <a:t> </a:t>
            </a:r>
            <a:r>
              <a:rPr/>
              <a:t>on</a:t>
            </a:r>
            <a:r>
              <a:rPr/>
              <a:t> </a:t>
            </a:r>
            <a:r>
              <a:rPr/>
              <a:t>the</a:t>
            </a:r>
            <a:r>
              <a:rPr/>
              <a:t> </a:t>
            </a:r>
            <a:r>
              <a:rPr/>
              <a:t>fly!</a:t>
            </a:r>
            <a:r>
              <a:rPr/>
              <a:t> </a:t>
            </a:r>
            <a:r>
              <a:rPr/>
              <a:t>So</a:t>
            </a:r>
            <a:r>
              <a:rPr/>
              <a:t> </a:t>
            </a:r>
            <a:r>
              <a:rPr/>
              <a:t>a</a:t>
            </a:r>
            <a:r>
              <a:rPr/>
              <a:t> </a:t>
            </a:r>
            <a:r>
              <a:rPr/>
              <a:t>page</a:t>
            </a:r>
            <a:r>
              <a:rPr/>
              <a:t> </a:t>
            </a:r>
            <a:r>
              <a:rPr/>
              <a:t>for</a:t>
            </a:r>
            <a:r>
              <a:rPr/>
              <a:t> </a:t>
            </a:r>
            <a:r>
              <a:rPr/>
              <a:t>each</a:t>
            </a:r>
            <a:r>
              <a:rPr/>
              <a:t> </a:t>
            </a:r>
            <a:r>
              <a:rPr/>
              <a:t>pet</a:t>
            </a:r>
            <a:r>
              <a:rPr/>
              <a:t> </a:t>
            </a:r>
            <a:r>
              <a:rPr/>
              <a:t>doesn’t</a:t>
            </a:r>
            <a:r>
              <a:rPr/>
              <a:t> </a:t>
            </a:r>
            <a:r>
              <a:rPr/>
              <a:t>exist</a:t>
            </a:r>
            <a:r>
              <a:rPr/>
              <a:t> </a:t>
            </a:r>
            <a:r>
              <a:rPr/>
              <a:t>in</a:t>
            </a:r>
            <a:r>
              <a:rPr/>
              <a:t> </a:t>
            </a:r>
            <a:r>
              <a:rPr/>
              <a:t>a</a:t>
            </a:r>
            <a:r>
              <a:rPr/>
              <a:t> </a:t>
            </a:r>
            <a:r>
              <a:rPr/>
              <a:t>static</a:t>
            </a:r>
            <a:r>
              <a:rPr/>
              <a:t> </a:t>
            </a:r>
            <a:r>
              <a:rPr/>
              <a:t>way,</a:t>
            </a:r>
            <a:r>
              <a:rPr/>
              <a:t> </a:t>
            </a:r>
            <a:r>
              <a:rPr/>
              <a:t>but</a:t>
            </a:r>
            <a:r>
              <a:rPr/>
              <a:t> </a:t>
            </a:r>
            <a:r>
              <a:rPr/>
              <a:t>is</a:t>
            </a:r>
            <a:r>
              <a:rPr/>
              <a:t> </a:t>
            </a:r>
            <a:r>
              <a:rPr/>
              <a:t>made</a:t>
            </a:r>
            <a:r>
              <a:rPr/>
              <a:t> </a:t>
            </a:r>
            <a:r>
              <a:rPr/>
              <a:t>on-demand.</a:t>
            </a:r>
          </a:p>
          <a:p>
            <a:pPr lvl="0" marL="0" indent="0">
              <a:buNone/>
            </a:pPr>
          </a:p>
          <a:p>
            <a:pPr lvl="1"/>
            <a:r>
              <a:rPr/>
              <a:t>This</a:t>
            </a:r>
            <a:r>
              <a:rPr/>
              <a:t> </a:t>
            </a:r>
            <a:r>
              <a:rPr/>
              <a:t>is</a:t>
            </a:r>
            <a:r>
              <a:rPr/>
              <a:t> </a:t>
            </a:r>
            <a:r>
              <a:rPr/>
              <a:t>what</a:t>
            </a:r>
            <a:r>
              <a:rPr/>
              <a:t> </a:t>
            </a:r>
            <a:r>
              <a:rPr/>
              <a:t>happens</a:t>
            </a:r>
            <a:r>
              <a:rPr/>
              <a:t> </a:t>
            </a:r>
            <a:r>
              <a:rPr/>
              <a:t>behind</a:t>
            </a:r>
            <a:r>
              <a:rPr/>
              <a:t> </a:t>
            </a:r>
            <a:r>
              <a:rPr/>
              <a:t>the</a:t>
            </a:r>
            <a:r>
              <a:rPr/>
              <a:t> </a:t>
            </a:r>
            <a:r>
              <a:rPr/>
              <a:t>scenes</a:t>
            </a:r>
            <a:r>
              <a:rPr/>
              <a:t> </a:t>
            </a:r>
            <a:r>
              <a:rPr/>
              <a:t>in</a:t>
            </a:r>
            <a:r>
              <a:rPr/>
              <a:t> </a:t>
            </a:r>
            <a:r>
              <a:rPr/>
              <a:t>any</a:t>
            </a:r>
            <a:r>
              <a:rPr/>
              <a:t> </a:t>
            </a:r>
            <a:r>
              <a:rPr/>
              <a:t>of</a:t>
            </a:r>
            <a:r>
              <a:rPr/>
              <a:t> </a:t>
            </a:r>
            <a:r>
              <a:rPr/>
              <a:t>the</a:t>
            </a:r>
            <a:r>
              <a:rPr/>
              <a:t> </a:t>
            </a:r>
            <a:r>
              <a:rPr/>
              <a:t>content</a:t>
            </a:r>
            <a:r>
              <a:rPr/>
              <a:t> </a:t>
            </a:r>
            <a:r>
              <a:rPr/>
              <a:t>management</a:t>
            </a:r>
            <a:r>
              <a:rPr/>
              <a:t> </a:t>
            </a:r>
            <a:r>
              <a:rPr/>
              <a:t>systems/</a:t>
            </a:r>
            <a:r>
              <a:rPr/>
              <a:t> </a:t>
            </a:r>
            <a:r>
              <a:rPr/>
              <a:t>web</a:t>
            </a:r>
            <a:r>
              <a:rPr/>
              <a:t> </a:t>
            </a:r>
            <a:r>
              <a:rPr/>
              <a:t>builder</a:t>
            </a:r>
            <a:r>
              <a:rPr/>
              <a:t> </a:t>
            </a:r>
            <a:r>
              <a:rPr/>
              <a:t>platforms,</a:t>
            </a:r>
            <a:r>
              <a:rPr/>
              <a:t> </a:t>
            </a:r>
            <a:r>
              <a:rPr/>
              <a:t>like</a:t>
            </a:r>
            <a:r>
              <a:rPr/>
              <a:t> </a:t>
            </a:r>
            <a:r>
              <a:rPr/>
              <a:t>Wordpress</a:t>
            </a:r>
            <a:r>
              <a:rPr/>
              <a:t> </a:t>
            </a:r>
            <a:r>
              <a:rPr/>
              <a:t>or</a:t>
            </a:r>
            <a:r>
              <a:rPr/>
              <a:t> </a:t>
            </a:r>
            <a:r>
              <a:rPr/>
              <a:t>SquareSpace</a:t>
            </a:r>
            <a:r>
              <a:rPr/>
              <a:t> </a:t>
            </a:r>
            <a:r>
              <a:rPr/>
              <a:t>or</a:t>
            </a:r>
            <a:r>
              <a:rPr/>
              <a:t> </a:t>
            </a:r>
            <a:r>
              <a:rPr/>
              <a:t>Wix.</a:t>
            </a:r>
          </a:p>
          <a:p>
            <a:pPr lvl="0" marL="0" indent="0">
              <a:buNone/>
            </a:pPr>
          </a:p>
          <a:p>
            <a:pPr lvl="1"/>
            <a:r>
              <a:rPr/>
              <a:t>As</a:t>
            </a:r>
            <a:r>
              <a:rPr/>
              <a:t> </a:t>
            </a:r>
            <a:r>
              <a:rPr/>
              <a:t>a</a:t>
            </a:r>
            <a:r>
              <a:rPr/>
              <a:t> </a:t>
            </a:r>
            <a:r>
              <a:rPr/>
              <a:t>user,</a:t>
            </a:r>
            <a:r>
              <a:rPr/>
              <a:t> </a:t>
            </a:r>
            <a:r>
              <a:rPr/>
              <a:t>you’d</a:t>
            </a:r>
            <a:r>
              <a:rPr/>
              <a:t> </a:t>
            </a:r>
            <a:r>
              <a:rPr/>
              <a:t>mostly</a:t>
            </a:r>
            <a:r>
              <a:rPr/>
              <a:t> </a:t>
            </a:r>
            <a:r>
              <a:rPr/>
              <a:t>be</a:t>
            </a:r>
            <a:r>
              <a:rPr/>
              <a:t> </a:t>
            </a:r>
            <a:r>
              <a:rPr/>
              <a:t>typing</a:t>
            </a:r>
            <a:r>
              <a:rPr/>
              <a:t> </a:t>
            </a:r>
            <a:r>
              <a:rPr/>
              <a:t>content</a:t>
            </a:r>
            <a:r>
              <a:rPr/>
              <a:t> </a:t>
            </a:r>
            <a:r>
              <a:rPr/>
              <a:t>into</a:t>
            </a:r>
            <a:r>
              <a:rPr/>
              <a:t> </a:t>
            </a:r>
            <a:r>
              <a:rPr/>
              <a:t>an</a:t>
            </a:r>
            <a:r>
              <a:rPr/>
              <a:t> </a:t>
            </a:r>
            <a:r>
              <a:rPr/>
              <a:t>interface,</a:t>
            </a:r>
            <a:r>
              <a:rPr/>
              <a:t> </a:t>
            </a:r>
            <a:r>
              <a:rPr/>
              <a:t>and</a:t>
            </a:r>
            <a:r>
              <a:rPr/>
              <a:t> </a:t>
            </a:r>
            <a:r>
              <a:rPr/>
              <a:t>selecting</a:t>
            </a:r>
            <a:r>
              <a:rPr/>
              <a:t> </a:t>
            </a:r>
            <a:r>
              <a:rPr/>
              <a:t>a</a:t>
            </a:r>
            <a:r>
              <a:rPr/>
              <a:t> </a:t>
            </a:r>
            <a:r>
              <a:rPr/>
              <a:t>template,</a:t>
            </a:r>
            <a:r>
              <a:rPr/>
              <a:t> </a:t>
            </a:r>
            <a:r>
              <a:rPr/>
              <a:t>and</a:t>
            </a:r>
            <a:r>
              <a:rPr/>
              <a:t> </a:t>
            </a:r>
            <a:r>
              <a:rPr/>
              <a:t>pressing</a:t>
            </a:r>
            <a:r>
              <a:rPr/>
              <a:t> </a:t>
            </a:r>
            <a:r>
              <a:rPr/>
              <a:t>a</a:t>
            </a:r>
            <a:r>
              <a:rPr/>
              <a:t> </a:t>
            </a:r>
            <a:r>
              <a:rPr/>
              <a:t>“</a:t>
            </a:r>
            <a:r>
              <a:rPr/>
              <a:t>publish</a:t>
            </a:r>
            <a:r>
              <a:rPr/>
              <a:t>”</a:t>
            </a:r>
            <a:r>
              <a:rPr/>
              <a:t> </a:t>
            </a:r>
            <a:r>
              <a:rPr/>
              <a:t>button.</a:t>
            </a:r>
            <a:r>
              <a:rPr/>
              <a:t> </a:t>
            </a:r>
            <a:r>
              <a:rPr/>
              <a:t>The</a:t>
            </a:r>
            <a:r>
              <a:rPr/>
              <a:t> </a:t>
            </a:r>
            <a:r>
              <a:rPr/>
              <a:t>code</a:t>
            </a:r>
            <a:r>
              <a:rPr/>
              <a:t> </a:t>
            </a:r>
            <a:r>
              <a:rPr/>
              <a:t>on</a:t>
            </a:r>
            <a:r>
              <a:rPr/>
              <a:t> </a:t>
            </a:r>
            <a:r>
              <a:rPr/>
              <a:t>the</a:t>
            </a:r>
            <a:r>
              <a:rPr/>
              <a:t> </a:t>
            </a:r>
            <a:r>
              <a:rPr/>
              <a:t>server</a:t>
            </a:r>
            <a:r>
              <a:rPr/>
              <a:t> </a:t>
            </a:r>
            <a:r>
              <a:rPr/>
              <a:t>side</a:t>
            </a:r>
            <a:r>
              <a:rPr/>
              <a:t> </a:t>
            </a:r>
            <a:r>
              <a:rPr/>
              <a:t>and</a:t>
            </a:r>
            <a:r>
              <a:rPr/>
              <a:t> </a:t>
            </a:r>
            <a:r>
              <a:rPr/>
              <a:t>in</a:t>
            </a:r>
            <a:r>
              <a:rPr/>
              <a:t> </a:t>
            </a:r>
            <a:r>
              <a:rPr/>
              <a:t>the</a:t>
            </a:r>
            <a:r>
              <a:rPr/>
              <a:t> </a:t>
            </a:r>
            <a:r>
              <a:rPr/>
              <a:t>browser</a:t>
            </a:r>
            <a:r>
              <a:rPr/>
              <a:t> </a:t>
            </a:r>
            <a:r>
              <a:rPr/>
              <a:t>does</a:t>
            </a:r>
            <a:r>
              <a:rPr/>
              <a:t> </a:t>
            </a:r>
            <a:r>
              <a:rPr/>
              <a:t>the</a:t>
            </a:r>
            <a:r>
              <a:rPr/>
              <a:t> </a:t>
            </a:r>
            <a:r>
              <a:rPr/>
              <a:t>rest!</a:t>
            </a:r>
            <a:r>
              <a:rPr/>
              <a:t> </a:t>
            </a:r>
            <a:r>
              <a:rPr/>
              <a:t>And</a:t>
            </a:r>
            <a:r>
              <a:rPr/>
              <a:t> </a:t>
            </a:r>
            <a:r>
              <a:rPr/>
              <a:t>now</a:t>
            </a:r>
            <a:r>
              <a:rPr/>
              <a:t> </a:t>
            </a:r>
            <a:r>
              <a:rPr/>
              <a:t>YOU</a:t>
            </a:r>
            <a:r>
              <a:rPr/>
              <a:t> </a:t>
            </a:r>
            <a:r>
              <a:rPr/>
              <a:t>know</a:t>
            </a:r>
            <a:r>
              <a:rPr/>
              <a:t> </a:t>
            </a:r>
            <a:r>
              <a:rPr/>
              <a:t>how</a:t>
            </a:r>
            <a:r>
              <a:rPr/>
              <a:t> </a:t>
            </a:r>
            <a:r>
              <a:rPr/>
              <a:t>that</a:t>
            </a:r>
            <a:r>
              <a:rPr/>
              <a:t> </a:t>
            </a:r>
            <a:r>
              <a:rPr/>
              <a:t>works!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Builders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Builders</a:t>
            </a:r>
          </a:p>
        </p:txBody>
      </p:sp>
      <p:sp>
        <p:nvSpPr>
          <p:cNvPr id="3" name="Content Placeholder 2"/>
          <p:cNvSpPr>
            <a:spLocks noGrp="1"/>
          </p:cNvSpPr>
          <p:nvPr>
            <p:ph idx="1"/>
          </p:nvPr>
        </p:nvSpPr>
        <p:spPr/>
        <p:txBody>
          <a:bodyPr/>
          <a:lstStyle/>
          <a:p>
            <a:pPr lvl="1"/>
            <a:r>
              <a:rPr/>
              <a:t>These web builder tools, in their most basic form, combine four elements. We’ll talk about how they work together.</a:t>
            </a:r>
          </a:p>
          <a:p>
            <a:pPr lvl="2"/>
            <a:r>
              <a:rPr/>
              <a:t>Content stored in a database</a:t>
            </a:r>
          </a:p>
          <a:p>
            <a:pPr lvl="2"/>
            <a:r>
              <a:rPr/>
              <a:t>HTML templates</a:t>
            </a:r>
          </a:p>
          <a:p>
            <a:pPr lvl="2"/>
            <a:r>
              <a:rPr/>
              <a:t>CSS design rules</a:t>
            </a:r>
          </a:p>
          <a:p>
            <a:pPr lvl="1"/>
            <a:r>
              <a:rPr/>
              <a:t>Some code that runs on the to bring all these together, on the fly (PHP, Python, Ruby, Javascript)</a:t>
            </a:r>
          </a:p>
          <a:p>
            <a:pPr lvl="1"/>
            <a:r>
              <a:rPr/>
              <a:t>A user simple interface for entering content.</a:t>
            </a:r>
          </a:p>
          <a:p>
            <a:pPr lvl="2"/>
            <a:r>
              <a:rPr/>
              <a:t>This interface hides the html, css, and any code from the user. They are sometimes drag-and-drop, or you type in your content and make some simple selections. But we’re going to explore how the web builders work behind the scenes, once all your stuff is entered in the database.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Building</a:t>
            </a:r>
            <a:r>
              <a:rPr/>
              <a:t> </a:t>
            </a:r>
            <a:r>
              <a:rPr/>
              <a:t>Pet</a:t>
            </a:r>
            <a:r>
              <a:rPr/>
              <a:t> </a:t>
            </a:r>
            <a:r>
              <a:rPr/>
              <a:t>Pages</a:t>
            </a:r>
          </a:p>
        </p:txBody>
      </p:sp>
      <p:sp>
        <p:nvSpPr>
          <p:cNvPr id="3" name="Content Placeholder 2"/>
          <p:cNvSpPr>
            <a:spLocks noGrp="1"/>
          </p:cNvSpPr>
          <p:nvPr>
            <p:ph idx="1"/>
          </p:nvPr>
        </p:nvSpPr>
        <p:spPr/>
        <p:txBody>
          <a:bodyPr/>
          <a:lstStyle/>
          <a:p>
            <a:pPr lvl="1"/>
            <a:r>
              <a:rPr/>
              <a:t>Let’s see how this is done, for our pet site, on paper. First we need our 4 ingredients!</a:t>
            </a:r>
          </a:p>
          <a:p>
            <a:pPr lvl="2"/>
            <a:r>
              <a:rPr/>
              <a:t>Content in the database</a:t>
            </a:r>
          </a:p>
          <a:p>
            <a:pPr lvl="1"/>
            <a:r>
              <a:rPr/>
              <a:t>We’ll cut our sheets up, because we’re going to want to access pieces of data separately.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tprofiles.JPG" id="0" name="Picture 1"/>
          <p:cNvPicPr>
            <a:picLocks noGrp="1" noChangeAspect="1"/>
          </p:cNvPicPr>
          <p:nvPr/>
        </p:nvPicPr>
        <p:blipFill>
          <a:blip r:embed="rId2"/>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pet</a:t>
            </a:r>
            <a:r>
              <a:rPr/>
              <a:t> </a:t>
            </a:r>
            <a:r>
              <a:rPr/>
              <a:t>profiles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pet data cut up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HTML</a:t>
            </a:r>
            <a:r>
              <a:rPr/>
              <a:t> </a:t>
            </a:r>
            <a:r>
              <a:rPr/>
              <a:t>template</a:t>
            </a:r>
          </a:p>
        </p:txBody>
      </p:sp>
      <p:sp>
        <p:nvSpPr>
          <p:cNvPr id="3" name="Content Placeholder 2"/>
          <p:cNvSpPr>
            <a:spLocks noGrp="1"/>
          </p:cNvSpPr>
          <p:nvPr>
            <p:ph idx="1"/>
          </p:nvPr>
        </p:nvSpPr>
        <p:spPr/>
        <p:txBody>
          <a:bodyPr/>
          <a:lstStyle/>
          <a:p>
            <a:pPr lvl="1"/>
            <a:r>
              <a:rPr/>
              <a:t>Create an HTML template for the pet page. We’ll leave some blanks where the content will go.</a:t>
            </a:r>
          </a:p>
          <a:p>
            <a:pPr lvl="1"/>
            <a:r>
              <a:rPr/>
              <a:t>See example: html page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CSS</a:t>
            </a:r>
          </a:p>
        </p:txBody>
      </p:sp>
      <p:sp>
        <p:nvSpPr>
          <p:cNvPr id="3" name="Content Placeholder 2"/>
          <p:cNvSpPr>
            <a:spLocks noGrp="1"/>
          </p:cNvSpPr>
          <p:nvPr>
            <p:ph idx="1"/>
          </p:nvPr>
        </p:nvSpPr>
        <p:spPr/>
        <p:txBody>
          <a:bodyPr/>
          <a:lstStyle/>
          <a:p>
            <a:pPr lvl="1"/>
            <a:r>
              <a:rPr/>
              <a:t>Create some very simple style rules (different for cats, dogs, lizards).</a:t>
            </a:r>
          </a:p>
          <a:p>
            <a:pPr lvl="1"/>
            <a:r>
              <a:rPr/>
              <a:t>Background color of the page</a:t>
            </a:r>
          </a:p>
          <a:p>
            <a:pPr lvl="1"/>
            <a:r>
              <a:rPr/>
              <a:t>Font size and color stylesheet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Processing</a:t>
            </a:r>
            <a:r>
              <a:rPr/>
              <a:t> </a:t>
            </a:r>
            <a:r>
              <a:rPr/>
              <a:t>Instructions</a:t>
            </a:r>
          </a:p>
        </p:txBody>
      </p:sp>
      <p:sp>
        <p:nvSpPr>
          <p:cNvPr id="3" name="Content Placeholder 2"/>
          <p:cNvSpPr>
            <a:spLocks noGrp="1"/>
          </p:cNvSpPr>
          <p:nvPr>
            <p:ph idx="1"/>
          </p:nvPr>
        </p:nvSpPr>
        <p:spPr/>
        <p:txBody>
          <a:bodyPr/>
          <a:lstStyle/>
          <a:p>
            <a:pPr lvl="1"/>
            <a:r>
              <a:rPr/>
              <a:t>Drop some code instructions into the HTML template to tell the computer how to put it all together. We’ll write these where the blue sticky notes are, where we want our data to go. It’s a bit like fill-in-the blank, or mad libs! html with codeboxes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pseudo-code</a:t>
            </a:r>
          </a:p>
        </p:txBody>
      </p:sp>
      <p:sp>
        <p:nvSpPr>
          <p:cNvPr id="3" name="Content Placeholder 2"/>
          <p:cNvSpPr>
            <a:spLocks noGrp="1"/>
          </p:cNvSpPr>
          <p:nvPr>
            <p:ph idx="1"/>
          </p:nvPr>
        </p:nvSpPr>
        <p:spPr/>
        <p:txBody>
          <a:bodyPr/>
          <a:lstStyle/>
          <a:p>
            <a:pPr lvl="1"/>
            <a:r>
              <a:rPr/>
              <a:t>Write the instructions you came up with on the sticky notes add instructions</a:t>
            </a:r>
          </a:p>
          <a:p>
            <a:pPr lvl="1"/>
            <a:r>
              <a:rPr/>
              <a:t>Now, be the code!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dult-1822559_640.jpg" id="0" name="Picture 1"/>
          <p:cNvPicPr>
            <a:picLocks noGrp="1" noChangeAspect="1"/>
          </p:cNvPicPr>
          <p:nvPr/>
        </p:nvPicPr>
        <p:blipFill>
          <a:blip r:embed="rId2"/>
          <a:stretch>
            <a:fillRect/>
          </a:stretch>
        </p:blipFill>
        <p:spPr bwMode="auto">
          <a:xfrm>
            <a:off x="1625600" y="1600200"/>
            <a:ext cx="590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Builders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a website builder/content management systems.</a:t>
            </a:r>
          </a:p>
          <a:p>
            <a:pPr lvl="1"/>
            <a:r>
              <a:rPr/>
              <a:t>Identify four basic elements of website building tools.</a:t>
            </a:r>
          </a:p>
          <a:p>
            <a:pPr lvl="1"/>
            <a:r>
              <a:rPr/>
              <a:t>Describe how the elements of website builders work to create web pages.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Website builders or content management systems (CMS)– that many people (designers, developers, as well as web newcomers who are non-experts) use to create websites.</a:t>
            </a:r>
          </a:p>
          <a:p>
            <a:pPr lvl="0" marL="0" indent="0">
              <a:buNone/>
            </a:pPr>
            <a:r>
              <a:rPr/>
              <a:t>These tools pull together HTML and CSS (Cascading Style Sheets, used to add visual styles to web sites) along with other programming languages to speed the process of website creation.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Activity:</a:t>
            </a:r>
            <a:r>
              <a:rPr/>
              <a:t> </a:t>
            </a:r>
            <a:r>
              <a:rPr/>
              <a:t>Data</a:t>
            </a:r>
            <a:r>
              <a:rPr/>
              <a:t> </a:t>
            </a:r>
            <a:r>
              <a:rPr/>
              <a:t>Collection</a:t>
            </a:r>
          </a:p>
        </p:txBody>
      </p:sp>
      <p:sp>
        <p:nvSpPr>
          <p:cNvPr id="3" name="Content Placeholder 2"/>
          <p:cNvSpPr>
            <a:spLocks noGrp="1"/>
          </p:cNvSpPr>
          <p:nvPr>
            <p:ph idx="1"/>
          </p:nvPr>
        </p:nvSpPr>
        <p:spPr/>
        <p:txBody>
          <a:bodyPr/>
          <a:lstStyle/>
          <a:p>
            <a:pPr lvl="1"/>
            <a:r>
              <a:rPr/>
              <a:t>On the pet worksheet, you can draw a super simple picture– stick figures are totally fine!</a:t>
            </a:r>
          </a:p>
          <a:p>
            <a:pPr lvl="0" marL="0" indent="0">
              <a:spcBef>
                <a:spcPts val="3000"/>
              </a:spcBef>
              <a:buNone/>
            </a:pPr>
            <a:r>
              <a:rPr b="1"/>
              <a:t>Worksheet 1: Pet Listing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4114800"/>
                <a:gridCol w="4114800"/>
              </a:tblGrid>
              <a:tr h="0">
                <a:tc>
                  <a:txBody>
                    <a:bodyPr/>
                    <a:lstStyle/>
                    <a:p>
                      <a:pPr lvl="0" marL="0" indent="0">
                        <a:buNone/>
                      </a:pPr>
                      <a:r>
                        <a:rPr/>
                        <a:t>Pet</a:t>
                      </a:r>
                      <a:r>
                        <a:rPr/>
                        <a:t> </a:t>
                      </a:r>
                      <a:r>
                        <a:rPr/>
                        <a:t>Name</a:t>
                      </a:r>
                    </a:p>
                  </a:txBody>
                </a:tc>
                <a:tc>
                  <a:txBody>
                    <a:bodyPr/>
                    <a:lstStyle/>
                    <a:p>
                      <a:endParaRPr/>
                    </a:p>
                  </a:txBody>
                </a:tc>
              </a:tr>
              <a:tr h="0">
                <a:tc>
                  <a:txBody>
                    <a:bodyPr/>
                    <a:lstStyle/>
                    <a:p>
                      <a:pPr lvl="0" marL="0" indent="0">
                        <a:buNone/>
                      </a:pPr>
                      <a:r>
                        <a:rPr/>
                        <a:t>Picture</a:t>
                      </a:r>
                    </a:p>
                  </a:txBody>
                </a:tc>
                <a:tc>
                  <a:txBody>
                    <a:bodyPr/>
                    <a:lstStyle/>
                    <a:p>
                      <a:endParaRPr/>
                    </a:p>
                  </a:txBody>
                </a:tc>
              </a:tr>
              <a:tr h="0">
                <a:tc>
                  <a:txBody>
                    <a:bodyPr/>
                    <a:lstStyle/>
                    <a:p>
                      <a:pPr lvl="0" marL="0" indent="0">
                        <a:buNone/>
                      </a:pPr>
                      <a:r>
                        <a:rPr/>
                        <a:t>Location</a:t>
                      </a:r>
                    </a:p>
                  </a:txBody>
                </a:tc>
                <a:tc>
                  <a:txBody>
                    <a:bodyPr/>
                    <a:lstStyle/>
                    <a:p>
                      <a:endParaRPr/>
                    </a:p>
                  </a:txBody>
                </a:tc>
              </a:tr>
              <a:tr h="0">
                <a:tc>
                  <a:txBody>
                    <a:bodyPr/>
                    <a:lstStyle/>
                    <a:p>
                      <a:pPr lvl="0" marL="0" indent="0">
                        <a:buNone/>
                      </a:pPr>
                      <a:r>
                        <a:rPr/>
                        <a:t>Type</a:t>
                      </a:r>
                      <a:r>
                        <a:rPr/>
                        <a:t> </a:t>
                      </a:r>
                      <a:r>
                        <a:rPr/>
                        <a:t>(cat,</a:t>
                      </a:r>
                      <a:r>
                        <a:rPr/>
                        <a:t> </a:t>
                      </a:r>
                      <a:r>
                        <a:rPr/>
                        <a:t>dog,</a:t>
                      </a:r>
                      <a:r>
                        <a:rPr/>
                        <a:t> </a:t>
                      </a:r>
                      <a:r>
                        <a:rPr/>
                        <a:t>etc)</a:t>
                      </a:r>
                    </a:p>
                  </a:txBody>
                </a:tc>
                <a:tc>
                  <a:txBody>
                    <a:bodyPr/>
                    <a:lstStyle/>
                    <a:p>
                      <a:endParaRPr/>
                    </a:p>
                  </a:txBody>
                </a:tc>
              </a:tr>
              <a:tr h="0">
                <a:tc>
                  <a:txBody>
                    <a:bodyPr/>
                    <a:lstStyle/>
                    <a:p>
                      <a:pPr lvl="0" marL="0" indent="0">
                        <a:buNone/>
                      </a:pPr>
                      <a:r>
                        <a:rPr/>
                        <a:t>Age</a:t>
                      </a:r>
                    </a:p>
                  </a:txBody>
                </a:tc>
                <a:tc>
                  <a:txBody>
                    <a:bodyPr/>
                    <a:lstStyle/>
                    <a:p>
                      <a:endParaRPr/>
                    </a:p>
                  </a:txBody>
                </a:tc>
              </a:tr>
              <a:tr h="0">
                <a:tc>
                  <a:txBody>
                    <a:bodyPr/>
                    <a:lstStyle/>
                    <a:p>
                      <a:pPr lvl="0" marL="0" indent="0">
                        <a:buNone/>
                      </a:pPr>
                      <a:r>
                        <a:rPr/>
                        <a:t>Image</a:t>
                      </a:r>
                    </a:p>
                  </a:txBody>
                </a:tc>
                <a:tc>
                  <a:txBody>
                    <a:bodyPr/>
                    <a:lstStyle/>
                    <a:p>
                      <a:endParaRPr/>
                    </a:p>
                  </a:txBody>
                </a:tc>
              </a:tr>
              <a:tr h="0">
                <a:tc>
                  <a:txBody>
                    <a:bodyPr/>
                    <a:lstStyle/>
                    <a:p>
                      <a:pPr lvl="0" marL="0" indent="0">
                        <a:buNone/>
                      </a:pPr>
                      <a:r>
                        <a:rPr/>
                        <a:t>Traits</a:t>
                      </a:r>
                    </a:p>
                  </a:txBody>
                </a:tc>
                <a:tc>
                  <a:txBody>
                    <a:bodyPr/>
                    <a:lstStyle/>
                    <a:p>
                      <a:endParaRPr/>
                    </a:p>
                  </a:txBody>
                </a:tc>
              </a:tr>
              <a:tr h="0">
                <a:tc>
                  <a:txBody>
                    <a:bodyPr/>
                    <a:lstStyle/>
                    <a:p>
                      <a:pPr lvl="0" marL="0" indent="0">
                        <a:buNone/>
                      </a:pPr>
                      <a:r>
                        <a:rPr/>
                        <a:t>Available</a:t>
                      </a:r>
                      <a:r>
                        <a:rPr/>
                        <a:t> </a:t>
                      </a:r>
                      <a:r>
                        <a:rPr/>
                        <a:t>to</a:t>
                      </a:r>
                      <a:r>
                        <a:rPr/>
                        <a:t> </a:t>
                      </a:r>
                      <a:r>
                        <a:rPr/>
                        <a:t>Adopt</a:t>
                      </a:r>
                      <a:r>
                        <a:rPr/>
                        <a:t> </a:t>
                      </a:r>
                      <a:r>
                        <a:rPr/>
                        <a:t>(yes/no)</a:t>
                      </a:r>
                    </a:p>
                  </a:txBody>
                </a:tc>
                <a:tc>
                  <a:txBody>
                    <a:bodyPr/>
                    <a:lstStyle/>
                    <a:p>
                      <a:endParaRP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Website</a:t>
            </a:r>
            <a:r>
              <a:rPr/>
              <a:t> </a:t>
            </a:r>
            <a:r>
              <a:rPr/>
              <a:t>Creation</a:t>
            </a:r>
          </a:p>
        </p:txBody>
      </p:sp>
      <p:sp>
        <p:nvSpPr>
          <p:cNvPr id="3" name="Content Placeholder 2"/>
          <p:cNvSpPr>
            <a:spLocks noGrp="1"/>
          </p:cNvSpPr>
          <p:nvPr>
            <p:ph idx="1"/>
          </p:nvPr>
        </p:nvSpPr>
        <p:spPr/>
        <p:txBody>
          <a:bodyPr/>
          <a:lstStyle/>
          <a:p>
            <a:pPr lvl="1"/>
            <a:r>
              <a:rPr/>
              <a:t>Can you think of some static sites— sites that don’t have new content often, or ever?</a:t>
            </a:r>
          </a:p>
          <a:p>
            <a:pPr lvl="1"/>
            <a:r>
              <a:rPr/>
              <a:t>What are sites that change a lot?</a:t>
            </a:r>
          </a:p>
          <a:p>
            <a:pPr lvl="1"/>
            <a:r>
              <a:rPr/>
              <a:t>What kinds of sites or pages do we visit most often?</a:t>
            </a:r>
          </a:p>
          <a:p>
            <a:pPr lvl="1"/>
            <a:r>
              <a:rPr/>
              <a:t>What does this say about the internet?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Pet</a:t>
            </a:r>
            <a:r>
              <a:rPr/>
              <a:t> </a:t>
            </a:r>
            <a:r>
              <a:rPr/>
              <a:t>Page</a:t>
            </a:r>
          </a:p>
        </p:txBody>
      </p:sp>
      <p:sp>
        <p:nvSpPr>
          <p:cNvPr id="3" name="Content Placeholder 2"/>
          <p:cNvSpPr>
            <a:spLocks noGrp="1"/>
          </p:cNvSpPr>
          <p:nvPr>
            <p:ph idx="1"/>
          </p:nvPr>
        </p:nvSpPr>
        <p:spPr/>
        <p:txBody>
          <a:bodyPr/>
          <a:lstStyle/>
          <a:p>
            <a:pPr lvl="1"/>
            <a:r>
              <a:rPr/>
              <a:t>Let’s imagine we’re making a site that lists different pets, where people can browse the listings see if they want to adopt a pet.</a:t>
            </a:r>
          </a:p>
          <a:p>
            <a:pPr lvl="1"/>
            <a:r>
              <a:rPr/>
              <a:t>What pages do we need on our site?</a:t>
            </a:r>
          </a:p>
          <a:p>
            <a:pPr lvl="1"/>
            <a:r>
              <a:rPr/>
              <a:t>Let’s say we have our “home” and “about” pages already.</a:t>
            </a:r>
          </a:p>
          <a:p>
            <a:pPr lvl="1"/>
            <a:r>
              <a:rPr/>
              <a:t>What steps do we do with the pet data we have to make a page for each pet?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Marking</a:t>
            </a:r>
            <a:r>
              <a:rPr/>
              <a:t> </a:t>
            </a:r>
            <a:r>
              <a:rPr/>
              <a:t>up</a:t>
            </a:r>
            <a:r>
              <a:rPr/>
              <a:t> </a:t>
            </a:r>
            <a:r>
              <a:rPr/>
              <a:t>with</a:t>
            </a:r>
            <a:r>
              <a:rPr/>
              <a:t> </a:t>
            </a:r>
            <a:r>
              <a:rPr/>
              <a:t>code</a:t>
            </a:r>
          </a:p>
        </p:txBody>
      </p:sp>
      <p:sp>
        <p:nvSpPr>
          <p:cNvPr id="3" name="Content Placeholder 2"/>
          <p:cNvSpPr>
            <a:spLocks noGrp="1"/>
          </p:cNvSpPr>
          <p:nvPr>
            <p:ph idx="1"/>
          </p:nvPr>
        </p:nvSpPr>
        <p:spPr/>
        <p:txBody>
          <a:bodyPr/>
          <a:lstStyle/>
          <a:p>
            <a:pPr lvl="1"/>
            <a:r>
              <a:rPr/>
              <a:t>Developers and designers have created tools that help streamline these processes, so no one has to mark up tens or hundreds or even thousands of similar pages.</a:t>
            </a:r>
          </a:p>
          <a:p>
            <a:pPr lvl="1"/>
            <a:r>
              <a:rPr/>
              <a:t>In a web builder, the computer does the hard part! Anytime we have a repetitive process, it’s GREAT work for a software program – computers do tasks like this much better than humans, with no complaining.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Builders</dc:title>
  <dc:creator/>
  <cp:keywords/>
  <dcterms:created xsi:type="dcterms:W3CDTF">2021-09-12T11:25:51Z</dcterms:created>
  <dcterms:modified xsi:type="dcterms:W3CDTF">2021-09-12T11:25:51Z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_articles/11-safety-first.md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