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7423-BD7A-4C5B-94A9-44B1B3265226}" type="datetimeFigureOut">
              <a:rPr lang="zh-TW" altLang="en-US" smtClean="0"/>
              <a:t>2015/12/6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1C02-12BC-4DC6-A50D-BCF83C58CA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577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7423-BD7A-4C5B-94A9-44B1B3265226}" type="datetimeFigureOut">
              <a:rPr lang="zh-TW" altLang="en-US" smtClean="0"/>
              <a:t>2015/12/6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1C02-12BC-4DC6-A50D-BCF83C58CA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6720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7423-BD7A-4C5B-94A9-44B1B3265226}" type="datetimeFigureOut">
              <a:rPr lang="zh-TW" altLang="en-US" smtClean="0"/>
              <a:t>2015/12/6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1C02-12BC-4DC6-A50D-BCF83C58CA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7464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7423-BD7A-4C5B-94A9-44B1B3265226}" type="datetimeFigureOut">
              <a:rPr lang="zh-TW" altLang="en-US" smtClean="0"/>
              <a:t>2015/12/6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1C02-12BC-4DC6-A50D-BCF83C58CA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9320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7423-BD7A-4C5B-94A9-44B1B3265226}" type="datetimeFigureOut">
              <a:rPr lang="zh-TW" altLang="en-US" smtClean="0"/>
              <a:t>2015/12/6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1C02-12BC-4DC6-A50D-BCF83C58CA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3715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7423-BD7A-4C5B-94A9-44B1B3265226}" type="datetimeFigureOut">
              <a:rPr lang="zh-TW" altLang="en-US" smtClean="0"/>
              <a:t>2015/12/6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1C02-12BC-4DC6-A50D-BCF83C58CA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8763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7423-BD7A-4C5B-94A9-44B1B3265226}" type="datetimeFigureOut">
              <a:rPr lang="zh-TW" altLang="en-US" smtClean="0"/>
              <a:t>2015/12/6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1C02-12BC-4DC6-A50D-BCF83C58CA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673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7423-BD7A-4C5B-94A9-44B1B3265226}" type="datetimeFigureOut">
              <a:rPr lang="zh-TW" altLang="en-US" smtClean="0"/>
              <a:t>2015/12/6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1C02-12BC-4DC6-A50D-BCF83C58CA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06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7423-BD7A-4C5B-94A9-44B1B3265226}" type="datetimeFigureOut">
              <a:rPr lang="zh-TW" altLang="en-US" smtClean="0"/>
              <a:t>2015/12/6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1C02-12BC-4DC6-A50D-BCF83C58CA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5206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7423-BD7A-4C5B-94A9-44B1B3265226}" type="datetimeFigureOut">
              <a:rPr lang="zh-TW" altLang="en-US" smtClean="0"/>
              <a:t>2015/12/6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1C02-12BC-4DC6-A50D-BCF83C58CA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932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7423-BD7A-4C5B-94A9-44B1B3265226}" type="datetimeFigureOut">
              <a:rPr lang="zh-TW" altLang="en-US" smtClean="0"/>
              <a:t>2015/12/6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1C02-12BC-4DC6-A50D-BCF83C58CA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743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B7423-BD7A-4C5B-94A9-44B1B3265226}" type="datetimeFigureOut">
              <a:rPr lang="zh-TW" altLang="en-US" smtClean="0"/>
              <a:t>2015/12/6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A1C02-12BC-4DC6-A50D-BCF83C58CA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3760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Simulation Figure 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079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Set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34888" y="5201816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這兩張圖算是綁住的</a:t>
            </a:r>
            <a:r>
              <a:rPr lang="en-US" altLang="zh-TW" dirty="0" smtClean="0"/>
              <a:t>,</a:t>
            </a:r>
            <a:r>
              <a:rPr lang="zh-TW" altLang="en-US" dirty="0" smtClean="0"/>
              <a:t>左邊的圖是利用五個</a:t>
            </a:r>
            <a:r>
              <a:rPr lang="en-US" altLang="zh-TW" dirty="0" smtClean="0"/>
              <a:t>set</a:t>
            </a:r>
            <a:r>
              <a:rPr lang="zh-TW" altLang="en-US" dirty="0" smtClean="0"/>
              <a:t>去計算使用率</a:t>
            </a:r>
            <a:r>
              <a:rPr lang="en-US" altLang="zh-TW" dirty="0" smtClean="0"/>
              <a:t>,</a:t>
            </a:r>
            <a:r>
              <a:rPr lang="zh-TW" altLang="en-US" dirty="0" smtClean="0"/>
              <a:t>並且紀錄選到此</a:t>
            </a:r>
            <a:r>
              <a:rPr lang="en-US" altLang="zh-TW" dirty="0" smtClean="0"/>
              <a:t>set</a:t>
            </a:r>
            <a:r>
              <a:rPr lang="zh-TW" altLang="en-US" dirty="0" smtClean="0"/>
              <a:t>所走的步數以及平均使用的</a:t>
            </a:r>
            <a:r>
              <a:rPr lang="en-US" altLang="zh-TW" dirty="0" smtClean="0"/>
              <a:t>bit</a:t>
            </a:r>
            <a:r>
              <a:rPr lang="zh-TW" altLang="en-US" dirty="0" smtClean="0"/>
              <a:t>數</a:t>
            </a:r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 rotWithShape="1">
          <a:blip r:embed="rId2"/>
          <a:srcRect l="18971" t="17288" r="17545" b="1946"/>
          <a:stretch/>
        </p:blipFill>
        <p:spPr bwMode="auto">
          <a:xfrm>
            <a:off x="533" y="1598115"/>
            <a:ext cx="5544616" cy="328344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圖片 4"/>
          <p:cNvPicPr/>
          <p:nvPr/>
        </p:nvPicPr>
        <p:blipFill rotWithShape="1">
          <a:blip r:embed="rId3"/>
          <a:srcRect l="19151" t="17289" r="17725" b="1888"/>
          <a:stretch/>
        </p:blipFill>
        <p:spPr bwMode="auto">
          <a:xfrm>
            <a:off x="3923928" y="1641202"/>
            <a:ext cx="5041180" cy="32403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橢圓 5"/>
          <p:cNvSpPr/>
          <p:nvPr/>
        </p:nvSpPr>
        <p:spPr>
          <a:xfrm>
            <a:off x="755576" y="1621211"/>
            <a:ext cx="1080120" cy="305502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>
            <a:off x="1835696" y="3148721"/>
            <a:ext cx="3636877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1587916" y="1203415"/>
            <a:ext cx="199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SetUtilization.pdf</a:t>
            </a:r>
            <a:endParaRPr lang="zh-TW" altLang="en-US" sz="2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477732" y="1205316"/>
            <a:ext cx="2370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SetHopCount_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80</a:t>
            </a:r>
            <a:r>
              <a:rPr lang="en-US" altLang="zh-TW" sz="2000" dirty="0" smtClean="0"/>
              <a:t>.pdf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428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選定</a:t>
            </a:r>
            <a:r>
              <a:rPr lang="en-US" altLang="zh-TW" dirty="0" smtClean="0"/>
              <a:t>Set</a:t>
            </a:r>
            <a:r>
              <a:rPr lang="zh-TW" altLang="en-US" dirty="0" smtClean="0"/>
              <a:t>使用率最高的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Ex: 80 nodes, </a:t>
            </a:r>
            <a:r>
              <a:rPr lang="zh-TW" altLang="en-US" dirty="0" smtClean="0"/>
              <a:t>使用的</a:t>
            </a:r>
            <a:r>
              <a:rPr lang="en-US" altLang="zh-TW" dirty="0" smtClean="0"/>
              <a:t>set</a:t>
            </a:r>
            <a:r>
              <a:rPr lang="zh-TW" altLang="en-US" dirty="0" smtClean="0"/>
              <a:t>為 </a:t>
            </a:r>
            <a:r>
              <a:rPr lang="en-US" altLang="zh-TW" dirty="0" smtClean="0"/>
              <a:t>n , n/4</a:t>
            </a:r>
          </a:p>
          <a:p>
            <a:r>
              <a:rPr lang="en-US" altLang="zh-TW" dirty="0" smtClean="0"/>
              <a:t>Ex: 224 nodes, </a:t>
            </a:r>
            <a:r>
              <a:rPr lang="zh-TW" altLang="en-US" dirty="0" smtClean="0"/>
              <a:t>使用的</a:t>
            </a:r>
            <a:r>
              <a:rPr lang="en-US" altLang="zh-TW" dirty="0" smtClean="0"/>
              <a:t>set</a:t>
            </a:r>
            <a:r>
              <a:rPr lang="zh-TW" altLang="en-US" dirty="0" smtClean="0"/>
              <a:t>為 </a:t>
            </a:r>
            <a:r>
              <a:rPr lang="en-US" altLang="zh-TW" dirty="0" smtClean="0"/>
              <a:t>n, n/16</a:t>
            </a:r>
          </a:p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 rotWithShape="1">
          <a:blip r:embed="rId2"/>
          <a:srcRect l="18971" t="17288" r="17545" b="1946"/>
          <a:stretch/>
        </p:blipFill>
        <p:spPr bwMode="auto">
          <a:xfrm>
            <a:off x="1799692" y="3368425"/>
            <a:ext cx="5544616" cy="328344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9814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利用選出的兩</a:t>
            </a:r>
            <a:r>
              <a:rPr lang="zh-TW" altLang="en-US" dirty="0" smtClean="0"/>
              <a:t>個</a:t>
            </a:r>
            <a:r>
              <a:rPr lang="en-US" altLang="zh-TW" dirty="0" smtClean="0"/>
              <a:t>set,</a:t>
            </a:r>
            <a:r>
              <a:rPr lang="zh-TW" altLang="en-US" dirty="0" smtClean="0"/>
              <a:t>和</a:t>
            </a:r>
            <a:r>
              <a:rPr lang="en-US" altLang="zh-TW" dirty="0" err="1" smtClean="0"/>
              <a:t>keyflow</a:t>
            </a:r>
            <a:r>
              <a:rPr lang="zh-TW" altLang="en-US" dirty="0" smtClean="0"/>
              <a:t>去比較</a:t>
            </a:r>
            <a:r>
              <a:rPr lang="en-US" altLang="zh-TW" dirty="0" smtClean="0"/>
              <a:t>Bit</a:t>
            </a:r>
            <a:r>
              <a:rPr lang="zh-TW" altLang="en-US" dirty="0" smtClean="0"/>
              <a:t>數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0" t="17653" r="18613" b="2135"/>
          <a:stretch/>
        </p:blipFill>
        <p:spPr bwMode="auto">
          <a:xfrm>
            <a:off x="1347304" y="1666529"/>
            <a:ext cx="6449391" cy="4462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795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分走的步數來比較平均</a:t>
            </a:r>
            <a:r>
              <a:rPr lang="en-US" altLang="zh-TW" dirty="0" smtClean="0"/>
              <a:t>bit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23" t="17015" r="17821" b="1099"/>
          <a:stretch/>
        </p:blipFill>
        <p:spPr bwMode="auto">
          <a:xfrm>
            <a:off x="1475654" y="1715666"/>
            <a:ext cx="6696645" cy="4679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790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分走的步數來比較平均</a:t>
            </a:r>
            <a:r>
              <a:rPr lang="en-US" altLang="zh-TW" dirty="0" smtClean="0"/>
              <a:t>bit</a:t>
            </a:r>
            <a:br>
              <a:rPr lang="en-US" altLang="zh-TW" dirty="0" smtClean="0"/>
            </a:br>
            <a:r>
              <a:rPr lang="zh-TW" altLang="en-US" dirty="0"/>
              <a:t>和上一張一樣的數據</a:t>
            </a:r>
            <a:r>
              <a:rPr lang="en-US" altLang="zh-TW" dirty="0"/>
              <a:t>,</a:t>
            </a:r>
            <a:r>
              <a:rPr lang="zh-TW" altLang="en-US"/>
              <a:t>但</a:t>
            </a:r>
            <a:r>
              <a:rPr lang="zh-TW" altLang="en-US" smtClean="0"/>
              <a:t>不同畫法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0" t="16802" r="17706" b="2046"/>
          <a:stretch/>
        </p:blipFill>
        <p:spPr bwMode="auto">
          <a:xfrm>
            <a:off x="971600" y="1507977"/>
            <a:ext cx="7194951" cy="496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8511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80 nodes,</a:t>
            </a:r>
            <a:r>
              <a:rPr lang="zh-TW" altLang="en-US" dirty="0" smtClean="0"/>
              <a:t> </a:t>
            </a:r>
            <a:r>
              <a:rPr lang="en-US" altLang="zh-TW" dirty="0" smtClean="0"/>
              <a:t>bit</a:t>
            </a:r>
            <a:r>
              <a:rPr lang="zh-TW" altLang="en-US" dirty="0" smtClean="0"/>
              <a:t>數的</a:t>
            </a:r>
            <a:r>
              <a:rPr lang="en-US" altLang="zh-TW" dirty="0" smtClean="0"/>
              <a:t>PMF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0" t="17015" r="18046" b="2193"/>
          <a:stretch/>
        </p:blipFill>
        <p:spPr bwMode="auto">
          <a:xfrm>
            <a:off x="1777543" y="1772817"/>
            <a:ext cx="5923693" cy="4113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4011465" y="1372707"/>
            <a:ext cx="1455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PMF_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80</a:t>
            </a:r>
            <a:r>
              <a:rPr lang="en-US" altLang="zh-TW" sz="2000" dirty="0" smtClean="0"/>
              <a:t>.pdf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7087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110</Words>
  <Application>Microsoft Office PowerPoint</Application>
  <PresentationFormat>如螢幕大小 (4:3)</PresentationFormat>
  <Paragraphs>14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Office 佈景主題</vt:lpstr>
      <vt:lpstr>Simulation Figure </vt:lpstr>
      <vt:lpstr>Set </vt:lpstr>
      <vt:lpstr>選定Set使用率最高的</vt:lpstr>
      <vt:lpstr>利用選出的兩個set,和keyflow去比較Bit數</vt:lpstr>
      <vt:lpstr>分走的步數來比較平均bit</vt:lpstr>
      <vt:lpstr>分走的步數來比較平均bit 和上一張一樣的數據,但不同畫法</vt:lpstr>
      <vt:lpstr>80 nodes, bit數的PMF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Figure</dc:title>
  <dc:creator>chicken</dc:creator>
  <cp:lastModifiedBy>chicken</cp:lastModifiedBy>
  <cp:revision>5</cp:revision>
  <dcterms:created xsi:type="dcterms:W3CDTF">2015-12-04T09:01:06Z</dcterms:created>
  <dcterms:modified xsi:type="dcterms:W3CDTF">2015-12-06T03:54:54Z</dcterms:modified>
</cp:coreProperties>
</file>