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62" d="100"/>
          <a:sy n="62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orthern Lights display over a snowy landscape"/>
          <p:cNvSpPr>
            <a:spLocks noGrp="1"/>
          </p:cNvSpPr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Colourful clouds against a starry night sky"/>
          <p:cNvSpPr>
            <a:spLocks noGrp="1"/>
          </p:cNvSpPr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Northern Lights display over a snowy mountain landscape"/>
          <p:cNvSpPr>
            <a:spLocks noGrp="1"/>
          </p:cNvSpPr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rthern Lights display over a snowy landscap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>
            <a:spLocks noGrp="1"/>
          </p:cNvSpPr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/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urful clouds against a starry night sky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>
            <a:spLocks noGrp="1"/>
          </p:cNvSpPr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оздание библиотеки для реализации концепции Backend Drive UI в iOS приложении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706837">
              <a:defRPr sz="8119" spc="-243"/>
            </a:lvl1pPr>
          </a:lstStyle>
          <a:p>
            <a:r>
              <a:t>Создание библиотеки для реализации концепции Backend Drive UI в iOS приложении</a:t>
            </a:r>
          </a:p>
        </p:txBody>
      </p:sp>
      <p:sp>
        <p:nvSpPr>
          <p:cNvPr id="152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Студент:…"/>
          <p:cNvSpPr txBox="1">
            <a:spLocks noGrp="1"/>
          </p:cNvSpPr>
          <p:nvPr>
            <p:ph type="subTitle" sz="quarter" idx="1"/>
          </p:nvPr>
        </p:nvSpPr>
        <p:spPr>
          <a:xfrm>
            <a:off x="13421324" y="7527528"/>
            <a:ext cx="9692676" cy="3647948"/>
          </a:xfrm>
          <a:prstGeom prst="rect">
            <a:avLst/>
          </a:prstGeom>
        </p:spPr>
        <p:txBody>
          <a:bodyPr/>
          <a:lstStyle/>
          <a:p>
            <a:pPr algn="l" defTabSz="784225">
              <a:defRPr sz="5225"/>
            </a:pPr>
            <a:r>
              <a:t>Студент:</a:t>
            </a:r>
          </a:p>
          <a:p>
            <a:pPr algn="l" defTabSz="784225">
              <a:defRPr sz="5225"/>
            </a:pPr>
            <a:r>
              <a:t>Ильин Илья Олегович</a:t>
            </a:r>
          </a:p>
          <a:p>
            <a:pPr algn="l" defTabSz="784225">
              <a:defRPr sz="5225"/>
            </a:pPr>
            <a:r>
              <a:t>Научный руководитель: Чернышов Лев Валерьевич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Цель ВКР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Цель ВКР</a:t>
            </a:r>
          </a:p>
        </p:txBody>
      </p:sp>
      <p:sp>
        <p:nvSpPr>
          <p:cNvPr id="156" name="Цель исследования - разработать библиотеку, реализующую динамическое обновление верстки и навигации приложения с бекенда. По итогу должен получится фреймворк, который позволяет менять экраны, переходы и бизнес логику без обновления клиентского приложения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Цель исследования - разработать библиотеку, реализующую динамическое обновление верстки и навигации приложения с бекенда. По итогу должен получится фреймворк, который позволяет менять экраны, переходы и бизнес логику без обновления клиентского приложения. Кроме того, полученное решение должно быть удобным для использования разработчиками и быстрым в работе.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Задачи ВКР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Задачи ВКР</a:t>
            </a:r>
          </a:p>
        </p:txBody>
      </p:sp>
      <p:sp>
        <p:nvSpPr>
          <p:cNvPr id="160" name="Выделить ключевые проблемы при анализе выдвигаемых требований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Выделить ключевые проблемы при анализе выдвигаемых требований</a:t>
            </a:r>
          </a:p>
          <a:p>
            <a:r>
              <a:t>Сформировать области использования библиотеки</a:t>
            </a:r>
          </a:p>
          <a:p>
            <a:r>
              <a:t>Выделение проблем существующих подходов</a:t>
            </a:r>
          </a:p>
          <a:p>
            <a:r>
              <a:t>Определение самого удобного способа описания верстки, навигации и логики</a:t>
            </a:r>
          </a:p>
          <a:p>
            <a:r>
              <a:t>Реализация библиотеки</a:t>
            </a:r>
          </a:p>
          <a:p>
            <a:r>
              <a:t>Бенчмарк сравнение на просадки производительности и увеличение энергопотребления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Образ результат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Образ результата</a:t>
            </a:r>
          </a:p>
        </p:txBody>
      </p:sp>
      <p:sp>
        <p:nvSpPr>
          <p:cNvPr id="164" name="Библиотека, которая должна быть простой в использовании и позволяет создавать новые страницы, запускать А/B-тесты, менять флоу навигации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Библиотека, которая должна быть простой в использовании и позволяет создавать новые страницы, запускать А/B-тесты, менять флоу навигации.</a:t>
            </a:r>
          </a:p>
          <a:p>
            <a:r>
              <a:t>Подход к верстке должен быть удобен и гибок, а отрисовка интерфейсов не должна сильно преувеличивать текущую нагрузку на приложения.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Macintosh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Graphik</vt:lpstr>
      <vt:lpstr>Graphik Medium</vt:lpstr>
      <vt:lpstr>Graphik Semibold</vt:lpstr>
      <vt:lpstr>Helvetica Neue</vt:lpstr>
      <vt:lpstr>22_ColorGradient</vt:lpstr>
      <vt:lpstr>Создание библиотеки для реализации концепции Backend Drive UI в iOS приложении</vt:lpstr>
      <vt:lpstr>Цель ВКР</vt:lpstr>
      <vt:lpstr>Задачи ВКР</vt:lpstr>
      <vt:lpstr>Образ результата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библиотеки для реализации концепции Backend Drive UI в iOS приложении</dc:title>
  <cp:lastModifiedBy>Microsoft Office User</cp:lastModifiedBy>
  <cp:revision>1</cp:revision>
  <dcterms:modified xsi:type="dcterms:W3CDTF">2022-10-30T20:04:03Z</dcterms:modified>
</cp:coreProperties>
</file>