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6"/>
  </p:notesMasterIdLst>
  <p:sldIdLst>
    <p:sldId id="256" r:id="rId2"/>
    <p:sldId id="301" r:id="rId3"/>
    <p:sldId id="305" r:id="rId4"/>
    <p:sldId id="258" r:id="rId5"/>
    <p:sldId id="257" r:id="rId6"/>
    <p:sldId id="272" r:id="rId7"/>
    <p:sldId id="260" r:id="rId8"/>
    <p:sldId id="265" r:id="rId9"/>
    <p:sldId id="302" r:id="rId10"/>
    <p:sldId id="306" r:id="rId11"/>
    <p:sldId id="307" r:id="rId12"/>
    <p:sldId id="303" r:id="rId13"/>
    <p:sldId id="304" r:id="rId14"/>
    <p:sldId id="262" r:id="rId15"/>
  </p:sldIdLst>
  <p:sldSz cx="9144000" cy="5143500" type="screen16x9"/>
  <p:notesSz cx="6858000" cy="9144000"/>
  <p:embeddedFontLst>
    <p:embeddedFont>
      <p:font typeface="Lexend Deca Light" panose="020B0604020202020204" charset="0"/>
      <p:regular r:id="rId17"/>
      <p:bold r:id="rId18"/>
    </p:embeddedFont>
    <p:embeddedFont>
      <p:font typeface="Montserrat" panose="00000500000000000000" pitchFamily="2" charset="0"/>
      <p:regular r:id="rId19"/>
      <p:bold r:id="rId20"/>
      <p:italic r:id="rId21"/>
      <p:boldItalic r:id="rId22"/>
    </p:embeddedFont>
    <p:embeddedFont>
      <p:font typeface="Mukta ExtraBold" panose="020B0604020202020204" charset="0"/>
      <p:bold r:id="rId23"/>
    </p:embeddedFont>
    <p:embeddedFont>
      <p:font typeface="Roboto" panose="02000000000000000000" pitchFamily="2" charset="0"/>
      <p:regular r:id="rId24"/>
      <p:bold r:id="rId25"/>
      <p:italic r:id="rId26"/>
      <p:boldItalic r:id="rId27"/>
    </p:embeddedFont>
    <p:embeddedFont>
      <p:font typeface="Roboto Condensed Light" panose="02000000000000000000" pitchFamily="2"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C7570F-4A49-4EBC-913F-020842D0D1A4}">
  <a:tblStyle styleId="{FDC7570F-4A49-4EBC-913F-020842D0D1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855" autoAdjust="0"/>
  </p:normalViewPr>
  <p:slideViewPr>
    <p:cSldViewPr snapToGrid="0">
      <p:cViewPr varScale="1">
        <p:scale>
          <a:sx n="130" d="100"/>
          <a:sy n="130" d="100"/>
        </p:scale>
        <p:origin x="8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f54c530ede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f54c530ede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d362d286f3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d362d286f3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2059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f5e869060e_0_24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f5e869060e_0_24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519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362d286f3_1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362d286f3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07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362d286f3_1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362d286f3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911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f54c530ede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f54c530ede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f5e869060e_0_24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f5e869060e_0_24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6799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f5e869060e_0_24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f5e869060e_0_24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254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f5e869060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f5e869060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f5e869060e_0_24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f5e869060e_0_24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d362d286f3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d362d286f3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f5e869060e_0_24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f5e869060e_0_24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362d286f3_1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362d286f3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362d286f3_1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362d286f3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0418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0000" y="902400"/>
            <a:ext cx="2873100" cy="30234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 name="Google Shape;10;p2"/>
          <p:cNvSpPr/>
          <p:nvPr/>
        </p:nvSpPr>
        <p:spPr>
          <a:xfrm>
            <a:off x="3737075" y="902400"/>
            <a:ext cx="5063100" cy="3023400"/>
          </a:xfrm>
          <a:prstGeom prst="roundRect">
            <a:avLst>
              <a:gd name="adj" fmla="val 909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 name="Google Shape;11;p2"/>
          <p:cNvSpPr/>
          <p:nvPr/>
        </p:nvSpPr>
        <p:spPr>
          <a:xfrm rot="-5400000">
            <a:off x="5607825" y="-1098550"/>
            <a:ext cx="16509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117300" y="421850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subTitle" idx="1"/>
          </p:nvPr>
        </p:nvSpPr>
        <p:spPr>
          <a:xfrm>
            <a:off x="997950" y="1155250"/>
            <a:ext cx="2317200" cy="853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14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ctrTitle"/>
          </p:nvPr>
        </p:nvSpPr>
        <p:spPr>
          <a:xfrm>
            <a:off x="4088675" y="998510"/>
            <a:ext cx="4353600" cy="16419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chemeClr val="lt1"/>
              </a:buClr>
              <a:buSzPts val="5200"/>
              <a:buNone/>
              <a:defRPr sz="38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grpSp>
        <p:nvGrpSpPr>
          <p:cNvPr id="15" name="Google Shape;15;p2"/>
          <p:cNvGrpSpPr/>
          <p:nvPr/>
        </p:nvGrpSpPr>
        <p:grpSpPr>
          <a:xfrm>
            <a:off x="230983" y="145925"/>
            <a:ext cx="482458" cy="241200"/>
            <a:chOff x="719996" y="145925"/>
            <a:chExt cx="482458" cy="241200"/>
          </a:xfrm>
        </p:grpSpPr>
        <p:sp>
          <p:nvSpPr>
            <p:cNvPr id="16" name="Google Shape;16;p2"/>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10800000">
            <a:off x="8430558" y="145925"/>
            <a:ext cx="482458" cy="241200"/>
            <a:chOff x="719996" y="145925"/>
            <a:chExt cx="482458" cy="241200"/>
          </a:xfrm>
        </p:grpSpPr>
        <p:sp>
          <p:nvSpPr>
            <p:cNvPr id="19" name="Google Shape;19;p2"/>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20000" y="525250"/>
            <a:ext cx="7704000" cy="572100"/>
          </a:xfrm>
          <a:prstGeom prst="rect">
            <a:avLst/>
          </a:prstGeom>
          <a:noFill/>
        </p:spPr>
        <p:txBody>
          <a:bodyPr spcFirstLastPara="1" wrap="square" lIns="0" tIns="0" rIns="0" bIns="0"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 name="Google Shape;35;p4"/>
          <p:cNvSpPr txBox="1">
            <a:spLocks noGrp="1"/>
          </p:cNvSpPr>
          <p:nvPr>
            <p:ph type="body" idx="1"/>
          </p:nvPr>
        </p:nvSpPr>
        <p:spPr>
          <a:xfrm>
            <a:off x="720000" y="1409950"/>
            <a:ext cx="7704000" cy="319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100"/>
            </a:lvl1pPr>
            <a:lvl2pPr marL="914400" lvl="1" indent="-304800" rtl="0">
              <a:lnSpc>
                <a:spcPct val="115000"/>
              </a:lnSpc>
              <a:spcBef>
                <a:spcPts val="0"/>
              </a:spcBef>
              <a:spcAft>
                <a:spcPts val="0"/>
              </a:spcAft>
              <a:buSzPts val="1200"/>
              <a:buFont typeface="Roboto Condensed Light"/>
              <a:buChar char="○"/>
              <a:defRPr/>
            </a:lvl2pPr>
            <a:lvl3pPr marL="1371600" lvl="2" indent="-304800" rtl="0">
              <a:lnSpc>
                <a:spcPct val="115000"/>
              </a:lnSpc>
              <a:spcBef>
                <a:spcPts val="0"/>
              </a:spcBef>
              <a:spcAft>
                <a:spcPts val="0"/>
              </a:spcAft>
              <a:buSzPts val="1200"/>
              <a:buFont typeface="Roboto Condensed Light"/>
              <a:buChar char="■"/>
              <a:defRPr/>
            </a:lvl3pPr>
            <a:lvl4pPr marL="1828800" lvl="3" indent="-304800" rtl="0">
              <a:lnSpc>
                <a:spcPct val="115000"/>
              </a:lnSpc>
              <a:spcBef>
                <a:spcPts val="0"/>
              </a:spcBef>
              <a:spcAft>
                <a:spcPts val="0"/>
              </a:spcAft>
              <a:buSzPts val="1200"/>
              <a:buFont typeface="Roboto Condensed Light"/>
              <a:buChar char="●"/>
              <a:defRPr/>
            </a:lvl4pPr>
            <a:lvl5pPr marL="2286000" lvl="4" indent="-304800" rtl="0">
              <a:lnSpc>
                <a:spcPct val="115000"/>
              </a:lnSpc>
              <a:spcBef>
                <a:spcPts val="0"/>
              </a:spcBef>
              <a:spcAft>
                <a:spcPts val="0"/>
              </a:spcAft>
              <a:buSzPts val="1200"/>
              <a:buFont typeface="Roboto Condensed Light"/>
              <a:buChar char="○"/>
              <a:defRPr/>
            </a:lvl5pPr>
            <a:lvl6pPr marL="2743200" lvl="5" indent="-304800" rtl="0">
              <a:lnSpc>
                <a:spcPct val="115000"/>
              </a:lnSpc>
              <a:spcBef>
                <a:spcPts val="0"/>
              </a:spcBef>
              <a:spcAft>
                <a:spcPts val="0"/>
              </a:spcAft>
              <a:buSzPts val="1200"/>
              <a:buFont typeface="Roboto Condensed Light"/>
              <a:buChar char="■"/>
              <a:defRPr/>
            </a:lvl6pPr>
            <a:lvl7pPr marL="3200400" lvl="6" indent="-304800" rtl="0">
              <a:lnSpc>
                <a:spcPct val="115000"/>
              </a:lnSpc>
              <a:spcBef>
                <a:spcPts val="0"/>
              </a:spcBef>
              <a:spcAft>
                <a:spcPts val="0"/>
              </a:spcAft>
              <a:buSzPts val="1200"/>
              <a:buFont typeface="Roboto Condensed Light"/>
              <a:buChar char="●"/>
              <a:defRPr/>
            </a:lvl7pPr>
            <a:lvl8pPr marL="3657600" lvl="7" indent="-304800" rtl="0">
              <a:lnSpc>
                <a:spcPct val="115000"/>
              </a:lnSpc>
              <a:spcBef>
                <a:spcPts val="0"/>
              </a:spcBef>
              <a:spcAft>
                <a:spcPts val="0"/>
              </a:spcAft>
              <a:buSzPts val="1200"/>
              <a:buFont typeface="Roboto Condensed Light"/>
              <a:buChar char="○"/>
              <a:defRPr/>
            </a:lvl8pPr>
            <a:lvl9pPr marL="4114800" lvl="8" indent="-304800" rtl="0">
              <a:lnSpc>
                <a:spcPct val="115000"/>
              </a:lnSpc>
              <a:spcBef>
                <a:spcPts val="0"/>
              </a:spcBef>
              <a:spcAft>
                <a:spcPts val="0"/>
              </a:spcAft>
              <a:buSzPts val="1200"/>
              <a:buFont typeface="Roboto Condensed Light"/>
              <a:buChar char="■"/>
              <a:defRPr/>
            </a:lvl9pPr>
          </a:lstStyle>
          <a:p>
            <a:endParaRPr/>
          </a:p>
        </p:txBody>
      </p:sp>
      <p:grpSp>
        <p:nvGrpSpPr>
          <p:cNvPr id="36" name="Google Shape;36;p4"/>
          <p:cNvGrpSpPr/>
          <p:nvPr/>
        </p:nvGrpSpPr>
        <p:grpSpPr>
          <a:xfrm>
            <a:off x="230983" y="145925"/>
            <a:ext cx="482458" cy="241200"/>
            <a:chOff x="719996" y="145925"/>
            <a:chExt cx="482458" cy="241200"/>
          </a:xfrm>
        </p:grpSpPr>
        <p:sp>
          <p:nvSpPr>
            <p:cNvPr id="37" name="Google Shape;37;p4"/>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4"/>
          <p:cNvGrpSpPr/>
          <p:nvPr/>
        </p:nvGrpSpPr>
        <p:grpSpPr>
          <a:xfrm rot="10800000">
            <a:off x="8430558" y="145925"/>
            <a:ext cx="482458" cy="241200"/>
            <a:chOff x="719996" y="145925"/>
            <a:chExt cx="482458" cy="241200"/>
          </a:xfrm>
        </p:grpSpPr>
        <p:sp>
          <p:nvSpPr>
            <p:cNvPr id="40" name="Google Shape;40;p4"/>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8"/>
          <p:cNvSpPr/>
          <p:nvPr/>
        </p:nvSpPr>
        <p:spPr>
          <a:xfrm>
            <a:off x="720000" y="1028100"/>
            <a:ext cx="7722300" cy="30873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7" name="Google Shape;77;p8"/>
          <p:cNvSpPr/>
          <p:nvPr/>
        </p:nvSpPr>
        <p:spPr>
          <a:xfrm>
            <a:off x="8348920" y="254125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8" name="Google Shape;78;p8"/>
          <p:cNvSpPr/>
          <p:nvPr/>
        </p:nvSpPr>
        <p:spPr>
          <a:xfrm rot="-5400000">
            <a:off x="1275345" y="-960955"/>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9" name="Google Shape;79;p8"/>
          <p:cNvSpPr txBox="1">
            <a:spLocks noGrp="1"/>
          </p:cNvSpPr>
          <p:nvPr>
            <p:ph type="title"/>
          </p:nvPr>
        </p:nvSpPr>
        <p:spPr>
          <a:xfrm>
            <a:off x="1808525" y="1433700"/>
            <a:ext cx="5527200" cy="2276100"/>
          </a:xfrm>
          <a:prstGeom prst="rect">
            <a:avLst/>
          </a:prstGeom>
        </p:spPr>
        <p:txBody>
          <a:bodyPr spcFirstLastPara="1" wrap="square" lIns="91425" tIns="91425" rIns="91425" bIns="91425" anchor="ctr" anchorCtr="0">
            <a:noAutofit/>
          </a:bodyPr>
          <a:lstStyle>
            <a:lvl1pPr lvl="0">
              <a:lnSpc>
                <a:spcPct val="70000"/>
              </a:lnSpc>
              <a:spcBef>
                <a:spcPts val="0"/>
              </a:spcBef>
              <a:spcAft>
                <a:spcPts val="0"/>
              </a:spcAft>
              <a:buClr>
                <a:schemeClr val="lt1"/>
              </a:buClr>
              <a:buSzPts val="6000"/>
              <a:buNone/>
              <a:defRPr sz="77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80" name="Google Shape;80;p8"/>
          <p:cNvGrpSpPr/>
          <p:nvPr/>
        </p:nvGrpSpPr>
        <p:grpSpPr>
          <a:xfrm>
            <a:off x="230983" y="145925"/>
            <a:ext cx="482458" cy="241200"/>
            <a:chOff x="719996" y="145925"/>
            <a:chExt cx="482458" cy="241200"/>
          </a:xfrm>
        </p:grpSpPr>
        <p:sp>
          <p:nvSpPr>
            <p:cNvPr id="81" name="Google Shape;81;p8"/>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8"/>
          <p:cNvGrpSpPr/>
          <p:nvPr/>
        </p:nvGrpSpPr>
        <p:grpSpPr>
          <a:xfrm rot="10800000">
            <a:off x="8430558" y="145925"/>
            <a:ext cx="482458" cy="241200"/>
            <a:chOff x="719996" y="145925"/>
            <a:chExt cx="482458" cy="241200"/>
          </a:xfrm>
        </p:grpSpPr>
        <p:sp>
          <p:nvSpPr>
            <p:cNvPr id="84" name="Google Shape;84;p8"/>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9"/>
          <p:cNvSpPr/>
          <p:nvPr/>
        </p:nvSpPr>
        <p:spPr>
          <a:xfrm rot="5400000">
            <a:off x="117300" y="421850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8328850" y="214305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txBox="1">
            <a:spLocks noGrp="1"/>
          </p:cNvSpPr>
          <p:nvPr>
            <p:ph type="title"/>
          </p:nvPr>
        </p:nvSpPr>
        <p:spPr>
          <a:xfrm>
            <a:off x="1033325" y="1247725"/>
            <a:ext cx="3114300" cy="1262100"/>
          </a:xfrm>
          <a:prstGeom prst="rect">
            <a:avLst/>
          </a:prstGeom>
        </p:spPr>
        <p:txBody>
          <a:bodyPr spcFirstLastPara="1" wrap="square" lIns="91425" tIns="91425" rIns="91425" bIns="91425" anchor="ctr" anchorCtr="0">
            <a:noAutofit/>
          </a:bodyPr>
          <a:lstStyle>
            <a:lvl1pPr lvl="0" rtl="0">
              <a:lnSpc>
                <a:spcPct val="70000"/>
              </a:lnSpc>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9"/>
          <p:cNvSpPr txBox="1">
            <a:spLocks noGrp="1"/>
          </p:cNvSpPr>
          <p:nvPr>
            <p:ph type="subTitle" idx="1"/>
          </p:nvPr>
        </p:nvSpPr>
        <p:spPr>
          <a:xfrm>
            <a:off x="726875" y="2868875"/>
            <a:ext cx="5404800" cy="146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1" name="Google Shape;91;p9"/>
          <p:cNvGrpSpPr/>
          <p:nvPr/>
        </p:nvGrpSpPr>
        <p:grpSpPr>
          <a:xfrm>
            <a:off x="230983" y="145925"/>
            <a:ext cx="482458" cy="241200"/>
            <a:chOff x="719996" y="145925"/>
            <a:chExt cx="482458" cy="241200"/>
          </a:xfrm>
        </p:grpSpPr>
        <p:sp>
          <p:nvSpPr>
            <p:cNvPr id="92" name="Google Shape;92;p9"/>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9"/>
          <p:cNvGrpSpPr/>
          <p:nvPr/>
        </p:nvGrpSpPr>
        <p:grpSpPr>
          <a:xfrm rot="10800000">
            <a:off x="8430558" y="145925"/>
            <a:ext cx="482458" cy="241200"/>
            <a:chOff x="719996" y="145925"/>
            <a:chExt cx="482458" cy="241200"/>
          </a:xfrm>
        </p:grpSpPr>
        <p:sp>
          <p:nvSpPr>
            <p:cNvPr id="95" name="Google Shape;95;p9"/>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18"/>
        <p:cNvGrpSpPr/>
        <p:nvPr/>
      </p:nvGrpSpPr>
      <p:grpSpPr>
        <a:xfrm>
          <a:off x="0" y="0"/>
          <a:ext cx="0" cy="0"/>
          <a:chOff x="0" y="0"/>
          <a:chExt cx="0" cy="0"/>
        </a:xfrm>
      </p:grpSpPr>
      <p:sp>
        <p:nvSpPr>
          <p:cNvPr id="119" name="Google Shape;119;p13"/>
          <p:cNvSpPr/>
          <p:nvPr/>
        </p:nvSpPr>
        <p:spPr>
          <a:xfrm rot="10800000">
            <a:off x="-886037" y="329700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0" name="Google Shape;120;p13"/>
          <p:cNvSpPr txBox="1">
            <a:spLocks noGrp="1"/>
          </p:cNvSpPr>
          <p:nvPr>
            <p:ph type="title"/>
          </p:nvPr>
        </p:nvSpPr>
        <p:spPr>
          <a:xfrm>
            <a:off x="720000" y="525250"/>
            <a:ext cx="7704000" cy="572100"/>
          </a:xfrm>
          <a:prstGeom prst="rect">
            <a:avLst/>
          </a:prstGeom>
          <a:noFill/>
        </p:spPr>
        <p:txBody>
          <a:bodyPr spcFirstLastPara="1" wrap="square" lIns="0" tIns="0" rIns="0" bIns="0"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13"/>
          <p:cNvSpPr txBox="1"/>
          <p:nvPr/>
        </p:nvSpPr>
        <p:spPr>
          <a:xfrm>
            <a:off x="1571075" y="1112350"/>
            <a:ext cx="2832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Mukta ExtraBold"/>
              <a:ea typeface="Mukta ExtraBold"/>
              <a:cs typeface="Mukta ExtraBold"/>
              <a:sym typeface="Mukta ExtraBold"/>
            </a:endParaRPr>
          </a:p>
        </p:txBody>
      </p:sp>
      <p:sp>
        <p:nvSpPr>
          <p:cNvPr id="122" name="Google Shape;122;p13"/>
          <p:cNvSpPr txBox="1"/>
          <p:nvPr/>
        </p:nvSpPr>
        <p:spPr>
          <a:xfrm>
            <a:off x="861243" y="1317256"/>
            <a:ext cx="615000" cy="63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dk1"/>
              </a:solidFill>
              <a:latin typeface="Mukta ExtraBold"/>
              <a:ea typeface="Mukta ExtraBold"/>
              <a:cs typeface="Mukta ExtraBold"/>
              <a:sym typeface="Mukta ExtraBold"/>
            </a:endParaRPr>
          </a:p>
        </p:txBody>
      </p:sp>
      <p:sp>
        <p:nvSpPr>
          <p:cNvPr id="123" name="Google Shape;123;p13"/>
          <p:cNvSpPr txBox="1"/>
          <p:nvPr/>
        </p:nvSpPr>
        <p:spPr>
          <a:xfrm>
            <a:off x="1571075" y="1444000"/>
            <a:ext cx="2832000" cy="5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Roboto"/>
              <a:ea typeface="Roboto"/>
              <a:cs typeface="Roboto"/>
              <a:sym typeface="Roboto"/>
            </a:endParaRPr>
          </a:p>
        </p:txBody>
      </p:sp>
      <p:sp>
        <p:nvSpPr>
          <p:cNvPr id="124" name="Google Shape;124;p13"/>
          <p:cNvSpPr txBox="1"/>
          <p:nvPr/>
        </p:nvSpPr>
        <p:spPr>
          <a:xfrm>
            <a:off x="1571075" y="2366409"/>
            <a:ext cx="2832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Mukta ExtraBold"/>
              <a:ea typeface="Mukta ExtraBold"/>
              <a:cs typeface="Mukta ExtraBold"/>
              <a:sym typeface="Mukta ExtraBold"/>
            </a:endParaRPr>
          </a:p>
        </p:txBody>
      </p:sp>
      <p:sp>
        <p:nvSpPr>
          <p:cNvPr id="125" name="Google Shape;125;p13"/>
          <p:cNvSpPr txBox="1"/>
          <p:nvPr/>
        </p:nvSpPr>
        <p:spPr>
          <a:xfrm>
            <a:off x="861243" y="2583821"/>
            <a:ext cx="615000" cy="63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chemeClr val="dk1"/>
              </a:solidFill>
              <a:latin typeface="Mukta ExtraBold"/>
              <a:ea typeface="Mukta ExtraBold"/>
              <a:cs typeface="Mukta ExtraBold"/>
              <a:sym typeface="Mukta ExtraBold"/>
            </a:endParaRPr>
          </a:p>
        </p:txBody>
      </p:sp>
      <p:sp>
        <p:nvSpPr>
          <p:cNvPr id="126" name="Google Shape;126;p13"/>
          <p:cNvSpPr txBox="1"/>
          <p:nvPr/>
        </p:nvSpPr>
        <p:spPr>
          <a:xfrm>
            <a:off x="1571075" y="2701183"/>
            <a:ext cx="2832000" cy="5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Roboto"/>
              <a:ea typeface="Roboto"/>
              <a:cs typeface="Roboto"/>
              <a:sym typeface="Roboto"/>
            </a:endParaRPr>
          </a:p>
        </p:txBody>
      </p:sp>
      <p:sp>
        <p:nvSpPr>
          <p:cNvPr id="127" name="Google Shape;127;p13"/>
          <p:cNvSpPr txBox="1"/>
          <p:nvPr/>
        </p:nvSpPr>
        <p:spPr>
          <a:xfrm>
            <a:off x="5478125" y="1444000"/>
            <a:ext cx="2832000" cy="5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Roboto"/>
              <a:ea typeface="Roboto"/>
              <a:cs typeface="Roboto"/>
              <a:sym typeface="Roboto"/>
            </a:endParaRPr>
          </a:p>
        </p:txBody>
      </p:sp>
      <p:sp>
        <p:nvSpPr>
          <p:cNvPr id="128" name="Google Shape;128;p13"/>
          <p:cNvSpPr txBox="1"/>
          <p:nvPr/>
        </p:nvSpPr>
        <p:spPr>
          <a:xfrm>
            <a:off x="5478125" y="1112350"/>
            <a:ext cx="2832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Mukta ExtraBold"/>
              <a:ea typeface="Mukta ExtraBold"/>
              <a:cs typeface="Mukta ExtraBold"/>
              <a:sym typeface="Mukta ExtraBold"/>
            </a:endParaRPr>
          </a:p>
        </p:txBody>
      </p:sp>
      <p:sp>
        <p:nvSpPr>
          <p:cNvPr id="129" name="Google Shape;129;p13"/>
          <p:cNvSpPr txBox="1"/>
          <p:nvPr/>
        </p:nvSpPr>
        <p:spPr>
          <a:xfrm>
            <a:off x="4749399" y="1317256"/>
            <a:ext cx="615000" cy="63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chemeClr val="dk1"/>
              </a:solidFill>
              <a:latin typeface="Mukta ExtraBold"/>
              <a:ea typeface="Mukta ExtraBold"/>
              <a:cs typeface="Mukta ExtraBold"/>
              <a:sym typeface="Mukta ExtraBold"/>
            </a:endParaRPr>
          </a:p>
        </p:txBody>
      </p:sp>
      <p:sp>
        <p:nvSpPr>
          <p:cNvPr id="130" name="Google Shape;130;p13"/>
          <p:cNvSpPr txBox="1"/>
          <p:nvPr/>
        </p:nvSpPr>
        <p:spPr>
          <a:xfrm>
            <a:off x="5478125" y="2366400"/>
            <a:ext cx="2832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Mukta ExtraBold"/>
              <a:ea typeface="Mukta ExtraBold"/>
              <a:cs typeface="Mukta ExtraBold"/>
              <a:sym typeface="Mukta ExtraBold"/>
            </a:endParaRPr>
          </a:p>
        </p:txBody>
      </p:sp>
      <p:sp>
        <p:nvSpPr>
          <p:cNvPr id="131" name="Google Shape;131;p13"/>
          <p:cNvSpPr txBox="1"/>
          <p:nvPr/>
        </p:nvSpPr>
        <p:spPr>
          <a:xfrm>
            <a:off x="4749399" y="2583821"/>
            <a:ext cx="615000" cy="63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chemeClr val="dk1"/>
              </a:solidFill>
              <a:latin typeface="Mukta ExtraBold"/>
              <a:ea typeface="Mukta ExtraBold"/>
              <a:cs typeface="Mukta ExtraBold"/>
              <a:sym typeface="Mukta ExtraBold"/>
            </a:endParaRPr>
          </a:p>
        </p:txBody>
      </p:sp>
      <p:sp>
        <p:nvSpPr>
          <p:cNvPr id="132" name="Google Shape;132;p13"/>
          <p:cNvSpPr txBox="1"/>
          <p:nvPr/>
        </p:nvSpPr>
        <p:spPr>
          <a:xfrm>
            <a:off x="5478125" y="2701187"/>
            <a:ext cx="2832000" cy="5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Roboto"/>
              <a:ea typeface="Roboto"/>
              <a:cs typeface="Roboto"/>
              <a:sym typeface="Roboto"/>
            </a:endParaRPr>
          </a:p>
        </p:txBody>
      </p:sp>
      <p:sp>
        <p:nvSpPr>
          <p:cNvPr id="133" name="Google Shape;133;p13"/>
          <p:cNvSpPr txBox="1"/>
          <p:nvPr/>
        </p:nvSpPr>
        <p:spPr>
          <a:xfrm>
            <a:off x="1571075" y="3623600"/>
            <a:ext cx="2832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Mukta ExtraBold"/>
              <a:ea typeface="Mukta ExtraBold"/>
              <a:cs typeface="Mukta ExtraBold"/>
              <a:sym typeface="Mukta ExtraBold"/>
            </a:endParaRPr>
          </a:p>
        </p:txBody>
      </p:sp>
      <p:sp>
        <p:nvSpPr>
          <p:cNvPr id="134" name="Google Shape;134;p13"/>
          <p:cNvSpPr txBox="1"/>
          <p:nvPr/>
        </p:nvSpPr>
        <p:spPr>
          <a:xfrm>
            <a:off x="861243" y="3829382"/>
            <a:ext cx="615000" cy="63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chemeClr val="dk1"/>
              </a:solidFill>
              <a:latin typeface="Mukta ExtraBold"/>
              <a:ea typeface="Mukta ExtraBold"/>
              <a:cs typeface="Mukta ExtraBold"/>
              <a:sym typeface="Mukta ExtraBold"/>
            </a:endParaRPr>
          </a:p>
        </p:txBody>
      </p:sp>
      <p:sp>
        <p:nvSpPr>
          <p:cNvPr id="135" name="Google Shape;135;p13"/>
          <p:cNvSpPr txBox="1"/>
          <p:nvPr/>
        </p:nvSpPr>
        <p:spPr>
          <a:xfrm>
            <a:off x="1571075" y="3958375"/>
            <a:ext cx="2832000" cy="5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Roboto"/>
              <a:ea typeface="Roboto"/>
              <a:cs typeface="Roboto"/>
              <a:sym typeface="Roboto"/>
            </a:endParaRPr>
          </a:p>
        </p:txBody>
      </p:sp>
      <p:sp>
        <p:nvSpPr>
          <p:cNvPr id="136" name="Google Shape;136;p13"/>
          <p:cNvSpPr txBox="1"/>
          <p:nvPr/>
        </p:nvSpPr>
        <p:spPr>
          <a:xfrm>
            <a:off x="5478125" y="3623600"/>
            <a:ext cx="2832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Mukta ExtraBold"/>
              <a:ea typeface="Mukta ExtraBold"/>
              <a:cs typeface="Mukta ExtraBold"/>
              <a:sym typeface="Mukta ExtraBold"/>
            </a:endParaRPr>
          </a:p>
        </p:txBody>
      </p:sp>
      <p:sp>
        <p:nvSpPr>
          <p:cNvPr id="137" name="Google Shape;137;p13"/>
          <p:cNvSpPr txBox="1"/>
          <p:nvPr/>
        </p:nvSpPr>
        <p:spPr>
          <a:xfrm>
            <a:off x="4749399" y="3829382"/>
            <a:ext cx="615000" cy="63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chemeClr val="dk1"/>
              </a:solidFill>
              <a:latin typeface="Mukta ExtraBold"/>
              <a:ea typeface="Mukta ExtraBold"/>
              <a:cs typeface="Mukta ExtraBold"/>
              <a:sym typeface="Mukta ExtraBold"/>
            </a:endParaRPr>
          </a:p>
        </p:txBody>
      </p:sp>
      <p:sp>
        <p:nvSpPr>
          <p:cNvPr id="138" name="Google Shape;138;p13"/>
          <p:cNvSpPr txBox="1"/>
          <p:nvPr/>
        </p:nvSpPr>
        <p:spPr>
          <a:xfrm>
            <a:off x="5478125" y="3958375"/>
            <a:ext cx="2832000" cy="5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Roboto"/>
              <a:ea typeface="Roboto"/>
              <a:cs typeface="Roboto"/>
              <a:sym typeface="Roboto"/>
            </a:endParaRPr>
          </a:p>
        </p:txBody>
      </p:sp>
      <p:sp>
        <p:nvSpPr>
          <p:cNvPr id="139" name="Google Shape;139;p13"/>
          <p:cNvSpPr txBox="1">
            <a:spLocks noGrp="1"/>
          </p:cNvSpPr>
          <p:nvPr>
            <p:ph type="title" idx="2"/>
          </p:nvPr>
        </p:nvSpPr>
        <p:spPr>
          <a:xfrm>
            <a:off x="1445500" y="1339939"/>
            <a:ext cx="2832000" cy="39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0" name="Google Shape;140;p13"/>
          <p:cNvSpPr txBox="1">
            <a:spLocks noGrp="1"/>
          </p:cNvSpPr>
          <p:nvPr>
            <p:ph type="title" idx="3" hasCustomPrompt="1"/>
          </p:nvPr>
        </p:nvSpPr>
        <p:spPr>
          <a:xfrm>
            <a:off x="618363" y="1363026"/>
            <a:ext cx="875700" cy="8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13"/>
          <p:cNvSpPr txBox="1">
            <a:spLocks noGrp="1"/>
          </p:cNvSpPr>
          <p:nvPr>
            <p:ph type="subTitle" idx="1"/>
          </p:nvPr>
        </p:nvSpPr>
        <p:spPr>
          <a:xfrm>
            <a:off x="1445500" y="1671601"/>
            <a:ext cx="28320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2" name="Google Shape;142;p13"/>
          <p:cNvSpPr txBox="1">
            <a:spLocks noGrp="1"/>
          </p:cNvSpPr>
          <p:nvPr>
            <p:ph type="title" idx="4"/>
          </p:nvPr>
        </p:nvSpPr>
        <p:spPr>
          <a:xfrm>
            <a:off x="1445500" y="2547086"/>
            <a:ext cx="2832000" cy="39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3" name="Google Shape;143;p13"/>
          <p:cNvSpPr txBox="1">
            <a:spLocks noGrp="1"/>
          </p:cNvSpPr>
          <p:nvPr>
            <p:ph type="title" idx="5" hasCustomPrompt="1"/>
          </p:nvPr>
        </p:nvSpPr>
        <p:spPr>
          <a:xfrm>
            <a:off x="618363" y="2552751"/>
            <a:ext cx="875700" cy="8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13"/>
          <p:cNvSpPr txBox="1">
            <a:spLocks noGrp="1"/>
          </p:cNvSpPr>
          <p:nvPr>
            <p:ph type="subTitle" idx="6"/>
          </p:nvPr>
        </p:nvSpPr>
        <p:spPr>
          <a:xfrm>
            <a:off x="1445500" y="2881860"/>
            <a:ext cx="28320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5" name="Google Shape;145;p13"/>
          <p:cNvSpPr txBox="1">
            <a:spLocks noGrp="1"/>
          </p:cNvSpPr>
          <p:nvPr>
            <p:ph type="subTitle" idx="7"/>
          </p:nvPr>
        </p:nvSpPr>
        <p:spPr>
          <a:xfrm>
            <a:off x="5705200" y="1671589"/>
            <a:ext cx="28320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6" name="Google Shape;146;p13"/>
          <p:cNvSpPr txBox="1">
            <a:spLocks noGrp="1"/>
          </p:cNvSpPr>
          <p:nvPr>
            <p:ph type="title" idx="8"/>
          </p:nvPr>
        </p:nvSpPr>
        <p:spPr>
          <a:xfrm>
            <a:off x="5705200" y="1339939"/>
            <a:ext cx="2832000" cy="39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7" name="Google Shape;147;p13"/>
          <p:cNvSpPr txBox="1">
            <a:spLocks noGrp="1"/>
          </p:cNvSpPr>
          <p:nvPr>
            <p:ph type="title" idx="9" hasCustomPrompt="1"/>
          </p:nvPr>
        </p:nvSpPr>
        <p:spPr>
          <a:xfrm>
            <a:off x="4878063" y="1363026"/>
            <a:ext cx="875700" cy="8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3"/>
          <p:cNvSpPr txBox="1">
            <a:spLocks noGrp="1"/>
          </p:cNvSpPr>
          <p:nvPr>
            <p:ph type="title" idx="13"/>
          </p:nvPr>
        </p:nvSpPr>
        <p:spPr>
          <a:xfrm>
            <a:off x="5705200" y="2547076"/>
            <a:ext cx="2832000" cy="39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9" name="Google Shape;149;p13"/>
          <p:cNvSpPr txBox="1">
            <a:spLocks noGrp="1"/>
          </p:cNvSpPr>
          <p:nvPr>
            <p:ph type="title" idx="14" hasCustomPrompt="1"/>
          </p:nvPr>
        </p:nvSpPr>
        <p:spPr>
          <a:xfrm>
            <a:off x="4878063" y="2552751"/>
            <a:ext cx="875700" cy="8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3"/>
          <p:cNvSpPr txBox="1">
            <a:spLocks noGrp="1"/>
          </p:cNvSpPr>
          <p:nvPr>
            <p:ph type="subTitle" idx="15"/>
          </p:nvPr>
        </p:nvSpPr>
        <p:spPr>
          <a:xfrm>
            <a:off x="5705200" y="2881863"/>
            <a:ext cx="28320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1" name="Google Shape;151;p13"/>
          <p:cNvSpPr txBox="1">
            <a:spLocks noGrp="1"/>
          </p:cNvSpPr>
          <p:nvPr>
            <p:ph type="title" idx="16"/>
          </p:nvPr>
        </p:nvSpPr>
        <p:spPr>
          <a:xfrm>
            <a:off x="1445500" y="3728076"/>
            <a:ext cx="2832000" cy="39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2" name="Google Shape;152;p13"/>
          <p:cNvSpPr txBox="1">
            <a:spLocks noGrp="1"/>
          </p:cNvSpPr>
          <p:nvPr>
            <p:ph type="title" idx="17" hasCustomPrompt="1"/>
          </p:nvPr>
        </p:nvSpPr>
        <p:spPr>
          <a:xfrm>
            <a:off x="618363" y="3742476"/>
            <a:ext cx="875700" cy="8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3" name="Google Shape;153;p13"/>
          <p:cNvSpPr txBox="1">
            <a:spLocks noGrp="1"/>
          </p:cNvSpPr>
          <p:nvPr>
            <p:ph type="subTitle" idx="18"/>
          </p:nvPr>
        </p:nvSpPr>
        <p:spPr>
          <a:xfrm>
            <a:off x="1445500" y="4062851"/>
            <a:ext cx="28320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4" name="Google Shape;154;p13"/>
          <p:cNvSpPr txBox="1">
            <a:spLocks noGrp="1"/>
          </p:cNvSpPr>
          <p:nvPr>
            <p:ph type="title" idx="19"/>
          </p:nvPr>
        </p:nvSpPr>
        <p:spPr>
          <a:xfrm>
            <a:off x="5705200" y="3728076"/>
            <a:ext cx="2832000" cy="39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5" name="Google Shape;155;p13"/>
          <p:cNvSpPr txBox="1">
            <a:spLocks noGrp="1"/>
          </p:cNvSpPr>
          <p:nvPr>
            <p:ph type="title" idx="20" hasCustomPrompt="1"/>
          </p:nvPr>
        </p:nvSpPr>
        <p:spPr>
          <a:xfrm>
            <a:off x="4878063" y="3742476"/>
            <a:ext cx="875700" cy="8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13"/>
          <p:cNvSpPr txBox="1">
            <a:spLocks noGrp="1"/>
          </p:cNvSpPr>
          <p:nvPr>
            <p:ph type="subTitle" idx="21"/>
          </p:nvPr>
        </p:nvSpPr>
        <p:spPr>
          <a:xfrm>
            <a:off x="5705200" y="4062851"/>
            <a:ext cx="28320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57" name="Google Shape;157;p13"/>
          <p:cNvGrpSpPr/>
          <p:nvPr/>
        </p:nvGrpSpPr>
        <p:grpSpPr>
          <a:xfrm>
            <a:off x="230983" y="145925"/>
            <a:ext cx="482458" cy="241200"/>
            <a:chOff x="719996" y="145925"/>
            <a:chExt cx="482458" cy="241200"/>
          </a:xfrm>
        </p:grpSpPr>
        <p:sp>
          <p:nvSpPr>
            <p:cNvPr id="158" name="Google Shape;158;p13"/>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13"/>
          <p:cNvGrpSpPr/>
          <p:nvPr/>
        </p:nvGrpSpPr>
        <p:grpSpPr>
          <a:xfrm rot="10800000">
            <a:off x="8430558" y="145925"/>
            <a:ext cx="482458" cy="241200"/>
            <a:chOff x="719996" y="145925"/>
            <a:chExt cx="482458" cy="241200"/>
          </a:xfrm>
        </p:grpSpPr>
        <p:sp>
          <p:nvSpPr>
            <p:cNvPr id="161" name="Google Shape;161;p13"/>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63"/>
        <p:cNvGrpSpPr/>
        <p:nvPr/>
      </p:nvGrpSpPr>
      <p:grpSpPr>
        <a:xfrm>
          <a:off x="0" y="0"/>
          <a:ext cx="0" cy="0"/>
          <a:chOff x="0" y="0"/>
          <a:chExt cx="0" cy="0"/>
        </a:xfrm>
      </p:grpSpPr>
      <p:sp>
        <p:nvSpPr>
          <p:cNvPr id="164" name="Google Shape;164;p14"/>
          <p:cNvSpPr/>
          <p:nvPr/>
        </p:nvSpPr>
        <p:spPr>
          <a:xfrm>
            <a:off x="491400" y="1028100"/>
            <a:ext cx="6204900" cy="30873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5" name="Google Shape;165;p14"/>
          <p:cNvSpPr/>
          <p:nvPr/>
        </p:nvSpPr>
        <p:spPr>
          <a:xfrm rot="5400000">
            <a:off x="117300" y="421850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rot="-5400000">
            <a:off x="5607825" y="-1098550"/>
            <a:ext cx="16509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txBox="1">
            <a:spLocks noGrp="1"/>
          </p:cNvSpPr>
          <p:nvPr>
            <p:ph type="title"/>
          </p:nvPr>
        </p:nvSpPr>
        <p:spPr>
          <a:xfrm>
            <a:off x="844113" y="3323998"/>
            <a:ext cx="3529500" cy="340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500" b="1">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168" name="Google Shape;168;p14"/>
          <p:cNvSpPr txBox="1">
            <a:spLocks noGrp="1"/>
          </p:cNvSpPr>
          <p:nvPr>
            <p:ph type="subTitle" idx="1"/>
          </p:nvPr>
        </p:nvSpPr>
        <p:spPr>
          <a:xfrm>
            <a:off x="839794" y="1387235"/>
            <a:ext cx="5508300" cy="147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500"/>
              <a:buNone/>
              <a:defRPr sz="21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grpSp>
        <p:nvGrpSpPr>
          <p:cNvPr id="169" name="Google Shape;169;p14"/>
          <p:cNvGrpSpPr/>
          <p:nvPr/>
        </p:nvGrpSpPr>
        <p:grpSpPr>
          <a:xfrm>
            <a:off x="230983" y="145925"/>
            <a:ext cx="482458" cy="241200"/>
            <a:chOff x="719996" y="145925"/>
            <a:chExt cx="482458" cy="241200"/>
          </a:xfrm>
        </p:grpSpPr>
        <p:sp>
          <p:nvSpPr>
            <p:cNvPr id="170" name="Google Shape;170;p14"/>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14"/>
          <p:cNvGrpSpPr/>
          <p:nvPr/>
        </p:nvGrpSpPr>
        <p:grpSpPr>
          <a:xfrm rot="10800000">
            <a:off x="8430558" y="145925"/>
            <a:ext cx="482458" cy="241200"/>
            <a:chOff x="719996" y="145925"/>
            <a:chExt cx="482458" cy="241200"/>
          </a:xfrm>
        </p:grpSpPr>
        <p:sp>
          <p:nvSpPr>
            <p:cNvPr id="173" name="Google Shape;173;p14"/>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175"/>
        <p:cNvGrpSpPr/>
        <p:nvPr/>
      </p:nvGrpSpPr>
      <p:grpSpPr>
        <a:xfrm>
          <a:off x="0" y="0"/>
          <a:ext cx="0" cy="0"/>
          <a:chOff x="0" y="0"/>
          <a:chExt cx="0" cy="0"/>
        </a:xfrm>
      </p:grpSpPr>
      <p:sp>
        <p:nvSpPr>
          <p:cNvPr id="176" name="Google Shape;176;p15"/>
          <p:cNvSpPr txBox="1">
            <a:spLocks noGrp="1"/>
          </p:cNvSpPr>
          <p:nvPr>
            <p:ph type="subTitle" idx="1"/>
          </p:nvPr>
        </p:nvSpPr>
        <p:spPr>
          <a:xfrm>
            <a:off x="1306162" y="2180350"/>
            <a:ext cx="2695800" cy="86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5"/>
          <p:cNvSpPr txBox="1">
            <a:spLocks noGrp="1"/>
          </p:cNvSpPr>
          <p:nvPr>
            <p:ph type="title"/>
          </p:nvPr>
        </p:nvSpPr>
        <p:spPr>
          <a:xfrm>
            <a:off x="720000" y="525250"/>
            <a:ext cx="7704000" cy="572100"/>
          </a:xfrm>
          <a:prstGeom prst="rect">
            <a:avLst/>
          </a:prstGeom>
          <a:noFill/>
        </p:spPr>
        <p:txBody>
          <a:bodyPr spcFirstLastPara="1" wrap="square" lIns="0" tIns="0" rIns="0" bIns="0"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78" name="Google Shape;178;p15"/>
          <p:cNvGrpSpPr/>
          <p:nvPr/>
        </p:nvGrpSpPr>
        <p:grpSpPr>
          <a:xfrm>
            <a:off x="230983" y="145925"/>
            <a:ext cx="482458" cy="241200"/>
            <a:chOff x="719996" y="145925"/>
            <a:chExt cx="482458" cy="241200"/>
          </a:xfrm>
        </p:grpSpPr>
        <p:sp>
          <p:nvSpPr>
            <p:cNvPr id="179" name="Google Shape;179;p1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15"/>
          <p:cNvGrpSpPr/>
          <p:nvPr/>
        </p:nvGrpSpPr>
        <p:grpSpPr>
          <a:xfrm rot="10800000">
            <a:off x="8430558" y="145925"/>
            <a:ext cx="482458" cy="241200"/>
            <a:chOff x="719996" y="145925"/>
            <a:chExt cx="482458" cy="241200"/>
          </a:xfrm>
        </p:grpSpPr>
        <p:sp>
          <p:nvSpPr>
            <p:cNvPr id="182" name="Google Shape;182;p1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15"/>
          <p:cNvSpPr/>
          <p:nvPr/>
        </p:nvSpPr>
        <p:spPr>
          <a:xfrm rot="10800000">
            <a:off x="-886037" y="329700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5" name="Google Shape;185;p15"/>
          <p:cNvSpPr/>
          <p:nvPr/>
        </p:nvSpPr>
        <p:spPr>
          <a:xfrm>
            <a:off x="8337500" y="1470750"/>
            <a:ext cx="16509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7"/>
        <p:cNvGrpSpPr/>
        <p:nvPr/>
      </p:nvGrpSpPr>
      <p:grpSpPr>
        <a:xfrm>
          <a:off x="0" y="0"/>
          <a:ext cx="0" cy="0"/>
          <a:chOff x="0" y="0"/>
          <a:chExt cx="0" cy="0"/>
        </a:xfrm>
      </p:grpSpPr>
      <p:grpSp>
        <p:nvGrpSpPr>
          <p:cNvPr id="308" name="Google Shape;308;p24"/>
          <p:cNvGrpSpPr/>
          <p:nvPr/>
        </p:nvGrpSpPr>
        <p:grpSpPr>
          <a:xfrm>
            <a:off x="230983" y="145925"/>
            <a:ext cx="482458" cy="241200"/>
            <a:chOff x="719996" y="145925"/>
            <a:chExt cx="482458" cy="241200"/>
          </a:xfrm>
        </p:grpSpPr>
        <p:sp>
          <p:nvSpPr>
            <p:cNvPr id="309" name="Google Shape;309;p24"/>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24"/>
          <p:cNvGrpSpPr/>
          <p:nvPr/>
        </p:nvGrpSpPr>
        <p:grpSpPr>
          <a:xfrm rot="10800000">
            <a:off x="8430558" y="145925"/>
            <a:ext cx="482458" cy="241200"/>
            <a:chOff x="719996" y="145925"/>
            <a:chExt cx="482458" cy="241200"/>
          </a:xfrm>
        </p:grpSpPr>
        <p:sp>
          <p:nvSpPr>
            <p:cNvPr id="312" name="Google Shape;312;p24"/>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1pPr>
            <a:lvl2pPr marL="914400" lvl="1"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2pPr>
            <a:lvl3pPr marL="1371600" lvl="2"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3pPr>
            <a:lvl4pPr marL="1828800" lvl="3"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4pPr>
            <a:lvl5pPr marL="2286000" lvl="4"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5pPr>
            <a:lvl6pPr marL="2743200" lvl="5"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6pPr>
            <a:lvl7pPr marL="3200400" lvl="6"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7pPr>
            <a:lvl8pPr marL="3657600" lvl="7"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8pPr>
            <a:lvl9pPr marL="4114800" lvl="8" indent="-317500">
              <a:lnSpc>
                <a:spcPct val="100000"/>
              </a:lnSpc>
              <a:spcBef>
                <a:spcPts val="1600"/>
              </a:spcBef>
              <a:spcAft>
                <a:spcPts val="160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8" r:id="rId5"/>
    <p:sldLayoutId id="2147483659" r:id="rId6"/>
    <p:sldLayoutId id="2147483660" r:id="rId7"/>
    <p:sldLayoutId id="2147483661" r:id="rId8"/>
    <p:sldLayoutId id="214748367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1.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2.jpe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3.jpe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lthub.ubc.ca/guides/github-instructor-guide/"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hyperlink" Target="https://github.com/mr-j-shah/arihant" TargetMode="Externa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9EA"/>
        </a:solidFill>
        <a:effectLst/>
      </p:bgPr>
    </p:bg>
    <p:spTree>
      <p:nvGrpSpPr>
        <p:cNvPr id="1" name="Shape 323"/>
        <p:cNvGrpSpPr/>
        <p:nvPr/>
      </p:nvGrpSpPr>
      <p:grpSpPr>
        <a:xfrm>
          <a:off x="0" y="0"/>
          <a:ext cx="0" cy="0"/>
          <a:chOff x="0" y="0"/>
          <a:chExt cx="0" cy="0"/>
        </a:xfrm>
      </p:grpSpPr>
      <p:sp>
        <p:nvSpPr>
          <p:cNvPr id="324" name="Google Shape;324;p28"/>
          <p:cNvSpPr txBox="1">
            <a:spLocks noGrp="1"/>
          </p:cNvSpPr>
          <p:nvPr>
            <p:ph type="ctrTitle"/>
          </p:nvPr>
        </p:nvSpPr>
        <p:spPr>
          <a:xfrm>
            <a:off x="4088675" y="998510"/>
            <a:ext cx="4353600" cy="1641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dirty="0"/>
              <a:t>Finance Management System</a:t>
            </a:r>
            <a:endParaRPr sz="3200" dirty="0"/>
          </a:p>
        </p:txBody>
      </p:sp>
      <p:pic>
        <p:nvPicPr>
          <p:cNvPr id="328" name="Google Shape;328;p28"/>
          <p:cNvPicPr preferRelativeResize="0"/>
          <p:nvPr/>
        </p:nvPicPr>
        <p:blipFill>
          <a:blip r:embed="rId3">
            <a:alphaModFix/>
          </a:blip>
          <a:stretch>
            <a:fillRect/>
          </a:stretch>
        </p:blipFill>
        <p:spPr>
          <a:xfrm rot="20360393">
            <a:off x="5379544" y="1830755"/>
            <a:ext cx="2628940" cy="4756250"/>
          </a:xfrm>
          <a:prstGeom prst="rect">
            <a:avLst/>
          </a:prstGeom>
          <a:noFill/>
          <a:ln>
            <a:noFill/>
          </a:ln>
        </p:spPr>
      </p:pic>
      <p:pic>
        <p:nvPicPr>
          <p:cNvPr id="330" name="Google Shape;330;p28"/>
          <p:cNvPicPr preferRelativeResize="0"/>
          <p:nvPr/>
        </p:nvPicPr>
        <p:blipFill rotWithShape="1">
          <a:blip r:embed="rId4">
            <a:alphaModFix/>
          </a:blip>
          <a:srcRect t="9629" b="80011"/>
          <a:stretch/>
        </p:blipFill>
        <p:spPr>
          <a:xfrm rot="-1239610">
            <a:off x="4803510" y="2394064"/>
            <a:ext cx="2628950" cy="492690"/>
          </a:xfrm>
          <a:prstGeom prst="rect">
            <a:avLst/>
          </a:prstGeom>
          <a:noFill/>
          <a:ln>
            <a:noFill/>
          </a:ln>
        </p:spPr>
      </p:pic>
      <p:pic>
        <p:nvPicPr>
          <p:cNvPr id="9" name="Picture 8">
            <a:extLst>
              <a:ext uri="{FF2B5EF4-FFF2-40B4-BE49-F238E27FC236}">
                <a16:creationId xmlns:a16="http://schemas.microsoft.com/office/drawing/2014/main" id="{B8502E04-846C-4897-A522-2879AC995BF7}"/>
              </a:ext>
            </a:extLst>
          </p:cNvPr>
          <p:cNvPicPr>
            <a:picLocks noChangeAspect="1"/>
          </p:cNvPicPr>
          <p:nvPr/>
        </p:nvPicPr>
        <p:blipFill rotWithShape="1">
          <a:blip r:embed="rId5"/>
          <a:srcRect l="43841"/>
          <a:stretch/>
        </p:blipFill>
        <p:spPr>
          <a:xfrm>
            <a:off x="703384" y="-7004"/>
            <a:ext cx="1266092" cy="911892"/>
          </a:xfrm>
          <a:prstGeom prst="rect">
            <a:avLst/>
          </a:prstGeom>
        </p:spPr>
      </p:pic>
      <p:pic>
        <p:nvPicPr>
          <p:cNvPr id="11" name="Picture 10">
            <a:extLst>
              <a:ext uri="{FF2B5EF4-FFF2-40B4-BE49-F238E27FC236}">
                <a16:creationId xmlns:a16="http://schemas.microsoft.com/office/drawing/2014/main" id="{93C1A9B4-D6C2-43B6-8DA1-D9E3DCF22B30}"/>
              </a:ext>
            </a:extLst>
          </p:cNvPr>
          <p:cNvPicPr>
            <a:picLocks noChangeAspect="1"/>
          </p:cNvPicPr>
          <p:nvPr/>
        </p:nvPicPr>
        <p:blipFill rotWithShape="1">
          <a:blip r:embed="rId6"/>
          <a:srcRect r="54636"/>
          <a:stretch/>
        </p:blipFill>
        <p:spPr>
          <a:xfrm>
            <a:off x="7352622" y="-100626"/>
            <a:ext cx="1087994" cy="1099136"/>
          </a:xfrm>
          <a:prstGeom prst="rect">
            <a:avLst/>
          </a:prstGeom>
        </p:spPr>
      </p:pic>
      <p:sp>
        <p:nvSpPr>
          <p:cNvPr id="18" name="Google Shape;353;p30">
            <a:extLst>
              <a:ext uri="{FF2B5EF4-FFF2-40B4-BE49-F238E27FC236}">
                <a16:creationId xmlns:a16="http://schemas.microsoft.com/office/drawing/2014/main" id="{AB952AA7-1082-4F2B-8638-1BA54FA871EA}"/>
              </a:ext>
            </a:extLst>
          </p:cNvPr>
          <p:cNvSpPr txBox="1">
            <a:spLocks noGrp="1"/>
          </p:cNvSpPr>
          <p:nvPr>
            <p:ph type="subTitle" idx="1"/>
          </p:nvPr>
        </p:nvSpPr>
        <p:spPr>
          <a:xfrm>
            <a:off x="701725" y="1556412"/>
            <a:ext cx="2832000" cy="77943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000" b="1" dirty="0">
                <a:solidFill>
                  <a:schemeClr val="tx2"/>
                </a:solidFill>
              </a:rPr>
              <a:t>By</a:t>
            </a:r>
          </a:p>
          <a:p>
            <a:pPr marL="0" lvl="0" indent="0" algn="ctr" rtl="0">
              <a:spcBef>
                <a:spcPts val="0"/>
              </a:spcBef>
              <a:spcAft>
                <a:spcPts val="0"/>
              </a:spcAft>
              <a:buNone/>
            </a:pPr>
            <a:r>
              <a:rPr lang="en-IN" sz="2000" b="1" dirty="0">
                <a:solidFill>
                  <a:schemeClr val="tx2"/>
                </a:solidFill>
              </a:rPr>
              <a:t>Jinay Shah</a:t>
            </a:r>
          </a:p>
          <a:p>
            <a:pPr marL="0" lvl="0" indent="0" algn="ctr" rtl="0">
              <a:spcBef>
                <a:spcPts val="0"/>
              </a:spcBef>
              <a:spcAft>
                <a:spcPts val="0"/>
              </a:spcAft>
              <a:buNone/>
            </a:pPr>
            <a:r>
              <a:rPr lang="en-IN" sz="2000" b="1" dirty="0">
                <a:solidFill>
                  <a:schemeClr val="tx2"/>
                </a:solidFill>
              </a:rPr>
              <a:t>12002080501027</a:t>
            </a:r>
            <a:endParaRPr sz="2000" b="1" dirty="0">
              <a:solidFill>
                <a:schemeClr val="tx2"/>
              </a:solidFill>
            </a:endParaRPr>
          </a:p>
        </p:txBody>
      </p:sp>
      <p:pic>
        <p:nvPicPr>
          <p:cNvPr id="3" name="Picture 2" descr="Logo&#10;&#10;Description automatically generated">
            <a:extLst>
              <a:ext uri="{FF2B5EF4-FFF2-40B4-BE49-F238E27FC236}">
                <a16:creationId xmlns:a16="http://schemas.microsoft.com/office/drawing/2014/main" id="{BB394975-5E5B-0C41-E027-004B8B7E87B9}"/>
              </a:ext>
            </a:extLst>
          </p:cNvPr>
          <p:cNvPicPr>
            <a:picLocks noChangeAspect="1"/>
          </p:cNvPicPr>
          <p:nvPr/>
        </p:nvPicPr>
        <p:blipFill>
          <a:blip r:embed="rId7"/>
          <a:stretch>
            <a:fillRect/>
          </a:stretch>
        </p:blipFill>
        <p:spPr>
          <a:xfrm rot="20368389">
            <a:off x="5872584" y="3468169"/>
            <a:ext cx="1452225" cy="8905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44"/>
          <p:cNvSpPr txBox="1">
            <a:spLocks noGrp="1"/>
          </p:cNvSpPr>
          <p:nvPr>
            <p:ph type="title"/>
          </p:nvPr>
        </p:nvSpPr>
        <p:spPr>
          <a:xfrm>
            <a:off x="1808525" y="1433700"/>
            <a:ext cx="5527200" cy="2276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3200" dirty="0"/>
              <a:t>Admin(Owner) Mobile Application </a:t>
            </a:r>
            <a:br>
              <a:rPr lang="en-GB" sz="1600" dirty="0"/>
            </a:br>
            <a:endParaRPr lang="en-GB" sz="1600" dirty="0"/>
          </a:p>
        </p:txBody>
      </p:sp>
      <p:grpSp>
        <p:nvGrpSpPr>
          <p:cNvPr id="602" name="Google Shape;602;p44"/>
          <p:cNvGrpSpPr/>
          <p:nvPr/>
        </p:nvGrpSpPr>
        <p:grpSpPr>
          <a:xfrm>
            <a:off x="230983" y="145925"/>
            <a:ext cx="482458" cy="241200"/>
            <a:chOff x="719996" y="145925"/>
            <a:chExt cx="482458" cy="241200"/>
          </a:xfrm>
        </p:grpSpPr>
        <p:sp>
          <p:nvSpPr>
            <p:cNvPr id="603" name="Google Shape;603;p44"/>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4"/>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44"/>
          <p:cNvGrpSpPr/>
          <p:nvPr/>
        </p:nvGrpSpPr>
        <p:grpSpPr>
          <a:xfrm rot="10800000">
            <a:off x="8430558" y="145925"/>
            <a:ext cx="482458" cy="241200"/>
            <a:chOff x="719996" y="145925"/>
            <a:chExt cx="482458" cy="241200"/>
          </a:xfrm>
        </p:grpSpPr>
        <p:sp>
          <p:nvSpPr>
            <p:cNvPr id="606" name="Google Shape;606;p44"/>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4"/>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44"/>
          <p:cNvGrpSpPr/>
          <p:nvPr/>
        </p:nvGrpSpPr>
        <p:grpSpPr>
          <a:xfrm rot="10800000">
            <a:off x="7438658" y="1127250"/>
            <a:ext cx="482458" cy="241200"/>
            <a:chOff x="719996" y="145925"/>
            <a:chExt cx="482458" cy="241200"/>
          </a:xfrm>
        </p:grpSpPr>
        <p:sp>
          <p:nvSpPr>
            <p:cNvPr id="609" name="Google Shape;609;p44"/>
            <p:cNvSpPr/>
            <p:nvPr/>
          </p:nvSpPr>
          <p:spPr>
            <a:xfrm rot="10800000">
              <a:off x="719996" y="145925"/>
              <a:ext cx="241200" cy="241200"/>
            </a:xfrm>
            <a:prstGeom prst="pie">
              <a:avLst>
                <a:gd name="adj1" fmla="val 5457876"/>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4"/>
            <p:cNvSpPr/>
            <p:nvPr/>
          </p:nvSpPr>
          <p:spPr>
            <a:xfrm rot="10800000">
              <a:off x="961254" y="145925"/>
              <a:ext cx="241200" cy="24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44"/>
          <p:cNvGrpSpPr/>
          <p:nvPr/>
        </p:nvGrpSpPr>
        <p:grpSpPr>
          <a:xfrm>
            <a:off x="1158058" y="3552350"/>
            <a:ext cx="482458" cy="241200"/>
            <a:chOff x="719996" y="145925"/>
            <a:chExt cx="482458" cy="241200"/>
          </a:xfrm>
        </p:grpSpPr>
        <p:sp>
          <p:nvSpPr>
            <p:cNvPr id="612" name="Google Shape;612;p44"/>
            <p:cNvSpPr/>
            <p:nvPr/>
          </p:nvSpPr>
          <p:spPr>
            <a:xfrm rot="10800000">
              <a:off x="719996" y="145925"/>
              <a:ext cx="241200" cy="241200"/>
            </a:xfrm>
            <a:prstGeom prst="pie">
              <a:avLst>
                <a:gd name="adj1" fmla="val 5457876"/>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4"/>
            <p:cNvSpPr/>
            <p:nvPr/>
          </p:nvSpPr>
          <p:spPr>
            <a:xfrm rot="10800000">
              <a:off x="961254" y="145925"/>
              <a:ext cx="241200" cy="24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62144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2"/>
          <p:cNvSpPr/>
          <p:nvPr/>
        </p:nvSpPr>
        <p:spPr>
          <a:xfrm>
            <a:off x="594625" y="709686"/>
            <a:ext cx="5404801" cy="14676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87" name="Google Shape;387;p32"/>
          <p:cNvSpPr txBox="1">
            <a:spLocks noGrp="1"/>
          </p:cNvSpPr>
          <p:nvPr>
            <p:ph type="title"/>
          </p:nvPr>
        </p:nvSpPr>
        <p:spPr>
          <a:xfrm>
            <a:off x="1069900" y="800244"/>
            <a:ext cx="4756969" cy="1262100"/>
          </a:xfrm>
          <a:prstGeom prst="rect">
            <a:avLst/>
          </a:prstGeom>
        </p:spPr>
        <p:txBody>
          <a:bodyPr spcFirstLastPara="1" wrap="square" lIns="0" tIns="0" rIns="0" bIns="0" anchor="ctr" anchorCtr="0">
            <a:noAutofit/>
          </a:bodyPr>
          <a:lstStyle/>
          <a:p>
            <a:pPr marL="0" lvl="0" indent="0" rtl="0">
              <a:lnSpc>
                <a:spcPct val="100000"/>
              </a:lnSpc>
              <a:spcBef>
                <a:spcPts val="0"/>
              </a:spcBef>
              <a:spcAft>
                <a:spcPts val="0"/>
              </a:spcAft>
              <a:buNone/>
            </a:pPr>
            <a:r>
              <a:rPr lang="en-GB" sz="3200" dirty="0">
                <a:solidFill>
                  <a:schemeClr val="lt1"/>
                </a:solidFill>
              </a:rPr>
              <a:t>Why we make this Collector application?</a:t>
            </a:r>
          </a:p>
        </p:txBody>
      </p:sp>
      <p:sp>
        <p:nvSpPr>
          <p:cNvPr id="388" name="Google Shape;388;p32"/>
          <p:cNvSpPr txBox="1">
            <a:spLocks noGrp="1"/>
          </p:cNvSpPr>
          <p:nvPr>
            <p:ph type="subTitle" idx="1"/>
          </p:nvPr>
        </p:nvSpPr>
        <p:spPr>
          <a:xfrm>
            <a:off x="508353" y="2328353"/>
            <a:ext cx="5404800" cy="210546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GB" dirty="0"/>
              <a:t>This Mobile Application is for the Owner who gets Updates on the Businesses from anywhere at any time.</a:t>
            </a:r>
            <a:br>
              <a:rPr lang="en-US" dirty="0"/>
            </a:br>
            <a:endParaRPr lang="en-US" dirty="0"/>
          </a:p>
          <a:p>
            <a:pPr marL="285750" lvl="0" indent="-285750" algn="l" rtl="0">
              <a:spcBef>
                <a:spcPts val="0"/>
              </a:spcBef>
              <a:spcAft>
                <a:spcPts val="0"/>
              </a:spcAft>
              <a:buFont typeface="Wingdings" panose="05000000000000000000" pitchFamily="2" charset="2"/>
              <a:buChar char="Ø"/>
            </a:pPr>
            <a:r>
              <a:rPr lang="en-US" dirty="0"/>
              <a:t>Manage the Number of Collector associated with Business. </a:t>
            </a:r>
            <a:endParaRPr dirty="0"/>
          </a:p>
        </p:txBody>
      </p:sp>
      <p:pic>
        <p:nvPicPr>
          <p:cNvPr id="389" name="Google Shape;389;p32"/>
          <p:cNvPicPr preferRelativeResize="0"/>
          <p:nvPr/>
        </p:nvPicPr>
        <p:blipFill>
          <a:blip r:embed="rId3">
            <a:alphaModFix/>
          </a:blip>
          <a:stretch>
            <a:fillRect/>
          </a:stretch>
        </p:blipFill>
        <p:spPr>
          <a:xfrm>
            <a:off x="5826880" y="346025"/>
            <a:ext cx="2628940" cy="4756250"/>
          </a:xfrm>
          <a:prstGeom prst="rect">
            <a:avLst/>
          </a:prstGeom>
          <a:noFill/>
          <a:ln>
            <a:noFill/>
          </a:ln>
        </p:spPr>
      </p:pic>
      <p:pic>
        <p:nvPicPr>
          <p:cNvPr id="391" name="Google Shape;391;p32"/>
          <p:cNvPicPr preferRelativeResize="0"/>
          <p:nvPr/>
        </p:nvPicPr>
        <p:blipFill rotWithShape="1">
          <a:blip r:embed="rId4">
            <a:alphaModFix/>
          </a:blip>
          <a:srcRect t="9629" b="80011"/>
          <a:stretch/>
        </p:blipFill>
        <p:spPr>
          <a:xfrm>
            <a:off x="5826875" y="804034"/>
            <a:ext cx="2628951" cy="492687"/>
          </a:xfrm>
          <a:prstGeom prst="rect">
            <a:avLst/>
          </a:prstGeom>
          <a:noFill/>
          <a:ln>
            <a:noFill/>
          </a:ln>
        </p:spPr>
      </p:pic>
      <p:pic>
        <p:nvPicPr>
          <p:cNvPr id="3" name="Picture 2" descr="Graphical user interface, application&#10;&#10;Description automatically generated">
            <a:extLst>
              <a:ext uri="{FF2B5EF4-FFF2-40B4-BE49-F238E27FC236}">
                <a16:creationId xmlns:a16="http://schemas.microsoft.com/office/drawing/2014/main" id="{E14041F0-7200-9B8E-84BD-EE6EE6ED170F}"/>
              </a:ext>
            </a:extLst>
          </p:cNvPr>
          <p:cNvPicPr>
            <a:picLocks noChangeAspect="1"/>
          </p:cNvPicPr>
          <p:nvPr/>
        </p:nvPicPr>
        <p:blipFill>
          <a:blip r:embed="rId5"/>
          <a:stretch>
            <a:fillRect/>
          </a:stretch>
        </p:blipFill>
        <p:spPr>
          <a:xfrm>
            <a:off x="6347397" y="1189891"/>
            <a:ext cx="1636018" cy="3243923"/>
          </a:xfrm>
          <a:prstGeom prst="rect">
            <a:avLst/>
          </a:prstGeom>
        </p:spPr>
      </p:pic>
    </p:spTree>
    <p:extLst>
      <p:ext uri="{BB962C8B-B14F-4D97-AF65-F5344CB8AC3E}">
        <p14:creationId xmlns:p14="http://schemas.microsoft.com/office/powerpoint/2010/main" val="660222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7"/>
          <p:cNvSpPr/>
          <p:nvPr/>
        </p:nvSpPr>
        <p:spPr>
          <a:xfrm>
            <a:off x="472600" y="525250"/>
            <a:ext cx="82170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chemeClr val="lt1"/>
              </a:solidFill>
              <a:latin typeface="Montserrat"/>
              <a:ea typeface="Montserrat"/>
              <a:cs typeface="Montserrat"/>
              <a:sym typeface="Montserrat"/>
            </a:endParaRPr>
          </a:p>
        </p:txBody>
      </p:sp>
      <p:sp>
        <p:nvSpPr>
          <p:cNvPr id="458" name="Google Shape;458;p37"/>
          <p:cNvSpPr/>
          <p:nvPr/>
        </p:nvSpPr>
        <p:spPr>
          <a:xfrm>
            <a:off x="512736" y="1635554"/>
            <a:ext cx="4362900" cy="2733746"/>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9" name="Google Shape;459;p37"/>
          <p:cNvSpPr txBox="1">
            <a:spLocks noGrp="1"/>
          </p:cNvSpPr>
          <p:nvPr>
            <p:ph type="title"/>
          </p:nvPr>
        </p:nvSpPr>
        <p:spPr>
          <a:xfrm>
            <a:off x="720000" y="525250"/>
            <a:ext cx="7704000" cy="572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solidFill>
                  <a:schemeClr val="lt1"/>
                </a:solidFill>
              </a:rPr>
              <a:t>Features of Admin application :</a:t>
            </a:r>
            <a:endParaRPr dirty="0">
              <a:solidFill>
                <a:schemeClr val="lt1"/>
              </a:solidFill>
            </a:endParaRPr>
          </a:p>
        </p:txBody>
      </p:sp>
      <p:sp>
        <p:nvSpPr>
          <p:cNvPr id="460" name="Google Shape;460;p37"/>
          <p:cNvSpPr txBox="1">
            <a:spLocks noGrp="1"/>
          </p:cNvSpPr>
          <p:nvPr>
            <p:ph type="subTitle" idx="1"/>
          </p:nvPr>
        </p:nvSpPr>
        <p:spPr>
          <a:xfrm>
            <a:off x="694698" y="1939869"/>
            <a:ext cx="3998976" cy="2212554"/>
          </a:xfrm>
          <a:prstGeom prst="rect">
            <a:avLst/>
          </a:prstGeom>
        </p:spPr>
        <p:txBody>
          <a:bodyPr spcFirstLastPara="1" wrap="square" lIns="0" tIns="0" rIns="0" bIns="0" anchor="t" anchorCtr="0">
            <a:noAutofit/>
          </a:bodyPr>
          <a:lstStyle/>
          <a:p>
            <a:pPr marL="285750" lvl="0" indent="-285750" algn="l" rtl="0">
              <a:spcBef>
                <a:spcPts val="0"/>
              </a:spcBef>
              <a:spcAft>
                <a:spcPts val="1600"/>
              </a:spcAft>
              <a:buClr>
                <a:schemeClr val="tx2"/>
              </a:buClr>
              <a:buFont typeface="Wingdings" panose="05000000000000000000" pitchFamily="2" charset="2"/>
              <a:buChar char="Ø"/>
            </a:pPr>
            <a:r>
              <a:rPr lang="en-IN" sz="1800" dirty="0">
                <a:solidFill>
                  <a:schemeClr val="tx2"/>
                </a:solidFill>
              </a:rPr>
              <a:t>Management of Client as well as Collector Application Credential. </a:t>
            </a:r>
          </a:p>
          <a:p>
            <a:pPr marL="285750" lvl="0" indent="-285750" algn="l" rtl="0">
              <a:spcBef>
                <a:spcPts val="0"/>
              </a:spcBef>
              <a:spcAft>
                <a:spcPts val="1600"/>
              </a:spcAft>
              <a:buClr>
                <a:schemeClr val="tx2"/>
              </a:buClr>
              <a:buFont typeface="Wingdings" panose="05000000000000000000" pitchFamily="2" charset="2"/>
              <a:buChar char="Ø"/>
            </a:pPr>
            <a:r>
              <a:rPr lang="en-IN" sz="1800" dirty="0">
                <a:solidFill>
                  <a:schemeClr val="tx2"/>
                </a:solidFill>
              </a:rPr>
              <a:t>Add new client or Collector and Add new account in existing client. </a:t>
            </a:r>
            <a:endParaRPr sz="1800" dirty="0">
              <a:solidFill>
                <a:schemeClr val="tx2"/>
              </a:solidFill>
            </a:endParaRPr>
          </a:p>
        </p:txBody>
      </p:sp>
      <p:pic>
        <p:nvPicPr>
          <p:cNvPr id="461" name="Google Shape;461;p37"/>
          <p:cNvPicPr preferRelativeResize="0"/>
          <p:nvPr/>
        </p:nvPicPr>
        <p:blipFill>
          <a:blip r:embed="rId3">
            <a:alphaModFix/>
          </a:blip>
          <a:stretch>
            <a:fillRect/>
          </a:stretch>
        </p:blipFill>
        <p:spPr>
          <a:xfrm>
            <a:off x="5307642" y="346025"/>
            <a:ext cx="2628940" cy="4756250"/>
          </a:xfrm>
          <a:prstGeom prst="rect">
            <a:avLst/>
          </a:prstGeom>
          <a:noFill/>
          <a:ln>
            <a:noFill/>
          </a:ln>
        </p:spPr>
      </p:pic>
      <p:pic>
        <p:nvPicPr>
          <p:cNvPr id="463" name="Google Shape;463;p37"/>
          <p:cNvPicPr preferRelativeResize="0"/>
          <p:nvPr/>
        </p:nvPicPr>
        <p:blipFill rotWithShape="1">
          <a:blip r:embed="rId4">
            <a:alphaModFix/>
          </a:blip>
          <a:srcRect t="9629" b="80011"/>
          <a:stretch/>
        </p:blipFill>
        <p:spPr>
          <a:xfrm>
            <a:off x="5307637" y="804034"/>
            <a:ext cx="2628951" cy="492687"/>
          </a:xfrm>
          <a:prstGeom prst="rect">
            <a:avLst/>
          </a:prstGeom>
          <a:noFill/>
          <a:ln>
            <a:noFill/>
          </a:ln>
        </p:spPr>
      </p:pic>
      <p:pic>
        <p:nvPicPr>
          <p:cNvPr id="4" name="Picture 3" descr="Graphical user interface, application&#10;&#10;Description automatically generated">
            <a:extLst>
              <a:ext uri="{FF2B5EF4-FFF2-40B4-BE49-F238E27FC236}">
                <a16:creationId xmlns:a16="http://schemas.microsoft.com/office/drawing/2014/main" id="{DB2D7BC0-62AF-D05D-40C2-EED3479CA950}"/>
              </a:ext>
            </a:extLst>
          </p:cNvPr>
          <p:cNvPicPr>
            <a:picLocks noChangeAspect="1"/>
          </p:cNvPicPr>
          <p:nvPr/>
        </p:nvPicPr>
        <p:blipFill>
          <a:blip r:embed="rId5"/>
          <a:stretch>
            <a:fillRect/>
          </a:stretch>
        </p:blipFill>
        <p:spPr>
          <a:xfrm>
            <a:off x="5812941" y="1173579"/>
            <a:ext cx="1642936" cy="3195721"/>
          </a:xfrm>
          <a:prstGeom prst="rect">
            <a:avLst/>
          </a:prstGeom>
        </p:spPr>
      </p:pic>
    </p:spTree>
    <p:extLst>
      <p:ext uri="{BB962C8B-B14F-4D97-AF65-F5344CB8AC3E}">
        <p14:creationId xmlns:p14="http://schemas.microsoft.com/office/powerpoint/2010/main" val="89777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7"/>
          <p:cNvSpPr/>
          <p:nvPr/>
        </p:nvSpPr>
        <p:spPr>
          <a:xfrm>
            <a:off x="472600" y="525250"/>
            <a:ext cx="82170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chemeClr val="lt1"/>
              </a:solidFill>
              <a:latin typeface="Montserrat"/>
              <a:ea typeface="Montserrat"/>
              <a:cs typeface="Montserrat"/>
              <a:sym typeface="Montserrat"/>
            </a:endParaRPr>
          </a:p>
        </p:txBody>
      </p:sp>
      <p:sp>
        <p:nvSpPr>
          <p:cNvPr id="458" name="Google Shape;458;p37"/>
          <p:cNvSpPr/>
          <p:nvPr/>
        </p:nvSpPr>
        <p:spPr>
          <a:xfrm>
            <a:off x="474674" y="1756085"/>
            <a:ext cx="4975149" cy="304139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9" name="Google Shape;459;p37"/>
          <p:cNvSpPr txBox="1">
            <a:spLocks noGrp="1"/>
          </p:cNvSpPr>
          <p:nvPr>
            <p:ph type="title"/>
          </p:nvPr>
        </p:nvSpPr>
        <p:spPr>
          <a:xfrm>
            <a:off x="720000" y="525250"/>
            <a:ext cx="7704000" cy="572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solidFill>
                  <a:schemeClr val="lt1"/>
                </a:solidFill>
              </a:rPr>
              <a:t>Features of our application :</a:t>
            </a:r>
            <a:endParaRPr dirty="0">
              <a:solidFill>
                <a:schemeClr val="lt1"/>
              </a:solidFill>
            </a:endParaRPr>
          </a:p>
        </p:txBody>
      </p:sp>
      <p:sp>
        <p:nvSpPr>
          <p:cNvPr id="460" name="Google Shape;460;p37"/>
          <p:cNvSpPr txBox="1">
            <a:spLocks noGrp="1"/>
          </p:cNvSpPr>
          <p:nvPr>
            <p:ph type="subTitle" idx="1"/>
          </p:nvPr>
        </p:nvSpPr>
        <p:spPr>
          <a:xfrm>
            <a:off x="641836" y="1993534"/>
            <a:ext cx="4665799" cy="2712577"/>
          </a:xfrm>
          <a:prstGeom prst="rect">
            <a:avLst/>
          </a:prstGeom>
        </p:spPr>
        <p:txBody>
          <a:bodyPr spcFirstLastPara="1" wrap="square" lIns="0" tIns="0" rIns="0" bIns="0" anchor="t" anchorCtr="0">
            <a:noAutofit/>
          </a:bodyPr>
          <a:lstStyle/>
          <a:p>
            <a:pPr marL="285750" lvl="0" indent="-285750" algn="l" rtl="0">
              <a:spcBef>
                <a:spcPts val="0"/>
              </a:spcBef>
              <a:spcAft>
                <a:spcPts val="1600"/>
              </a:spcAft>
              <a:buClr>
                <a:schemeClr val="tx2"/>
              </a:buClr>
              <a:buFont typeface="Wingdings" panose="05000000000000000000" pitchFamily="2" charset="2"/>
              <a:buChar char="Ø"/>
            </a:pPr>
            <a:r>
              <a:rPr lang="en-IN" sz="1800" dirty="0">
                <a:solidFill>
                  <a:schemeClr val="tx2"/>
                </a:solidFill>
              </a:rPr>
              <a:t>Data Mining of Collection data using python.</a:t>
            </a:r>
          </a:p>
          <a:p>
            <a:pPr marL="285750" lvl="0" indent="-285750" algn="l" rtl="0">
              <a:spcBef>
                <a:spcPts val="0"/>
              </a:spcBef>
              <a:spcAft>
                <a:spcPts val="1600"/>
              </a:spcAft>
              <a:buClr>
                <a:schemeClr val="tx2"/>
              </a:buClr>
              <a:buFont typeface="Wingdings" panose="05000000000000000000" pitchFamily="2" charset="2"/>
              <a:buChar char="Ø"/>
            </a:pPr>
            <a:r>
              <a:rPr lang="en-IN" sz="1800" dirty="0">
                <a:solidFill>
                  <a:schemeClr val="tx2"/>
                </a:solidFill>
              </a:rPr>
              <a:t>This feature shows the Different chart which will help Owner to take Business decision and get knowledge from the data.</a:t>
            </a:r>
            <a:endParaRPr sz="1800" dirty="0">
              <a:solidFill>
                <a:schemeClr val="tx2"/>
              </a:solidFill>
            </a:endParaRPr>
          </a:p>
        </p:txBody>
      </p:sp>
      <p:pic>
        <p:nvPicPr>
          <p:cNvPr id="461" name="Google Shape;461;p37"/>
          <p:cNvPicPr preferRelativeResize="0"/>
          <p:nvPr/>
        </p:nvPicPr>
        <p:blipFill>
          <a:blip r:embed="rId3">
            <a:alphaModFix/>
          </a:blip>
          <a:stretch>
            <a:fillRect/>
          </a:stretch>
        </p:blipFill>
        <p:spPr>
          <a:xfrm>
            <a:off x="5307642" y="346025"/>
            <a:ext cx="2628940" cy="4756250"/>
          </a:xfrm>
          <a:prstGeom prst="rect">
            <a:avLst/>
          </a:prstGeom>
          <a:noFill/>
          <a:ln>
            <a:noFill/>
          </a:ln>
        </p:spPr>
      </p:pic>
      <p:pic>
        <p:nvPicPr>
          <p:cNvPr id="463" name="Google Shape;463;p37"/>
          <p:cNvPicPr preferRelativeResize="0"/>
          <p:nvPr/>
        </p:nvPicPr>
        <p:blipFill rotWithShape="1">
          <a:blip r:embed="rId4">
            <a:alphaModFix/>
          </a:blip>
          <a:srcRect t="9629" b="80011"/>
          <a:stretch/>
        </p:blipFill>
        <p:spPr>
          <a:xfrm>
            <a:off x="5307637" y="804034"/>
            <a:ext cx="2628951" cy="492687"/>
          </a:xfrm>
          <a:prstGeom prst="rect">
            <a:avLst/>
          </a:prstGeom>
          <a:noFill/>
          <a:ln>
            <a:noFill/>
          </a:ln>
        </p:spPr>
      </p:pic>
      <p:pic>
        <p:nvPicPr>
          <p:cNvPr id="4" name="Picture 3" descr="Graphical user interface, application&#10;&#10;Description automatically generated">
            <a:extLst>
              <a:ext uri="{FF2B5EF4-FFF2-40B4-BE49-F238E27FC236}">
                <a16:creationId xmlns:a16="http://schemas.microsoft.com/office/drawing/2014/main" id="{3A92D5BD-BFF7-2A4F-9F68-A8911D3E9ACD}"/>
              </a:ext>
            </a:extLst>
          </p:cNvPr>
          <p:cNvPicPr>
            <a:picLocks noChangeAspect="1"/>
          </p:cNvPicPr>
          <p:nvPr/>
        </p:nvPicPr>
        <p:blipFill>
          <a:blip r:embed="rId5"/>
          <a:stretch>
            <a:fillRect/>
          </a:stretch>
        </p:blipFill>
        <p:spPr>
          <a:xfrm>
            <a:off x="5821699" y="1166931"/>
            <a:ext cx="1628316" cy="3235084"/>
          </a:xfrm>
          <a:prstGeom prst="rect">
            <a:avLst/>
          </a:prstGeom>
        </p:spPr>
      </p:pic>
    </p:spTree>
    <p:extLst>
      <p:ext uri="{BB962C8B-B14F-4D97-AF65-F5344CB8AC3E}">
        <p14:creationId xmlns:p14="http://schemas.microsoft.com/office/powerpoint/2010/main" val="920661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BF9EA"/>
        </a:solidFill>
        <a:effectLst/>
      </p:bgPr>
    </p:bg>
    <p:spTree>
      <p:nvGrpSpPr>
        <p:cNvPr id="1" name="Shape 423"/>
        <p:cNvGrpSpPr/>
        <p:nvPr/>
      </p:nvGrpSpPr>
      <p:grpSpPr>
        <a:xfrm>
          <a:off x="0" y="0"/>
          <a:ext cx="0" cy="0"/>
          <a:chOff x="0" y="0"/>
          <a:chExt cx="0" cy="0"/>
        </a:xfrm>
      </p:grpSpPr>
      <p:sp>
        <p:nvSpPr>
          <p:cNvPr id="425" name="Google Shape;425;p34"/>
          <p:cNvSpPr txBox="1">
            <a:spLocks noGrp="1"/>
          </p:cNvSpPr>
          <p:nvPr>
            <p:ph type="subTitle" idx="1"/>
          </p:nvPr>
        </p:nvSpPr>
        <p:spPr>
          <a:xfrm>
            <a:off x="839794" y="1387235"/>
            <a:ext cx="5508300" cy="1472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b="1" dirty="0"/>
              <a:t>Thank You.....</a:t>
            </a:r>
          </a:p>
        </p:txBody>
      </p:sp>
      <p:pic>
        <p:nvPicPr>
          <p:cNvPr id="427" name="Google Shape;427;p34"/>
          <p:cNvPicPr preferRelativeResize="0"/>
          <p:nvPr/>
        </p:nvPicPr>
        <p:blipFill>
          <a:blip r:embed="rId3">
            <a:alphaModFix/>
          </a:blip>
          <a:stretch>
            <a:fillRect/>
          </a:stretch>
        </p:blipFill>
        <p:spPr>
          <a:xfrm rot="1841245">
            <a:off x="4455126" y="820811"/>
            <a:ext cx="2628940" cy="4756250"/>
          </a:xfrm>
          <a:prstGeom prst="rect">
            <a:avLst/>
          </a:prstGeom>
          <a:noFill/>
          <a:ln>
            <a:noFill/>
          </a:ln>
        </p:spPr>
      </p:pic>
      <p:pic>
        <p:nvPicPr>
          <p:cNvPr id="2" name="Picture 1" descr="Logo&#10;&#10;Description automatically generated">
            <a:extLst>
              <a:ext uri="{FF2B5EF4-FFF2-40B4-BE49-F238E27FC236}">
                <a16:creationId xmlns:a16="http://schemas.microsoft.com/office/drawing/2014/main" id="{82FE3EC0-69CB-A0B2-6581-4265B7CED251}"/>
              </a:ext>
            </a:extLst>
          </p:cNvPr>
          <p:cNvPicPr>
            <a:picLocks noChangeAspect="1"/>
          </p:cNvPicPr>
          <p:nvPr/>
        </p:nvPicPr>
        <p:blipFill>
          <a:blip r:embed="rId4"/>
          <a:stretch>
            <a:fillRect/>
          </a:stretch>
        </p:blipFill>
        <p:spPr>
          <a:xfrm rot="1830863">
            <a:off x="5043483" y="2753654"/>
            <a:ext cx="1452225" cy="890563"/>
          </a:xfrm>
          <a:prstGeom prst="rect">
            <a:avLst/>
          </a:prstGeom>
        </p:spPr>
      </p:pic>
      <p:sp>
        <p:nvSpPr>
          <p:cNvPr id="4" name="TextBox 3">
            <a:extLst>
              <a:ext uri="{FF2B5EF4-FFF2-40B4-BE49-F238E27FC236}">
                <a16:creationId xmlns:a16="http://schemas.microsoft.com/office/drawing/2014/main" id="{56154753-F97E-8816-9725-D629B48CBC7C}"/>
              </a:ext>
            </a:extLst>
          </p:cNvPr>
          <p:cNvSpPr txBox="1"/>
          <p:nvPr/>
        </p:nvSpPr>
        <p:spPr>
          <a:xfrm>
            <a:off x="1113373" y="3609692"/>
            <a:ext cx="3027778" cy="307777"/>
          </a:xfrm>
          <a:prstGeom prst="rect">
            <a:avLst/>
          </a:prstGeom>
          <a:noFill/>
        </p:spPr>
        <p:txBody>
          <a:bodyPr wrap="square" rtlCol="0">
            <a:spAutoFit/>
          </a:bodyPr>
          <a:lstStyle/>
          <a:p>
            <a:r>
              <a:rPr lang="en-IN" dirty="0">
                <a:hlinkClick r:id="rId5">
                  <a:extLst>
                    <a:ext uri="{A12FA001-AC4F-418D-AE19-62706E023703}">
                      <ahyp:hlinkClr xmlns:ahyp="http://schemas.microsoft.com/office/drawing/2018/hyperlinkcolor" val="tx"/>
                    </a:ext>
                  </a:extLst>
                </a:hlinkClick>
              </a:rPr>
              <a:t>https</a:t>
            </a:r>
            <a:r>
              <a:rPr lang="en-IN" dirty="0"/>
              <a:t>://github.com/mr-j-shah/arihant</a:t>
            </a:r>
          </a:p>
        </p:txBody>
      </p:sp>
      <p:pic>
        <p:nvPicPr>
          <p:cNvPr id="6" name="Picture 5" descr="Shape&#10;&#10;Description automatically generated with medium confidence">
            <a:extLst>
              <a:ext uri="{FF2B5EF4-FFF2-40B4-BE49-F238E27FC236}">
                <a16:creationId xmlns:a16="http://schemas.microsoft.com/office/drawing/2014/main" id="{56BD60C7-296D-97D9-F834-E2260B8F8B57}"/>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566214" y="3609693"/>
            <a:ext cx="547159" cy="3077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9"/>
          <p:cNvSpPr/>
          <p:nvPr/>
        </p:nvSpPr>
        <p:spPr>
          <a:xfrm rot="10800000" flipH="1">
            <a:off x="8366339" y="3297000"/>
            <a:ext cx="1649700" cy="1884300"/>
          </a:xfrm>
          <a:prstGeom prst="pie">
            <a:avLst>
              <a:gd name="adj1" fmla="val 5346063"/>
              <a:gd name="adj2" fmla="val 16200000"/>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36" name="Google Shape;336;p29"/>
          <p:cNvSpPr/>
          <p:nvPr/>
        </p:nvSpPr>
        <p:spPr>
          <a:xfrm>
            <a:off x="463500" y="525250"/>
            <a:ext cx="82170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chemeClr val="lt1"/>
              </a:solidFill>
              <a:latin typeface="Montserrat"/>
              <a:ea typeface="Montserrat"/>
              <a:cs typeface="Montserrat"/>
              <a:sym typeface="Montserrat"/>
            </a:endParaRPr>
          </a:p>
        </p:txBody>
      </p:sp>
      <p:sp>
        <p:nvSpPr>
          <p:cNvPr id="337" name="Google Shape;337;p29"/>
          <p:cNvSpPr txBox="1">
            <a:spLocks noGrp="1"/>
          </p:cNvSpPr>
          <p:nvPr>
            <p:ph type="body" idx="1"/>
          </p:nvPr>
        </p:nvSpPr>
        <p:spPr>
          <a:xfrm>
            <a:off x="729100" y="1559169"/>
            <a:ext cx="7704000" cy="305908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Ø"/>
            </a:pPr>
            <a:r>
              <a:rPr lang="en-GB" sz="1600" dirty="0"/>
              <a:t>In India, there are various types of Finance methods that provide a Loan to the Require person and also there are many ways to get a loan from Bank or Person who Provide Money with Interest.</a:t>
            </a:r>
          </a:p>
          <a:p>
            <a:pPr marL="285750" lvl="0" indent="-285750" algn="l" rtl="0">
              <a:lnSpc>
                <a:spcPct val="150000"/>
              </a:lnSpc>
              <a:spcBef>
                <a:spcPts val="0"/>
              </a:spcBef>
              <a:spcAft>
                <a:spcPts val="0"/>
              </a:spcAft>
              <a:buFont typeface="Wingdings" panose="05000000000000000000" pitchFamily="2" charset="2"/>
              <a:buChar char="Ø"/>
            </a:pPr>
            <a:r>
              <a:rPr lang="en-GB" sz="1600" dirty="0"/>
              <a:t>We is going to make the system for one Method of Finance in that the loan provider can divide the amount in 100 days of Slot after adding interest on the Amount. That collection Amount will deduct from that person.</a:t>
            </a:r>
            <a:endParaRPr lang="en-US" sz="1600" dirty="0"/>
          </a:p>
        </p:txBody>
      </p:sp>
      <p:sp>
        <p:nvSpPr>
          <p:cNvPr id="338" name="Google Shape;338;p29"/>
          <p:cNvSpPr txBox="1">
            <a:spLocks noGrp="1"/>
          </p:cNvSpPr>
          <p:nvPr>
            <p:ph type="title"/>
          </p:nvPr>
        </p:nvSpPr>
        <p:spPr>
          <a:xfrm>
            <a:off x="729100" y="525250"/>
            <a:ext cx="7704000" cy="572100"/>
          </a:xfrm>
          <a:prstGeom prst="rect">
            <a:avLst/>
          </a:prstGeom>
        </p:spPr>
        <p:txBody>
          <a:bodyPr spcFirstLastPara="1" wrap="square" lIns="0" tIns="0" rIns="0" bIns="0" anchor="ctr" anchorCtr="0">
            <a:noAutofit/>
          </a:bodyPr>
          <a:lstStyle/>
          <a:p>
            <a:pPr marL="0" indent="0"/>
            <a:br>
              <a:rPr lang="en-US" sz="3200" dirty="0">
                <a:solidFill>
                  <a:schemeClr val="accent1"/>
                </a:solidFill>
              </a:rPr>
            </a:br>
            <a:br>
              <a:rPr lang="en-US" dirty="0">
                <a:solidFill>
                  <a:schemeClr val="accent1"/>
                </a:solidFill>
              </a:rPr>
            </a:br>
            <a:r>
              <a:rPr lang="en-US" dirty="0">
                <a:solidFill>
                  <a:schemeClr val="accent1"/>
                </a:solidFill>
              </a:rPr>
              <a:t>What is Finance?</a:t>
            </a:r>
            <a:br>
              <a:rPr lang="en-US" sz="3200" dirty="0">
                <a:solidFill>
                  <a:schemeClr val="accent1"/>
                </a:solidFill>
              </a:rPr>
            </a:br>
            <a:br>
              <a:rPr lang="en-US" dirty="0">
                <a:solidFill>
                  <a:schemeClr val="accent1"/>
                </a:solidFill>
              </a:rPr>
            </a:br>
            <a:r>
              <a:rPr lang="en-US" dirty="0">
                <a:solidFill>
                  <a:schemeClr val="accent1"/>
                </a:solidFill>
              </a:rPr>
              <a:t> </a:t>
            </a:r>
            <a:endParaRPr lang="en-US" dirty="0">
              <a:solidFill>
                <a:schemeClr val="lt1"/>
              </a:solidFill>
            </a:endParaRPr>
          </a:p>
        </p:txBody>
      </p:sp>
    </p:spTree>
    <p:extLst>
      <p:ext uri="{BB962C8B-B14F-4D97-AF65-F5344CB8AC3E}">
        <p14:creationId xmlns:p14="http://schemas.microsoft.com/office/powerpoint/2010/main" val="163925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9"/>
          <p:cNvSpPr/>
          <p:nvPr/>
        </p:nvSpPr>
        <p:spPr>
          <a:xfrm rot="10800000" flipH="1">
            <a:off x="8366339" y="3297000"/>
            <a:ext cx="1649700" cy="1884300"/>
          </a:xfrm>
          <a:prstGeom prst="pie">
            <a:avLst>
              <a:gd name="adj1" fmla="val 5346063"/>
              <a:gd name="adj2" fmla="val 16200000"/>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36" name="Google Shape;336;p29"/>
          <p:cNvSpPr/>
          <p:nvPr/>
        </p:nvSpPr>
        <p:spPr>
          <a:xfrm>
            <a:off x="463500" y="525250"/>
            <a:ext cx="82170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chemeClr val="lt1"/>
              </a:solidFill>
              <a:latin typeface="Montserrat"/>
              <a:ea typeface="Montserrat"/>
              <a:cs typeface="Montserrat"/>
              <a:sym typeface="Montserrat"/>
            </a:endParaRPr>
          </a:p>
        </p:txBody>
      </p:sp>
      <p:sp>
        <p:nvSpPr>
          <p:cNvPr id="337" name="Google Shape;337;p29"/>
          <p:cNvSpPr txBox="1">
            <a:spLocks noGrp="1"/>
          </p:cNvSpPr>
          <p:nvPr>
            <p:ph type="body" idx="1"/>
          </p:nvPr>
        </p:nvSpPr>
        <p:spPr>
          <a:xfrm>
            <a:off x="729100" y="1559169"/>
            <a:ext cx="7704000" cy="305908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Ø"/>
            </a:pPr>
            <a:r>
              <a:rPr lang="en-GB" sz="1600" dirty="0"/>
              <a:t>For this Finance there are many clients and also, they have many accounts, so it is difficult to manage the process with the Number of Collector who collect the Collection. </a:t>
            </a:r>
          </a:p>
          <a:p>
            <a:pPr marL="285750" lvl="0" indent="-285750" algn="l" rtl="0">
              <a:lnSpc>
                <a:spcPct val="150000"/>
              </a:lnSpc>
              <a:spcBef>
                <a:spcPts val="0"/>
              </a:spcBef>
              <a:spcAft>
                <a:spcPts val="0"/>
              </a:spcAft>
              <a:buFont typeface="Wingdings" panose="05000000000000000000" pitchFamily="2" charset="2"/>
              <a:buChar char="Ø"/>
            </a:pPr>
            <a:r>
              <a:rPr lang="en-GB" sz="1600" dirty="0"/>
              <a:t>The main Objective of this project is to ease the process of collection and monitoring process by Mobile application and Admin panel. </a:t>
            </a:r>
          </a:p>
          <a:p>
            <a:pPr marL="285750" lvl="0" indent="-285750" algn="l" rtl="0">
              <a:lnSpc>
                <a:spcPct val="150000"/>
              </a:lnSpc>
              <a:spcBef>
                <a:spcPts val="0"/>
              </a:spcBef>
              <a:spcAft>
                <a:spcPts val="0"/>
              </a:spcAft>
              <a:buFont typeface="Wingdings" panose="05000000000000000000" pitchFamily="2" charset="2"/>
              <a:buChar char="Ø"/>
            </a:pPr>
            <a:r>
              <a:rPr lang="en-GB" sz="1600" dirty="0"/>
              <a:t>Software can be used by the collector and owner of the Business to make the process easy.</a:t>
            </a:r>
            <a:endParaRPr lang="en-US" sz="1600" dirty="0"/>
          </a:p>
        </p:txBody>
      </p:sp>
      <p:sp>
        <p:nvSpPr>
          <p:cNvPr id="338" name="Google Shape;338;p29"/>
          <p:cNvSpPr txBox="1">
            <a:spLocks noGrp="1"/>
          </p:cNvSpPr>
          <p:nvPr>
            <p:ph type="title"/>
          </p:nvPr>
        </p:nvSpPr>
        <p:spPr>
          <a:xfrm>
            <a:off x="720000" y="525250"/>
            <a:ext cx="7704000" cy="572100"/>
          </a:xfrm>
          <a:prstGeom prst="rect">
            <a:avLst/>
          </a:prstGeom>
        </p:spPr>
        <p:txBody>
          <a:bodyPr spcFirstLastPara="1" wrap="square" lIns="0" tIns="0" rIns="0" bIns="0" anchor="ctr" anchorCtr="0">
            <a:noAutofit/>
          </a:bodyPr>
          <a:lstStyle/>
          <a:p>
            <a:pPr marL="0" indent="0"/>
            <a:br>
              <a:rPr lang="en-US" sz="3200" dirty="0">
                <a:solidFill>
                  <a:schemeClr val="accent1"/>
                </a:solidFill>
              </a:rPr>
            </a:br>
            <a:br>
              <a:rPr lang="en-US" dirty="0">
                <a:solidFill>
                  <a:schemeClr val="accent1"/>
                </a:solidFill>
              </a:rPr>
            </a:br>
            <a:r>
              <a:rPr lang="en-US" sz="3200" dirty="0">
                <a:solidFill>
                  <a:schemeClr val="accent1"/>
                </a:solidFill>
              </a:rPr>
              <a:t>Aim and Objective</a:t>
            </a:r>
            <a:br>
              <a:rPr lang="en-US" sz="3200" dirty="0">
                <a:solidFill>
                  <a:schemeClr val="accent1"/>
                </a:solidFill>
              </a:rPr>
            </a:br>
            <a:br>
              <a:rPr lang="en-US" dirty="0">
                <a:solidFill>
                  <a:schemeClr val="accent1"/>
                </a:solidFill>
              </a:rPr>
            </a:br>
            <a:r>
              <a:rPr lang="en-US" dirty="0">
                <a:solidFill>
                  <a:schemeClr val="accent1"/>
                </a:solidFill>
              </a:rPr>
              <a:t> </a:t>
            </a:r>
            <a:endParaRPr lang="en-US" dirty="0">
              <a:solidFill>
                <a:schemeClr val="lt1"/>
              </a:solidFill>
            </a:endParaRPr>
          </a:p>
        </p:txBody>
      </p:sp>
    </p:spTree>
    <p:extLst>
      <p:ext uri="{BB962C8B-B14F-4D97-AF65-F5344CB8AC3E}">
        <p14:creationId xmlns:p14="http://schemas.microsoft.com/office/powerpoint/2010/main" val="3100295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9EA"/>
        </a:solidFill>
        <a:effectLst/>
      </p:bgPr>
    </p:bg>
    <p:spTree>
      <p:nvGrpSpPr>
        <p:cNvPr id="1" name="Shape 342"/>
        <p:cNvGrpSpPr/>
        <p:nvPr/>
      </p:nvGrpSpPr>
      <p:grpSpPr>
        <a:xfrm>
          <a:off x="0" y="0"/>
          <a:ext cx="0" cy="0"/>
          <a:chOff x="0" y="0"/>
          <a:chExt cx="0" cy="0"/>
        </a:xfrm>
      </p:grpSpPr>
      <p:sp>
        <p:nvSpPr>
          <p:cNvPr id="343" name="Google Shape;343;p30"/>
          <p:cNvSpPr/>
          <p:nvPr/>
        </p:nvSpPr>
        <p:spPr>
          <a:xfrm>
            <a:off x="472600" y="525250"/>
            <a:ext cx="82170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chemeClr val="lt1"/>
              </a:solidFill>
              <a:latin typeface="Montserrat"/>
              <a:ea typeface="Montserrat"/>
              <a:cs typeface="Montserrat"/>
              <a:sym typeface="Montserrat"/>
            </a:endParaRPr>
          </a:p>
        </p:txBody>
      </p:sp>
      <p:sp>
        <p:nvSpPr>
          <p:cNvPr id="345" name="Google Shape;345;p30"/>
          <p:cNvSpPr/>
          <p:nvPr/>
        </p:nvSpPr>
        <p:spPr>
          <a:xfrm>
            <a:off x="4732300" y="2433875"/>
            <a:ext cx="3957300" cy="10959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6" name="Google Shape;346;p30"/>
          <p:cNvSpPr/>
          <p:nvPr/>
        </p:nvSpPr>
        <p:spPr>
          <a:xfrm>
            <a:off x="472600" y="2433875"/>
            <a:ext cx="3957300" cy="10959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7" name="Google Shape;347;p30"/>
          <p:cNvSpPr/>
          <p:nvPr/>
        </p:nvSpPr>
        <p:spPr>
          <a:xfrm>
            <a:off x="2622649" y="3637449"/>
            <a:ext cx="3957300" cy="10959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8" name="Google Shape;348;p30"/>
          <p:cNvSpPr/>
          <p:nvPr/>
        </p:nvSpPr>
        <p:spPr>
          <a:xfrm>
            <a:off x="4732300" y="1244150"/>
            <a:ext cx="3957300" cy="10959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9" name="Google Shape;349;p30"/>
          <p:cNvSpPr/>
          <p:nvPr/>
        </p:nvSpPr>
        <p:spPr>
          <a:xfrm>
            <a:off x="472600" y="1244150"/>
            <a:ext cx="3957300" cy="10959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50" name="Google Shape;350;p30"/>
          <p:cNvSpPr txBox="1">
            <a:spLocks noGrp="1"/>
          </p:cNvSpPr>
          <p:nvPr>
            <p:ph type="title"/>
          </p:nvPr>
        </p:nvSpPr>
        <p:spPr>
          <a:xfrm>
            <a:off x="720000" y="525250"/>
            <a:ext cx="7704000" cy="572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solidFill>
                  <a:schemeClr val="lt1"/>
                </a:solidFill>
              </a:rPr>
              <a:t>Needs of The System </a:t>
            </a:r>
            <a:endParaRPr dirty="0">
              <a:solidFill>
                <a:schemeClr val="lt1"/>
              </a:solidFill>
            </a:endParaRPr>
          </a:p>
        </p:txBody>
      </p:sp>
      <p:sp>
        <p:nvSpPr>
          <p:cNvPr id="352" name="Google Shape;352;p30"/>
          <p:cNvSpPr txBox="1">
            <a:spLocks noGrp="1"/>
          </p:cNvSpPr>
          <p:nvPr>
            <p:ph type="title" idx="3"/>
          </p:nvPr>
        </p:nvSpPr>
        <p:spPr>
          <a:xfrm>
            <a:off x="618363" y="1363026"/>
            <a:ext cx="875700" cy="8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01</a:t>
            </a:r>
            <a:endParaRPr dirty="0">
              <a:solidFill>
                <a:schemeClr val="lt1"/>
              </a:solidFill>
            </a:endParaRPr>
          </a:p>
        </p:txBody>
      </p:sp>
      <p:sp>
        <p:nvSpPr>
          <p:cNvPr id="353" name="Google Shape;353;p30"/>
          <p:cNvSpPr txBox="1">
            <a:spLocks noGrp="1"/>
          </p:cNvSpPr>
          <p:nvPr>
            <p:ph type="subTitle" idx="1"/>
          </p:nvPr>
        </p:nvSpPr>
        <p:spPr>
          <a:xfrm>
            <a:off x="1445500" y="1415196"/>
            <a:ext cx="2832000" cy="779430"/>
          </a:xfrm>
          <a:prstGeom prst="rect">
            <a:avLst/>
          </a:prstGeom>
        </p:spPr>
        <p:txBody>
          <a:bodyPr spcFirstLastPara="1" wrap="square" lIns="91425" tIns="91425" rIns="91425" bIns="91425" anchor="t" anchorCtr="0">
            <a:noAutofit/>
          </a:bodyPr>
          <a:lstStyle/>
          <a:p>
            <a:pPr marL="0" indent="0">
              <a:buSzPts val="1100"/>
            </a:pPr>
            <a:r>
              <a:rPr lang="en-US" dirty="0">
                <a:solidFill>
                  <a:schemeClr val="tx2"/>
                </a:solidFill>
              </a:rPr>
              <a:t>Market Analysis of the Finance and Money.</a:t>
            </a:r>
            <a:endParaRPr lang="en-US" sz="1400" dirty="0">
              <a:solidFill>
                <a:schemeClr val="tx2"/>
              </a:solidFill>
            </a:endParaRPr>
          </a:p>
          <a:p>
            <a:pPr marL="0" lvl="0" indent="0" algn="l" rtl="0">
              <a:spcBef>
                <a:spcPts val="0"/>
              </a:spcBef>
              <a:spcAft>
                <a:spcPts val="0"/>
              </a:spcAft>
              <a:buClr>
                <a:schemeClr val="dk1"/>
              </a:buClr>
              <a:buSzPts val="1100"/>
              <a:buFont typeface="Arial"/>
              <a:buNone/>
            </a:pPr>
            <a:endParaRPr dirty="0">
              <a:solidFill>
                <a:schemeClr val="tx2"/>
              </a:solidFill>
            </a:endParaRPr>
          </a:p>
          <a:p>
            <a:pPr marL="0" lvl="0" indent="0" algn="l" rtl="0">
              <a:spcBef>
                <a:spcPts val="0"/>
              </a:spcBef>
              <a:spcAft>
                <a:spcPts val="0"/>
              </a:spcAft>
              <a:buNone/>
            </a:pPr>
            <a:endParaRPr dirty="0">
              <a:solidFill>
                <a:schemeClr val="tx2"/>
              </a:solidFill>
            </a:endParaRPr>
          </a:p>
        </p:txBody>
      </p:sp>
      <p:sp>
        <p:nvSpPr>
          <p:cNvPr id="355" name="Google Shape;355;p30"/>
          <p:cNvSpPr txBox="1">
            <a:spLocks noGrp="1"/>
          </p:cNvSpPr>
          <p:nvPr>
            <p:ph type="title" idx="5"/>
          </p:nvPr>
        </p:nvSpPr>
        <p:spPr>
          <a:xfrm>
            <a:off x="618363" y="2552751"/>
            <a:ext cx="875700" cy="8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03</a:t>
            </a:r>
            <a:endParaRPr>
              <a:solidFill>
                <a:schemeClr val="lt1"/>
              </a:solidFill>
            </a:endParaRPr>
          </a:p>
        </p:txBody>
      </p:sp>
      <p:sp>
        <p:nvSpPr>
          <p:cNvPr id="356" name="Google Shape;356;p30"/>
          <p:cNvSpPr txBox="1">
            <a:spLocks noGrp="1"/>
          </p:cNvSpPr>
          <p:nvPr>
            <p:ph type="subTitle" idx="6"/>
          </p:nvPr>
        </p:nvSpPr>
        <p:spPr>
          <a:xfrm>
            <a:off x="1445500" y="2609319"/>
            <a:ext cx="2832000" cy="7557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1"/>
                </a:solidFill>
              </a:rPr>
              <a:t>Data Processing and Data Mining for Future Business Grow.</a:t>
            </a:r>
            <a:endParaRPr dirty="0">
              <a:solidFill>
                <a:schemeClr val="accent1"/>
              </a:solidFill>
            </a:endParaRPr>
          </a:p>
        </p:txBody>
      </p:sp>
      <p:sp>
        <p:nvSpPr>
          <p:cNvPr id="357" name="Google Shape;357;p30"/>
          <p:cNvSpPr txBox="1">
            <a:spLocks noGrp="1"/>
          </p:cNvSpPr>
          <p:nvPr>
            <p:ph type="subTitle" idx="7"/>
          </p:nvPr>
        </p:nvSpPr>
        <p:spPr>
          <a:xfrm>
            <a:off x="5693637" y="1462825"/>
            <a:ext cx="2832000" cy="6291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accent1"/>
                </a:solidFill>
              </a:rPr>
              <a:t>Reduce the Cost of the Management. </a:t>
            </a:r>
            <a:endParaRPr dirty="0">
              <a:solidFill>
                <a:schemeClr val="accent1"/>
              </a:solidFill>
            </a:endParaRPr>
          </a:p>
        </p:txBody>
      </p:sp>
      <p:sp>
        <p:nvSpPr>
          <p:cNvPr id="359" name="Google Shape;359;p30"/>
          <p:cNvSpPr txBox="1">
            <a:spLocks noGrp="1"/>
          </p:cNvSpPr>
          <p:nvPr>
            <p:ph type="title" idx="9"/>
          </p:nvPr>
        </p:nvSpPr>
        <p:spPr>
          <a:xfrm>
            <a:off x="4878063" y="1363026"/>
            <a:ext cx="875700" cy="8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02</a:t>
            </a:r>
            <a:endParaRPr>
              <a:solidFill>
                <a:schemeClr val="lt1"/>
              </a:solidFill>
            </a:endParaRPr>
          </a:p>
        </p:txBody>
      </p:sp>
      <p:sp>
        <p:nvSpPr>
          <p:cNvPr id="361" name="Google Shape;361;p30"/>
          <p:cNvSpPr txBox="1">
            <a:spLocks noGrp="1"/>
          </p:cNvSpPr>
          <p:nvPr>
            <p:ph type="title" idx="14"/>
          </p:nvPr>
        </p:nvSpPr>
        <p:spPr>
          <a:xfrm>
            <a:off x="4878063" y="2552751"/>
            <a:ext cx="875700" cy="8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04</a:t>
            </a:r>
            <a:endParaRPr>
              <a:solidFill>
                <a:schemeClr val="lt1"/>
              </a:solidFill>
            </a:endParaRPr>
          </a:p>
        </p:txBody>
      </p:sp>
      <p:sp>
        <p:nvSpPr>
          <p:cNvPr id="362" name="Google Shape;362;p30"/>
          <p:cNvSpPr txBox="1">
            <a:spLocks noGrp="1"/>
          </p:cNvSpPr>
          <p:nvPr>
            <p:ph type="subTitle" idx="15"/>
          </p:nvPr>
        </p:nvSpPr>
        <p:spPr>
          <a:xfrm>
            <a:off x="5753763" y="2713048"/>
            <a:ext cx="2832000" cy="511005"/>
          </a:xfrm>
          <a:prstGeom prst="rect">
            <a:avLst/>
          </a:prstGeom>
        </p:spPr>
        <p:txBody>
          <a:bodyPr spcFirstLastPara="1" wrap="square" lIns="91425" tIns="91425" rIns="91425" bIns="91425" anchor="t" anchorCtr="0">
            <a:noAutofit/>
          </a:bodyPr>
          <a:lstStyle/>
          <a:p>
            <a:pPr marL="0" indent="0"/>
            <a:r>
              <a:rPr lang="en-US" dirty="0">
                <a:solidFill>
                  <a:schemeClr val="accent1"/>
                </a:solidFill>
              </a:rPr>
              <a:t>Transparency between Collector and Admin</a:t>
            </a:r>
            <a:endParaRPr lang="en-US" sz="1400" dirty="0">
              <a:solidFill>
                <a:schemeClr val="accent1"/>
              </a:solidFill>
            </a:endParaRPr>
          </a:p>
          <a:p>
            <a:pPr marL="0" lvl="0" indent="0" algn="l" rtl="0">
              <a:spcBef>
                <a:spcPts val="0"/>
              </a:spcBef>
              <a:spcAft>
                <a:spcPts val="0"/>
              </a:spcAft>
              <a:buNone/>
            </a:pPr>
            <a:endParaRPr dirty="0">
              <a:solidFill>
                <a:schemeClr val="accent1"/>
              </a:solidFill>
            </a:endParaRPr>
          </a:p>
        </p:txBody>
      </p:sp>
      <p:sp>
        <p:nvSpPr>
          <p:cNvPr id="364" name="Google Shape;364;p30"/>
          <p:cNvSpPr txBox="1">
            <a:spLocks noGrp="1"/>
          </p:cNvSpPr>
          <p:nvPr>
            <p:ph type="title" idx="17"/>
          </p:nvPr>
        </p:nvSpPr>
        <p:spPr>
          <a:xfrm>
            <a:off x="2768412" y="3756325"/>
            <a:ext cx="875700" cy="8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05</a:t>
            </a:r>
            <a:endParaRPr>
              <a:solidFill>
                <a:schemeClr val="lt1"/>
              </a:solidFill>
            </a:endParaRPr>
          </a:p>
        </p:txBody>
      </p:sp>
      <p:sp>
        <p:nvSpPr>
          <p:cNvPr id="365" name="Google Shape;365;p30"/>
          <p:cNvSpPr txBox="1">
            <a:spLocks noGrp="1"/>
          </p:cNvSpPr>
          <p:nvPr>
            <p:ph type="subTitle" idx="18"/>
          </p:nvPr>
        </p:nvSpPr>
        <p:spPr>
          <a:xfrm>
            <a:off x="3571486" y="3962836"/>
            <a:ext cx="2832000" cy="697801"/>
          </a:xfrm>
          <a:prstGeom prst="rect">
            <a:avLst/>
          </a:prstGeom>
        </p:spPr>
        <p:txBody>
          <a:bodyPr spcFirstLastPara="1" wrap="square" lIns="91425" tIns="91425" rIns="91425" bIns="91425" anchor="t" anchorCtr="0">
            <a:noAutofit/>
          </a:bodyPr>
          <a:lstStyle/>
          <a:p>
            <a:pPr marL="0" indent="0"/>
            <a:r>
              <a:rPr lang="en-US" dirty="0">
                <a:solidFill>
                  <a:schemeClr val="accent1"/>
                </a:solidFill>
              </a:rPr>
              <a:t>Data of the Client.</a:t>
            </a:r>
            <a:endParaRPr lang="en-US" sz="1400" dirty="0">
              <a:solidFill>
                <a:schemeClr val="accent1"/>
              </a:solidFill>
            </a:endParaRPr>
          </a:p>
          <a:p>
            <a:pPr marL="0" lvl="0" indent="0" algn="l" rtl="0">
              <a:spcBef>
                <a:spcPts val="0"/>
              </a:spcBef>
              <a:spcAft>
                <a:spcPts val="0"/>
              </a:spcAft>
              <a:buNone/>
            </a:pPr>
            <a:endParaRPr dirty="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9"/>
          <p:cNvSpPr/>
          <p:nvPr/>
        </p:nvSpPr>
        <p:spPr>
          <a:xfrm rot="10800000" flipH="1">
            <a:off x="8366339" y="3297000"/>
            <a:ext cx="1649700" cy="1884300"/>
          </a:xfrm>
          <a:prstGeom prst="pie">
            <a:avLst>
              <a:gd name="adj1" fmla="val 5346063"/>
              <a:gd name="adj2" fmla="val 16200000"/>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36" name="Google Shape;336;p29"/>
          <p:cNvSpPr/>
          <p:nvPr/>
        </p:nvSpPr>
        <p:spPr>
          <a:xfrm>
            <a:off x="463500" y="525250"/>
            <a:ext cx="82170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chemeClr val="lt1"/>
              </a:solidFill>
              <a:latin typeface="Montserrat"/>
              <a:ea typeface="Montserrat"/>
              <a:cs typeface="Montserrat"/>
              <a:sym typeface="Montserrat"/>
            </a:endParaRPr>
          </a:p>
        </p:txBody>
      </p:sp>
      <p:sp>
        <p:nvSpPr>
          <p:cNvPr id="337" name="Google Shape;337;p29"/>
          <p:cNvSpPr txBox="1">
            <a:spLocks noGrp="1"/>
          </p:cNvSpPr>
          <p:nvPr>
            <p:ph type="body" idx="1"/>
          </p:nvPr>
        </p:nvSpPr>
        <p:spPr>
          <a:xfrm>
            <a:off x="729100" y="1424750"/>
            <a:ext cx="7704000" cy="3193500"/>
          </a:xfrm>
          <a:prstGeom prst="rect">
            <a:avLst/>
          </a:prstGeom>
        </p:spPr>
        <p:txBody>
          <a:bodyPr spcFirstLastPara="1" wrap="square" lIns="91425" tIns="91425" rIns="91425" bIns="91425" anchor="t" anchorCtr="0">
            <a:noAutofit/>
          </a:bodyPr>
          <a:lstStyle/>
          <a:p>
            <a:pPr marL="285750" lvl="0" indent="-285750" algn="l" rtl="0">
              <a:lnSpc>
                <a:spcPct val="200000"/>
              </a:lnSpc>
              <a:spcBef>
                <a:spcPts val="0"/>
              </a:spcBef>
              <a:spcAft>
                <a:spcPts val="0"/>
              </a:spcAft>
              <a:buFont typeface="Wingdings" panose="05000000000000000000" pitchFamily="2" charset="2"/>
              <a:buChar char="Ø"/>
            </a:pPr>
            <a:r>
              <a:rPr lang="en-IN" sz="1800" dirty="0"/>
              <a:t>Flutter Framework for Mobile Application</a:t>
            </a:r>
          </a:p>
          <a:p>
            <a:pPr marL="285750" lvl="0" indent="-285750" algn="l" rtl="0">
              <a:lnSpc>
                <a:spcPct val="200000"/>
              </a:lnSpc>
              <a:spcBef>
                <a:spcPts val="0"/>
              </a:spcBef>
              <a:spcAft>
                <a:spcPts val="0"/>
              </a:spcAft>
              <a:buFont typeface="Wingdings" panose="05000000000000000000" pitchFamily="2" charset="2"/>
              <a:buChar char="Ø"/>
            </a:pPr>
            <a:r>
              <a:rPr lang="en-IN" sz="1800" dirty="0"/>
              <a:t>PHP for Backend REST </a:t>
            </a:r>
            <a:r>
              <a:rPr lang="en-IN" sz="1800" dirty="0" err="1"/>
              <a:t>Api</a:t>
            </a:r>
            <a:endParaRPr lang="en-IN" sz="1800" dirty="0"/>
          </a:p>
          <a:p>
            <a:pPr marL="285750" lvl="0" indent="-285750" algn="l" rtl="0">
              <a:lnSpc>
                <a:spcPct val="200000"/>
              </a:lnSpc>
              <a:spcBef>
                <a:spcPts val="0"/>
              </a:spcBef>
              <a:spcAft>
                <a:spcPts val="0"/>
              </a:spcAft>
              <a:buFont typeface="Wingdings" panose="05000000000000000000" pitchFamily="2" charset="2"/>
              <a:buChar char="Ø"/>
            </a:pPr>
            <a:r>
              <a:rPr lang="en-IN" sz="1800" dirty="0"/>
              <a:t>Hosting of GoDaddy </a:t>
            </a:r>
          </a:p>
          <a:p>
            <a:pPr marL="285750" lvl="0" indent="-285750" algn="l" rtl="0">
              <a:lnSpc>
                <a:spcPct val="200000"/>
              </a:lnSpc>
              <a:spcBef>
                <a:spcPts val="0"/>
              </a:spcBef>
              <a:spcAft>
                <a:spcPts val="0"/>
              </a:spcAft>
              <a:buFont typeface="Wingdings" panose="05000000000000000000" pitchFamily="2" charset="2"/>
              <a:buChar char="Ø"/>
            </a:pPr>
            <a:r>
              <a:rPr lang="en-IN" sz="1800" dirty="0"/>
              <a:t>SQL – Database Management System</a:t>
            </a:r>
          </a:p>
          <a:p>
            <a:pPr marL="285750" lvl="0" indent="-285750" algn="l" rtl="0">
              <a:lnSpc>
                <a:spcPct val="200000"/>
              </a:lnSpc>
              <a:spcBef>
                <a:spcPts val="0"/>
              </a:spcBef>
              <a:spcAft>
                <a:spcPts val="0"/>
              </a:spcAft>
              <a:buFont typeface="Wingdings" panose="05000000000000000000" pitchFamily="2" charset="2"/>
              <a:buChar char="Ø"/>
            </a:pPr>
            <a:r>
              <a:rPr lang="en-IN" sz="1800" dirty="0"/>
              <a:t>Data Mining using Python</a:t>
            </a:r>
          </a:p>
        </p:txBody>
      </p:sp>
      <p:sp>
        <p:nvSpPr>
          <p:cNvPr id="338" name="Google Shape;338;p29"/>
          <p:cNvSpPr txBox="1">
            <a:spLocks noGrp="1"/>
          </p:cNvSpPr>
          <p:nvPr>
            <p:ph type="title"/>
          </p:nvPr>
        </p:nvSpPr>
        <p:spPr>
          <a:xfrm>
            <a:off x="729100" y="963168"/>
            <a:ext cx="8122292" cy="134182"/>
          </a:xfrm>
          <a:prstGeom prst="rect">
            <a:avLst/>
          </a:prstGeom>
        </p:spPr>
        <p:txBody>
          <a:bodyPr spcFirstLastPara="1" wrap="square" lIns="0" tIns="0" rIns="0" bIns="0" anchor="ctr" anchorCtr="0">
            <a:noAutofit/>
          </a:bodyPr>
          <a:lstStyle/>
          <a:p>
            <a:r>
              <a:rPr lang="en-US" sz="3200" dirty="0">
                <a:solidFill>
                  <a:schemeClr val="accent1"/>
                </a:solidFill>
              </a:rPr>
              <a:t>Technology</a:t>
            </a:r>
            <a:br>
              <a:rPr lang="en-US" dirty="0">
                <a:solidFill>
                  <a:schemeClr val="accent1"/>
                </a:solidFill>
              </a:rPr>
            </a:br>
            <a:endParaRPr dirty="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44"/>
          <p:cNvSpPr txBox="1">
            <a:spLocks noGrp="1"/>
          </p:cNvSpPr>
          <p:nvPr>
            <p:ph type="title"/>
          </p:nvPr>
        </p:nvSpPr>
        <p:spPr>
          <a:xfrm>
            <a:off x="1808525" y="1433700"/>
            <a:ext cx="5527200" cy="2276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3200" dirty="0"/>
              <a:t>Collector Mobile Application </a:t>
            </a:r>
            <a:br>
              <a:rPr lang="en-GB" sz="1600" dirty="0"/>
            </a:br>
            <a:endParaRPr lang="en-GB" sz="1600" dirty="0"/>
          </a:p>
        </p:txBody>
      </p:sp>
      <p:grpSp>
        <p:nvGrpSpPr>
          <p:cNvPr id="602" name="Google Shape;602;p44"/>
          <p:cNvGrpSpPr/>
          <p:nvPr/>
        </p:nvGrpSpPr>
        <p:grpSpPr>
          <a:xfrm>
            <a:off x="230983" y="145925"/>
            <a:ext cx="482458" cy="241200"/>
            <a:chOff x="719996" y="145925"/>
            <a:chExt cx="482458" cy="241200"/>
          </a:xfrm>
        </p:grpSpPr>
        <p:sp>
          <p:nvSpPr>
            <p:cNvPr id="603" name="Google Shape;603;p44"/>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4"/>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44"/>
          <p:cNvGrpSpPr/>
          <p:nvPr/>
        </p:nvGrpSpPr>
        <p:grpSpPr>
          <a:xfrm rot="10800000">
            <a:off x="8430558" y="145925"/>
            <a:ext cx="482458" cy="241200"/>
            <a:chOff x="719996" y="145925"/>
            <a:chExt cx="482458" cy="241200"/>
          </a:xfrm>
        </p:grpSpPr>
        <p:sp>
          <p:nvSpPr>
            <p:cNvPr id="606" name="Google Shape;606;p44"/>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4"/>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44"/>
          <p:cNvGrpSpPr/>
          <p:nvPr/>
        </p:nvGrpSpPr>
        <p:grpSpPr>
          <a:xfrm rot="10800000">
            <a:off x="7438658" y="1127250"/>
            <a:ext cx="482458" cy="241200"/>
            <a:chOff x="719996" y="145925"/>
            <a:chExt cx="482458" cy="241200"/>
          </a:xfrm>
        </p:grpSpPr>
        <p:sp>
          <p:nvSpPr>
            <p:cNvPr id="609" name="Google Shape;609;p44"/>
            <p:cNvSpPr/>
            <p:nvPr/>
          </p:nvSpPr>
          <p:spPr>
            <a:xfrm rot="10800000">
              <a:off x="719996" y="145925"/>
              <a:ext cx="241200" cy="241200"/>
            </a:xfrm>
            <a:prstGeom prst="pie">
              <a:avLst>
                <a:gd name="adj1" fmla="val 5457876"/>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4"/>
            <p:cNvSpPr/>
            <p:nvPr/>
          </p:nvSpPr>
          <p:spPr>
            <a:xfrm rot="10800000">
              <a:off x="961254" y="145925"/>
              <a:ext cx="241200" cy="24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44"/>
          <p:cNvGrpSpPr/>
          <p:nvPr/>
        </p:nvGrpSpPr>
        <p:grpSpPr>
          <a:xfrm>
            <a:off x="1158058" y="3552350"/>
            <a:ext cx="482458" cy="241200"/>
            <a:chOff x="719996" y="145925"/>
            <a:chExt cx="482458" cy="241200"/>
          </a:xfrm>
        </p:grpSpPr>
        <p:sp>
          <p:nvSpPr>
            <p:cNvPr id="612" name="Google Shape;612;p44"/>
            <p:cNvSpPr/>
            <p:nvPr/>
          </p:nvSpPr>
          <p:spPr>
            <a:xfrm rot="10800000">
              <a:off x="719996" y="145925"/>
              <a:ext cx="241200" cy="241200"/>
            </a:xfrm>
            <a:prstGeom prst="pie">
              <a:avLst>
                <a:gd name="adj1" fmla="val 5457876"/>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4"/>
            <p:cNvSpPr/>
            <p:nvPr/>
          </p:nvSpPr>
          <p:spPr>
            <a:xfrm rot="10800000">
              <a:off x="961254" y="145925"/>
              <a:ext cx="241200" cy="24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2"/>
          <p:cNvSpPr/>
          <p:nvPr/>
        </p:nvSpPr>
        <p:spPr>
          <a:xfrm>
            <a:off x="594625" y="709686"/>
            <a:ext cx="5404801" cy="14676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87" name="Google Shape;387;p32"/>
          <p:cNvSpPr txBox="1">
            <a:spLocks noGrp="1"/>
          </p:cNvSpPr>
          <p:nvPr>
            <p:ph type="title"/>
          </p:nvPr>
        </p:nvSpPr>
        <p:spPr>
          <a:xfrm>
            <a:off x="1069900" y="800244"/>
            <a:ext cx="4756969" cy="1262100"/>
          </a:xfrm>
          <a:prstGeom prst="rect">
            <a:avLst/>
          </a:prstGeom>
        </p:spPr>
        <p:txBody>
          <a:bodyPr spcFirstLastPara="1" wrap="square" lIns="0" tIns="0" rIns="0" bIns="0" anchor="ctr" anchorCtr="0">
            <a:noAutofit/>
          </a:bodyPr>
          <a:lstStyle/>
          <a:p>
            <a:pPr marL="0" lvl="0" indent="0" rtl="0">
              <a:lnSpc>
                <a:spcPct val="100000"/>
              </a:lnSpc>
              <a:spcBef>
                <a:spcPts val="0"/>
              </a:spcBef>
              <a:spcAft>
                <a:spcPts val="0"/>
              </a:spcAft>
              <a:buNone/>
            </a:pPr>
            <a:r>
              <a:rPr lang="en-GB" sz="3200" dirty="0">
                <a:solidFill>
                  <a:schemeClr val="lt1"/>
                </a:solidFill>
              </a:rPr>
              <a:t>Why we make this Collector application?</a:t>
            </a:r>
          </a:p>
        </p:txBody>
      </p:sp>
      <p:sp>
        <p:nvSpPr>
          <p:cNvPr id="388" name="Google Shape;388;p32"/>
          <p:cNvSpPr txBox="1">
            <a:spLocks noGrp="1"/>
          </p:cNvSpPr>
          <p:nvPr>
            <p:ph type="subTitle" idx="1"/>
          </p:nvPr>
        </p:nvSpPr>
        <p:spPr>
          <a:xfrm>
            <a:off x="508353" y="2328353"/>
            <a:ext cx="5404800" cy="210546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GB" dirty="0"/>
              <a:t>This Application will be used by the Collector who is collecting a Amount from Client and Using this Mobile Application They can add the data of collection on day.</a:t>
            </a:r>
            <a:br>
              <a:rPr lang="en-US" dirty="0"/>
            </a:br>
            <a:endParaRPr lang="en-US" dirty="0"/>
          </a:p>
          <a:p>
            <a:pPr marL="285750" lvl="0" indent="-285750" algn="l" rtl="0">
              <a:spcBef>
                <a:spcPts val="0"/>
              </a:spcBef>
              <a:spcAft>
                <a:spcPts val="0"/>
              </a:spcAft>
              <a:buFont typeface="Wingdings" panose="05000000000000000000" pitchFamily="2" charset="2"/>
              <a:buChar char="Ø"/>
            </a:pPr>
            <a:r>
              <a:rPr lang="en-US" dirty="0"/>
              <a:t>Transparency between Admin and Collector</a:t>
            </a:r>
            <a:endParaRPr dirty="0"/>
          </a:p>
        </p:txBody>
      </p:sp>
      <p:pic>
        <p:nvPicPr>
          <p:cNvPr id="389" name="Google Shape;389;p32"/>
          <p:cNvPicPr preferRelativeResize="0"/>
          <p:nvPr/>
        </p:nvPicPr>
        <p:blipFill>
          <a:blip r:embed="rId3">
            <a:alphaModFix/>
          </a:blip>
          <a:stretch>
            <a:fillRect/>
          </a:stretch>
        </p:blipFill>
        <p:spPr>
          <a:xfrm>
            <a:off x="5826880" y="346025"/>
            <a:ext cx="2628940" cy="4756250"/>
          </a:xfrm>
          <a:prstGeom prst="rect">
            <a:avLst/>
          </a:prstGeom>
          <a:noFill/>
          <a:ln>
            <a:noFill/>
          </a:ln>
        </p:spPr>
      </p:pic>
      <p:pic>
        <p:nvPicPr>
          <p:cNvPr id="391" name="Google Shape;391;p32"/>
          <p:cNvPicPr preferRelativeResize="0"/>
          <p:nvPr/>
        </p:nvPicPr>
        <p:blipFill rotWithShape="1">
          <a:blip r:embed="rId4">
            <a:alphaModFix/>
          </a:blip>
          <a:srcRect t="9629" b="80011"/>
          <a:stretch/>
        </p:blipFill>
        <p:spPr>
          <a:xfrm>
            <a:off x="5826875" y="804034"/>
            <a:ext cx="2628951" cy="492687"/>
          </a:xfrm>
          <a:prstGeom prst="rect">
            <a:avLst/>
          </a:prstGeom>
          <a:noFill/>
          <a:ln>
            <a:noFill/>
          </a:ln>
        </p:spPr>
      </p:pic>
      <p:pic>
        <p:nvPicPr>
          <p:cNvPr id="4" name="Picture 3" descr="Graphical user interface, application&#10;&#10;Description automatically generated">
            <a:extLst>
              <a:ext uri="{FF2B5EF4-FFF2-40B4-BE49-F238E27FC236}">
                <a16:creationId xmlns:a16="http://schemas.microsoft.com/office/drawing/2014/main" id="{0B97DBC3-F111-0A70-4A73-E4E9D78A902E}"/>
              </a:ext>
            </a:extLst>
          </p:cNvPr>
          <p:cNvPicPr>
            <a:picLocks noChangeAspect="1"/>
          </p:cNvPicPr>
          <p:nvPr/>
        </p:nvPicPr>
        <p:blipFill>
          <a:blip r:embed="rId5"/>
          <a:stretch>
            <a:fillRect/>
          </a:stretch>
        </p:blipFill>
        <p:spPr>
          <a:xfrm>
            <a:off x="6355715" y="1160585"/>
            <a:ext cx="1604254" cy="32732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7"/>
          <p:cNvSpPr/>
          <p:nvPr/>
        </p:nvSpPr>
        <p:spPr>
          <a:xfrm>
            <a:off x="472600" y="525250"/>
            <a:ext cx="82170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chemeClr val="lt1"/>
              </a:solidFill>
              <a:latin typeface="Montserrat"/>
              <a:ea typeface="Montserrat"/>
              <a:cs typeface="Montserrat"/>
              <a:sym typeface="Montserrat"/>
            </a:endParaRPr>
          </a:p>
        </p:txBody>
      </p:sp>
      <p:sp>
        <p:nvSpPr>
          <p:cNvPr id="458" name="Google Shape;458;p37"/>
          <p:cNvSpPr/>
          <p:nvPr/>
        </p:nvSpPr>
        <p:spPr>
          <a:xfrm>
            <a:off x="2851342" y="1655184"/>
            <a:ext cx="3082005" cy="2963066"/>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9" name="Google Shape;459;p37"/>
          <p:cNvSpPr txBox="1">
            <a:spLocks noGrp="1"/>
          </p:cNvSpPr>
          <p:nvPr>
            <p:ph type="title"/>
          </p:nvPr>
        </p:nvSpPr>
        <p:spPr>
          <a:xfrm>
            <a:off x="720000" y="525250"/>
            <a:ext cx="7704000" cy="572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solidFill>
                  <a:schemeClr val="lt1"/>
                </a:solidFill>
              </a:rPr>
              <a:t>Features of Collector application :</a:t>
            </a:r>
            <a:endParaRPr dirty="0">
              <a:solidFill>
                <a:schemeClr val="lt1"/>
              </a:solidFill>
            </a:endParaRPr>
          </a:p>
        </p:txBody>
      </p:sp>
      <p:sp>
        <p:nvSpPr>
          <p:cNvPr id="460" name="Google Shape;460;p37"/>
          <p:cNvSpPr txBox="1">
            <a:spLocks noGrp="1"/>
          </p:cNvSpPr>
          <p:nvPr>
            <p:ph type="subTitle" idx="1"/>
          </p:nvPr>
        </p:nvSpPr>
        <p:spPr>
          <a:xfrm>
            <a:off x="2910563" y="1834499"/>
            <a:ext cx="2963562" cy="2543653"/>
          </a:xfrm>
          <a:prstGeom prst="rect">
            <a:avLst/>
          </a:prstGeom>
        </p:spPr>
        <p:txBody>
          <a:bodyPr spcFirstLastPara="1" wrap="square" lIns="0" tIns="0" rIns="0" bIns="0" anchor="t" anchorCtr="0">
            <a:noAutofit/>
          </a:bodyPr>
          <a:lstStyle/>
          <a:p>
            <a:pPr marL="285750" lvl="0" indent="-285750" algn="l" rtl="0">
              <a:spcBef>
                <a:spcPts val="0"/>
              </a:spcBef>
              <a:spcAft>
                <a:spcPts val="1600"/>
              </a:spcAft>
              <a:buClr>
                <a:schemeClr val="tx2"/>
              </a:buClr>
              <a:buFont typeface="Wingdings" panose="05000000000000000000" pitchFamily="2" charset="2"/>
              <a:buChar char="Ø"/>
            </a:pPr>
            <a:r>
              <a:rPr lang="en-US" sz="1600" dirty="0">
                <a:solidFill>
                  <a:schemeClr val="tx2"/>
                </a:solidFill>
              </a:rPr>
              <a:t> Add collection while Collecting Collection Amount from the Person by Entering an Account Number of Particular Account. </a:t>
            </a:r>
          </a:p>
          <a:p>
            <a:pPr marL="285750" lvl="0" indent="-285750" algn="l" rtl="0">
              <a:spcBef>
                <a:spcPts val="0"/>
              </a:spcBef>
              <a:spcAft>
                <a:spcPts val="1600"/>
              </a:spcAft>
              <a:buClr>
                <a:schemeClr val="tx2"/>
              </a:buClr>
              <a:buFont typeface="Wingdings" panose="05000000000000000000" pitchFamily="2" charset="2"/>
              <a:buChar char="Ø"/>
            </a:pPr>
            <a:r>
              <a:rPr lang="en-GB" sz="1600" dirty="0">
                <a:solidFill>
                  <a:schemeClr val="tx2"/>
                </a:solidFill>
              </a:rPr>
              <a:t>Collector also adds a Penalty if a person denies giving the collection Amount. </a:t>
            </a:r>
            <a:endParaRPr sz="1600" dirty="0">
              <a:solidFill>
                <a:schemeClr val="tx2"/>
              </a:solidFill>
            </a:endParaRPr>
          </a:p>
        </p:txBody>
      </p:sp>
      <p:pic>
        <p:nvPicPr>
          <p:cNvPr id="461" name="Google Shape;461;p37"/>
          <p:cNvPicPr preferRelativeResize="0"/>
          <p:nvPr/>
        </p:nvPicPr>
        <p:blipFill>
          <a:blip r:embed="rId3">
            <a:alphaModFix/>
          </a:blip>
          <a:stretch>
            <a:fillRect/>
          </a:stretch>
        </p:blipFill>
        <p:spPr>
          <a:xfrm>
            <a:off x="6064427" y="365075"/>
            <a:ext cx="2628940" cy="4756250"/>
          </a:xfrm>
          <a:prstGeom prst="rect">
            <a:avLst/>
          </a:prstGeom>
          <a:noFill/>
          <a:ln>
            <a:noFill/>
          </a:ln>
        </p:spPr>
      </p:pic>
      <p:pic>
        <p:nvPicPr>
          <p:cNvPr id="4" name="Picture 3" descr="Graphical user interface, application&#10;&#10;Description automatically generated">
            <a:extLst>
              <a:ext uri="{FF2B5EF4-FFF2-40B4-BE49-F238E27FC236}">
                <a16:creationId xmlns:a16="http://schemas.microsoft.com/office/drawing/2014/main" id="{AA2865C8-21CA-B8A9-87CA-FF551DFE014F}"/>
              </a:ext>
            </a:extLst>
          </p:cNvPr>
          <p:cNvPicPr>
            <a:picLocks noChangeAspect="1"/>
          </p:cNvPicPr>
          <p:nvPr/>
        </p:nvPicPr>
        <p:blipFill>
          <a:blip r:embed="rId4"/>
          <a:stretch>
            <a:fillRect/>
          </a:stretch>
        </p:blipFill>
        <p:spPr>
          <a:xfrm>
            <a:off x="6563474" y="1188458"/>
            <a:ext cx="1630845" cy="3218090"/>
          </a:xfrm>
          <a:prstGeom prst="rect">
            <a:avLst/>
          </a:prstGeom>
        </p:spPr>
      </p:pic>
      <p:cxnSp>
        <p:nvCxnSpPr>
          <p:cNvPr id="5" name="Straight Arrow Connector 4">
            <a:extLst>
              <a:ext uri="{FF2B5EF4-FFF2-40B4-BE49-F238E27FC236}">
                <a16:creationId xmlns:a16="http://schemas.microsoft.com/office/drawing/2014/main" id="{DA2FDF4D-90C8-84AB-7749-3D359C7C513E}"/>
              </a:ext>
            </a:extLst>
          </p:cNvPr>
          <p:cNvCxnSpPr>
            <a:cxnSpLocks/>
          </p:cNvCxnSpPr>
          <p:nvPr/>
        </p:nvCxnSpPr>
        <p:spPr>
          <a:xfrm flipV="1">
            <a:off x="5718486" y="2069123"/>
            <a:ext cx="1497068" cy="299359"/>
          </a:xfrm>
          <a:prstGeom prst="straightConnector1">
            <a:avLst/>
          </a:prstGeom>
          <a:ln w="19050">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 name="Google Shape;461;p37">
            <a:extLst>
              <a:ext uri="{FF2B5EF4-FFF2-40B4-BE49-F238E27FC236}">
                <a16:creationId xmlns:a16="http://schemas.microsoft.com/office/drawing/2014/main" id="{E8635B95-A327-98FF-D544-827098907ADB}"/>
              </a:ext>
            </a:extLst>
          </p:cNvPr>
          <p:cNvPicPr preferRelativeResize="0"/>
          <p:nvPr/>
        </p:nvPicPr>
        <p:blipFill>
          <a:blip r:embed="rId3">
            <a:alphaModFix/>
          </a:blip>
          <a:stretch>
            <a:fillRect/>
          </a:stretch>
        </p:blipFill>
        <p:spPr>
          <a:xfrm>
            <a:off x="-43198" y="365075"/>
            <a:ext cx="2628940" cy="4756250"/>
          </a:xfrm>
          <a:prstGeom prst="rect">
            <a:avLst/>
          </a:prstGeom>
          <a:noFill/>
          <a:ln>
            <a:noFill/>
          </a:ln>
        </p:spPr>
      </p:pic>
      <p:pic>
        <p:nvPicPr>
          <p:cNvPr id="11" name="Picture 10" descr="Graphical user interface, application&#10;&#10;Description automatically generated">
            <a:extLst>
              <a:ext uri="{FF2B5EF4-FFF2-40B4-BE49-F238E27FC236}">
                <a16:creationId xmlns:a16="http://schemas.microsoft.com/office/drawing/2014/main" id="{2B932373-F066-C3D0-2E63-7C0B6F789390}"/>
              </a:ext>
            </a:extLst>
          </p:cNvPr>
          <p:cNvPicPr>
            <a:picLocks noChangeAspect="1"/>
          </p:cNvPicPr>
          <p:nvPr/>
        </p:nvPicPr>
        <p:blipFill>
          <a:blip r:embed="rId5"/>
          <a:stretch>
            <a:fillRect/>
          </a:stretch>
        </p:blipFill>
        <p:spPr>
          <a:xfrm>
            <a:off x="472601" y="1188458"/>
            <a:ext cx="1611598" cy="3220915"/>
          </a:xfrm>
          <a:prstGeom prst="rect">
            <a:avLst/>
          </a:prstGeom>
        </p:spPr>
      </p:pic>
      <p:cxnSp>
        <p:nvCxnSpPr>
          <p:cNvPr id="9" name="Straight Arrow Connector 8">
            <a:extLst>
              <a:ext uri="{FF2B5EF4-FFF2-40B4-BE49-F238E27FC236}">
                <a16:creationId xmlns:a16="http://schemas.microsoft.com/office/drawing/2014/main" id="{11DE93B7-926D-56EB-FA96-1E3A62A0BA71}"/>
              </a:ext>
            </a:extLst>
          </p:cNvPr>
          <p:cNvCxnSpPr>
            <a:cxnSpLocks/>
          </p:cNvCxnSpPr>
          <p:nvPr/>
        </p:nvCxnSpPr>
        <p:spPr>
          <a:xfrm flipH="1">
            <a:off x="1652954" y="3732304"/>
            <a:ext cx="1192069" cy="71834"/>
          </a:xfrm>
          <a:prstGeom prst="straightConnector1">
            <a:avLst/>
          </a:prstGeom>
          <a:ln w="19050">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7"/>
          <p:cNvSpPr/>
          <p:nvPr/>
        </p:nvSpPr>
        <p:spPr>
          <a:xfrm>
            <a:off x="472600" y="525250"/>
            <a:ext cx="82170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chemeClr val="lt1"/>
              </a:solidFill>
              <a:latin typeface="Montserrat"/>
              <a:ea typeface="Montserrat"/>
              <a:cs typeface="Montserrat"/>
              <a:sym typeface="Montserrat"/>
            </a:endParaRPr>
          </a:p>
        </p:txBody>
      </p:sp>
      <p:sp>
        <p:nvSpPr>
          <p:cNvPr id="458" name="Google Shape;458;p37"/>
          <p:cNvSpPr/>
          <p:nvPr/>
        </p:nvSpPr>
        <p:spPr>
          <a:xfrm>
            <a:off x="512736" y="1635554"/>
            <a:ext cx="4362900" cy="2733746"/>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59" name="Google Shape;459;p37"/>
          <p:cNvSpPr txBox="1">
            <a:spLocks noGrp="1"/>
          </p:cNvSpPr>
          <p:nvPr>
            <p:ph type="title"/>
          </p:nvPr>
        </p:nvSpPr>
        <p:spPr>
          <a:xfrm>
            <a:off x="720000" y="525250"/>
            <a:ext cx="7704000" cy="572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solidFill>
                  <a:schemeClr val="lt1"/>
                </a:solidFill>
              </a:rPr>
              <a:t>Features of Collector application :</a:t>
            </a:r>
            <a:endParaRPr dirty="0">
              <a:solidFill>
                <a:schemeClr val="lt1"/>
              </a:solidFill>
            </a:endParaRPr>
          </a:p>
        </p:txBody>
      </p:sp>
      <p:sp>
        <p:nvSpPr>
          <p:cNvPr id="460" name="Google Shape;460;p37"/>
          <p:cNvSpPr txBox="1">
            <a:spLocks noGrp="1"/>
          </p:cNvSpPr>
          <p:nvPr>
            <p:ph type="subTitle" idx="1"/>
          </p:nvPr>
        </p:nvSpPr>
        <p:spPr>
          <a:xfrm>
            <a:off x="694698" y="2058334"/>
            <a:ext cx="3998976" cy="2081383"/>
          </a:xfrm>
          <a:prstGeom prst="rect">
            <a:avLst/>
          </a:prstGeom>
        </p:spPr>
        <p:txBody>
          <a:bodyPr spcFirstLastPara="1" wrap="square" lIns="0" tIns="0" rIns="0" bIns="0" anchor="t" anchorCtr="0">
            <a:noAutofit/>
          </a:bodyPr>
          <a:lstStyle/>
          <a:p>
            <a:pPr marL="285750" lvl="0" indent="-285750" algn="l" rtl="0">
              <a:spcBef>
                <a:spcPts val="0"/>
              </a:spcBef>
              <a:spcAft>
                <a:spcPts val="1600"/>
              </a:spcAft>
              <a:buClr>
                <a:schemeClr val="tx2"/>
              </a:buClr>
              <a:buFont typeface="Wingdings" panose="05000000000000000000" pitchFamily="2" charset="2"/>
              <a:buChar char="Ø"/>
            </a:pPr>
            <a:r>
              <a:rPr lang="en-IN" sz="1800" dirty="0">
                <a:solidFill>
                  <a:schemeClr val="tx2"/>
                </a:solidFill>
              </a:rPr>
              <a:t>Collector get the Details like Address, Mobile Number of Client.</a:t>
            </a:r>
          </a:p>
          <a:p>
            <a:pPr marL="285750" lvl="0" indent="-285750" algn="l" rtl="0">
              <a:spcBef>
                <a:spcPts val="0"/>
              </a:spcBef>
              <a:spcAft>
                <a:spcPts val="1600"/>
              </a:spcAft>
              <a:buClr>
                <a:schemeClr val="tx2"/>
              </a:buClr>
              <a:buFont typeface="Wingdings" panose="05000000000000000000" pitchFamily="2" charset="2"/>
              <a:buChar char="Ø"/>
            </a:pPr>
            <a:r>
              <a:rPr lang="en-IN" sz="1800" dirty="0">
                <a:solidFill>
                  <a:schemeClr val="tx2"/>
                </a:solidFill>
              </a:rPr>
              <a:t>Also Collector add a New Client or Add Account in existing Client. </a:t>
            </a:r>
            <a:endParaRPr sz="1800" dirty="0">
              <a:solidFill>
                <a:schemeClr val="tx2"/>
              </a:solidFill>
            </a:endParaRPr>
          </a:p>
        </p:txBody>
      </p:sp>
      <p:pic>
        <p:nvPicPr>
          <p:cNvPr id="461" name="Google Shape;461;p37"/>
          <p:cNvPicPr preferRelativeResize="0"/>
          <p:nvPr/>
        </p:nvPicPr>
        <p:blipFill>
          <a:blip r:embed="rId3">
            <a:alphaModFix/>
          </a:blip>
          <a:stretch>
            <a:fillRect/>
          </a:stretch>
        </p:blipFill>
        <p:spPr>
          <a:xfrm>
            <a:off x="5307648" y="387250"/>
            <a:ext cx="2628940" cy="4756250"/>
          </a:xfrm>
          <a:prstGeom prst="rect">
            <a:avLst/>
          </a:prstGeom>
          <a:noFill/>
          <a:ln>
            <a:noFill/>
          </a:ln>
        </p:spPr>
      </p:pic>
      <p:pic>
        <p:nvPicPr>
          <p:cNvPr id="463" name="Google Shape;463;p37"/>
          <p:cNvPicPr preferRelativeResize="0"/>
          <p:nvPr/>
        </p:nvPicPr>
        <p:blipFill rotWithShape="1">
          <a:blip r:embed="rId4">
            <a:alphaModFix/>
          </a:blip>
          <a:srcRect t="9629" b="80011"/>
          <a:stretch/>
        </p:blipFill>
        <p:spPr>
          <a:xfrm>
            <a:off x="5307637" y="831068"/>
            <a:ext cx="2628951" cy="492687"/>
          </a:xfrm>
          <a:prstGeom prst="rect">
            <a:avLst/>
          </a:prstGeom>
          <a:noFill/>
          <a:ln>
            <a:noFill/>
          </a:ln>
        </p:spPr>
      </p:pic>
      <p:pic>
        <p:nvPicPr>
          <p:cNvPr id="3" name="Picture 2">
            <a:extLst>
              <a:ext uri="{FF2B5EF4-FFF2-40B4-BE49-F238E27FC236}">
                <a16:creationId xmlns:a16="http://schemas.microsoft.com/office/drawing/2014/main" id="{965C24FB-6DD8-4790-8700-F3EB8AC4F871}"/>
              </a:ext>
            </a:extLst>
          </p:cNvPr>
          <p:cNvPicPr>
            <a:picLocks noChangeAspect="1"/>
          </p:cNvPicPr>
          <p:nvPr/>
        </p:nvPicPr>
        <p:blipFill rotWithShape="1">
          <a:blip r:embed="rId5"/>
          <a:srcRect b="9010"/>
          <a:stretch/>
        </p:blipFill>
        <p:spPr>
          <a:xfrm>
            <a:off x="5829300" y="1221206"/>
            <a:ext cx="1601035" cy="3050005"/>
          </a:xfrm>
          <a:prstGeom prst="rect">
            <a:avLst/>
          </a:prstGeom>
        </p:spPr>
      </p:pic>
      <p:sp>
        <p:nvSpPr>
          <p:cNvPr id="4" name="TextBox 3">
            <a:extLst>
              <a:ext uri="{FF2B5EF4-FFF2-40B4-BE49-F238E27FC236}">
                <a16:creationId xmlns:a16="http://schemas.microsoft.com/office/drawing/2014/main" id="{5794A69A-EE49-4FA5-9306-C20304EB2901}"/>
              </a:ext>
            </a:extLst>
          </p:cNvPr>
          <p:cNvSpPr txBox="1"/>
          <p:nvPr/>
        </p:nvSpPr>
        <p:spPr>
          <a:xfrm>
            <a:off x="6294629" y="1805913"/>
            <a:ext cx="670376" cy="307777"/>
          </a:xfrm>
          <a:prstGeom prst="rect">
            <a:avLst/>
          </a:prstGeom>
          <a:noFill/>
        </p:spPr>
        <p:txBody>
          <a:bodyPr wrap="none" rtlCol="0">
            <a:spAutoFit/>
          </a:bodyPr>
          <a:lstStyle/>
          <a:p>
            <a:r>
              <a:rPr lang="en-US" b="1" dirty="0">
                <a:solidFill>
                  <a:schemeClr val="tx1">
                    <a:lumMod val="50000"/>
                    <a:lumOff val="50000"/>
                  </a:schemeClr>
                </a:solidFill>
              </a:rPr>
              <a:t>Login</a:t>
            </a:r>
            <a:endParaRPr lang="en-IN" b="1" dirty="0">
              <a:solidFill>
                <a:schemeClr val="tx1">
                  <a:lumMod val="50000"/>
                  <a:lumOff val="50000"/>
                </a:schemeClr>
              </a:solidFill>
            </a:endParaRPr>
          </a:p>
        </p:txBody>
      </p:sp>
      <p:pic>
        <p:nvPicPr>
          <p:cNvPr id="9" name="Picture 8" descr="Graphical user interface, application&#10;&#10;Description automatically generated">
            <a:extLst>
              <a:ext uri="{FF2B5EF4-FFF2-40B4-BE49-F238E27FC236}">
                <a16:creationId xmlns:a16="http://schemas.microsoft.com/office/drawing/2014/main" id="{CA5B63F0-3C86-1B3F-DF59-1B1340945F4D}"/>
              </a:ext>
            </a:extLst>
          </p:cNvPr>
          <p:cNvPicPr>
            <a:picLocks noChangeAspect="1"/>
          </p:cNvPicPr>
          <p:nvPr/>
        </p:nvPicPr>
        <p:blipFill>
          <a:blip r:embed="rId6"/>
          <a:stretch>
            <a:fillRect/>
          </a:stretch>
        </p:blipFill>
        <p:spPr>
          <a:xfrm>
            <a:off x="5829300" y="1221206"/>
            <a:ext cx="1601035" cy="3221840"/>
          </a:xfrm>
          <a:prstGeom prst="rect">
            <a:avLst/>
          </a:prstGeom>
        </p:spPr>
      </p:pic>
      <p:cxnSp>
        <p:nvCxnSpPr>
          <p:cNvPr id="10" name="Straight Arrow Connector 9">
            <a:extLst>
              <a:ext uri="{FF2B5EF4-FFF2-40B4-BE49-F238E27FC236}">
                <a16:creationId xmlns:a16="http://schemas.microsoft.com/office/drawing/2014/main" id="{F5FBAC9A-CFD4-9D28-1299-FEF58163778F}"/>
              </a:ext>
            </a:extLst>
          </p:cNvPr>
          <p:cNvCxnSpPr>
            <a:cxnSpLocks/>
          </p:cNvCxnSpPr>
          <p:nvPr/>
        </p:nvCxnSpPr>
        <p:spPr>
          <a:xfrm flipV="1">
            <a:off x="4875636" y="2113690"/>
            <a:ext cx="1138302" cy="631775"/>
          </a:xfrm>
          <a:prstGeom prst="straightConnector1">
            <a:avLst/>
          </a:prstGeom>
          <a:ln w="19050">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0021715"/>
      </p:ext>
    </p:extLst>
  </p:cSld>
  <p:clrMapOvr>
    <a:masterClrMapping/>
  </p:clrMapOvr>
</p:sld>
</file>

<file path=ppt/theme/theme1.xml><?xml version="1.0" encoding="utf-8"?>
<a:theme xmlns:a="http://schemas.openxmlformats.org/drawingml/2006/main" name="Yellow E-Wallet Project Proposal by Slidesgo">
  <a:themeElements>
    <a:clrScheme name="Simple Light">
      <a:dk1>
        <a:srgbClr val="162535"/>
      </a:dk1>
      <a:lt1>
        <a:srgbClr val="FBF9EA"/>
      </a:lt1>
      <a:dk2>
        <a:srgbClr val="ECBD2A"/>
      </a:dk2>
      <a:lt2>
        <a:srgbClr val="FFFFFF"/>
      </a:lt2>
      <a:accent1>
        <a:srgbClr val="FFFFFF"/>
      </a:accent1>
      <a:accent2>
        <a:srgbClr val="FFFFFF"/>
      </a:accent2>
      <a:accent3>
        <a:srgbClr val="FFFFFF"/>
      </a:accent3>
      <a:accent4>
        <a:srgbClr val="FFFFFF"/>
      </a:accent4>
      <a:accent5>
        <a:srgbClr val="FFFFFF"/>
      </a:accent5>
      <a:accent6>
        <a:srgbClr val="FFFFFF"/>
      </a:accent6>
      <a:hlink>
        <a:srgbClr val="1625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1043</TotalTime>
  <Words>479</Words>
  <Application>Microsoft Office PowerPoint</Application>
  <PresentationFormat>On-screen Show (16:9)</PresentationFormat>
  <Paragraphs>51</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Mukta ExtraBold</vt:lpstr>
      <vt:lpstr>Montserrat</vt:lpstr>
      <vt:lpstr>Roboto</vt:lpstr>
      <vt:lpstr>Arial</vt:lpstr>
      <vt:lpstr>Wingdings</vt:lpstr>
      <vt:lpstr>Lexend Deca Light</vt:lpstr>
      <vt:lpstr>Roboto Condensed Light</vt:lpstr>
      <vt:lpstr>Yellow E-Wallet Project Proposal by Slidesgo</vt:lpstr>
      <vt:lpstr>Finance Management System</vt:lpstr>
      <vt:lpstr>  What is Finance?   </vt:lpstr>
      <vt:lpstr>  Aim and Objective   </vt:lpstr>
      <vt:lpstr>Needs of The System </vt:lpstr>
      <vt:lpstr>Technology </vt:lpstr>
      <vt:lpstr>Collector Mobile Application  </vt:lpstr>
      <vt:lpstr>Why we make this Collector application?</vt:lpstr>
      <vt:lpstr>Features of Collector application :</vt:lpstr>
      <vt:lpstr>Features of Collector application :</vt:lpstr>
      <vt:lpstr>Admin(Owner) Mobile Application  </vt:lpstr>
      <vt:lpstr>Why we make this Collector application?</vt:lpstr>
      <vt:lpstr>Features of Admin application :</vt:lpstr>
      <vt:lpstr>Features of our application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E-Wallet Project Proposal</dc:title>
  <cp:lastModifiedBy>Chaitya Mehta</cp:lastModifiedBy>
  <cp:revision>42</cp:revision>
  <dcterms:modified xsi:type="dcterms:W3CDTF">2023-03-03T06:19:01Z</dcterms:modified>
</cp:coreProperties>
</file>