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69" r:id="rId5"/>
    <p:sldId id="271" r:id="rId6"/>
    <p:sldId id="272" r:id="rId7"/>
    <p:sldId id="273" r:id="rId8"/>
    <p:sldId id="274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33C2-0026-15F5-89A1-7A2791441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/>
              <a:t>جلسه سوم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A716A-4462-CC55-215E-86AA801E1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cap="none">
                <a:latin typeface="Adobe Arabic" panose="02040503050201020203" pitchFamily="18" charset="-78"/>
                <a:cs typeface="Adobe Arabic" panose="02040503050201020203" pitchFamily="18" charset="-78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7494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هفتم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جدول ضرب را بنویسد</a:t>
            </a:r>
          </a:p>
        </p:txBody>
      </p:sp>
    </p:spTree>
    <p:extLst>
      <p:ext uri="{BB962C8B-B14F-4D97-AF65-F5344CB8AC3E}">
        <p14:creationId xmlns:p14="http://schemas.microsoft.com/office/powerpoint/2010/main" val="18534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C8570F-8ECB-E4DB-23D9-AC98D87BAFD3}"/>
              </a:ext>
            </a:extLst>
          </p:cNvPr>
          <p:cNvSpPr txBox="1"/>
          <p:nvPr/>
        </p:nvSpPr>
        <p:spPr>
          <a:xfrm>
            <a:off x="1020147" y="1181572"/>
            <a:ext cx="10151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dobe Arabic" panose="02040503050201020203" pitchFamily="18" charset="-78"/>
                <a:cs typeface="Adobe Arabic" panose="02040503050201020203" pitchFamily="18" charset="-78"/>
              </a:rPr>
              <a:t>for i in iterable:</a:t>
            </a:r>
          </a:p>
          <a:p>
            <a:r>
              <a:rPr lang="en-US" sz="4400">
                <a:latin typeface="Adobe Arabic" panose="02040503050201020203" pitchFamily="18" charset="-78"/>
                <a:cs typeface="Adobe Arabic" panose="02040503050201020203" pitchFamily="18" charset="-78"/>
              </a:rPr>
              <a:t>	do something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A0149-B8C7-E2D7-D2EC-E7A5E09FBF4A}"/>
              </a:ext>
            </a:extLst>
          </p:cNvPr>
          <p:cNvSpPr txBox="1"/>
          <p:nvPr/>
        </p:nvSpPr>
        <p:spPr>
          <a:xfrm>
            <a:off x="1020147" y="4229878"/>
            <a:ext cx="101517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dobe Arabic" panose="02040503050201020203" pitchFamily="18" charset="-78"/>
                <a:cs typeface="Adobe Arabic" panose="02040503050201020203" pitchFamily="18" charset="-78"/>
              </a:rPr>
              <a:t>while condition:</a:t>
            </a:r>
          </a:p>
          <a:p>
            <a:r>
              <a:rPr lang="en-US" sz="4400">
                <a:latin typeface="Adobe Arabic" panose="02040503050201020203" pitchFamily="18" charset="-78"/>
                <a:cs typeface="Adobe Arabic" panose="02040503050201020203" pitchFamily="18" charset="-78"/>
              </a:rPr>
              <a:t>	do something</a:t>
            </a:r>
          </a:p>
        </p:txBody>
      </p:sp>
    </p:spTree>
    <p:extLst>
      <p:ext uri="{BB962C8B-B14F-4D97-AF65-F5344CB8AC3E}">
        <p14:creationId xmlns:p14="http://schemas.microsoft.com/office/powerpoint/2010/main" val="270736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C8570F-8ECB-E4DB-23D9-AC98D87BAFD3}"/>
              </a:ext>
            </a:extLst>
          </p:cNvPr>
          <p:cNvSpPr txBox="1"/>
          <p:nvPr/>
        </p:nvSpPr>
        <p:spPr>
          <a:xfrm>
            <a:off x="1020147" y="1769401"/>
            <a:ext cx="101517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Adobe Arabic" panose="02040503050201020203" pitchFamily="18" charset="-78"/>
                <a:cs typeface="Adobe Arabic" panose="02040503050201020203" pitchFamily="18" charset="-78"/>
              </a:rPr>
              <a:t>pass</a:t>
            </a:r>
            <a:r>
              <a:rPr lang="fa-IR" sz="4400">
                <a:latin typeface="Adobe Arabic" panose="02040503050201020203" pitchFamily="18" charset="-78"/>
                <a:cs typeface="Adobe Arabic" panose="02040503050201020203" pitchFamily="18" charset="-78"/>
              </a:rPr>
              <a:t>					بعدا کد رو بزنیم</a:t>
            </a:r>
            <a:endParaRPr lang="en-US" sz="44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endParaRPr lang="en-US" sz="44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4400">
                <a:latin typeface="Adobe Arabic" panose="02040503050201020203" pitchFamily="18" charset="-78"/>
                <a:cs typeface="Adobe Arabic" panose="02040503050201020203" pitchFamily="18" charset="-78"/>
              </a:rPr>
              <a:t>break</a:t>
            </a:r>
            <a:r>
              <a:rPr lang="fa-IR" sz="4400">
                <a:latin typeface="Adobe Arabic" panose="02040503050201020203" pitchFamily="18" charset="-78"/>
                <a:cs typeface="Adobe Arabic" panose="02040503050201020203" pitchFamily="18" charset="-78"/>
              </a:rPr>
              <a:t>					شکستن حلقه</a:t>
            </a:r>
            <a:endParaRPr lang="en-US" sz="44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endParaRPr lang="en-US" sz="440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en-US" sz="4400">
                <a:latin typeface="Adobe Arabic" panose="02040503050201020203" pitchFamily="18" charset="-78"/>
                <a:cs typeface="Adobe Arabic" panose="02040503050201020203" pitchFamily="18" charset="-78"/>
              </a:rPr>
              <a:t>continue</a:t>
            </a:r>
            <a:r>
              <a:rPr lang="fa-IR" sz="4400">
                <a:latin typeface="Adobe Arabic" panose="02040503050201020203" pitchFamily="18" charset="-78"/>
                <a:cs typeface="Adobe Arabic" panose="02040503050201020203" pitchFamily="18" charset="-78"/>
              </a:rPr>
              <a:t>							ادامه حلقه</a:t>
            </a:r>
            <a:endParaRPr lang="en-US" sz="440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214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اول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جمع اعداد بین یک تا هزار رو حساب کنید</a:t>
            </a:r>
          </a:p>
        </p:txBody>
      </p:sp>
    </p:spTree>
    <p:extLst>
      <p:ext uri="{BB962C8B-B14F-4D97-AF65-F5344CB8AC3E}">
        <p14:creationId xmlns:p14="http://schemas.microsoft.com/office/powerpoint/2010/main" val="306505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دوم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فاکتوریال یک عدد رو حساب کنید</a:t>
            </a: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n!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407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سوم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اعداد را به صورت زیر پرینت کنید تا عدد دلخواه</a:t>
            </a:r>
          </a:p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1</a:t>
            </a:r>
          </a:p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22</a:t>
            </a:r>
          </a:p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333</a:t>
            </a:r>
          </a:p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4444</a:t>
            </a:r>
          </a:p>
        </p:txBody>
      </p:sp>
    </p:spTree>
    <p:extLst>
      <p:ext uri="{BB962C8B-B14F-4D97-AF65-F5344CB8AC3E}">
        <p14:creationId xmlns:p14="http://schemas.microsoft.com/office/powerpoint/2010/main" val="249487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چهارم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متنی گرفته و تعداد حروف صدا دار آن را حساب کنید.</a:t>
            </a:r>
            <a:endParaRPr lang="en-US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>
              <a:buNone/>
            </a:pPr>
            <a:r>
              <a:rPr lang="en-US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(aeiou)</a:t>
            </a:r>
            <a:endParaRPr lang="fa-IR" sz="2800" cap="none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011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پنجم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لیستی اعداد فیبوناچی را درست کنید.</a:t>
            </a:r>
            <a:b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لیست فسبوناچی با 0 و سپس 1 شروع میشود و اعداد بعدی مجموع دو عدد قبلی هستند.</a:t>
            </a:r>
          </a:p>
        </p:txBody>
      </p:sp>
    </p:spTree>
    <p:extLst>
      <p:ext uri="{BB962C8B-B14F-4D97-AF65-F5344CB8AC3E}">
        <p14:creationId xmlns:p14="http://schemas.microsoft.com/office/powerpoint/2010/main" val="152214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305-AB44-8083-5993-1EB04C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000" cap="none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سوال ششم</a:t>
            </a:r>
            <a:endParaRPr lang="en-US" sz="4000" cap="none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697D-BE84-FE57-7B9D-7A4481C3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6547"/>
            <a:ext cx="9905998" cy="3551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2800" cap="none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برنامه ای بنویسید که اعداد اول یک تا هزار را چاپ کند.</a:t>
            </a:r>
          </a:p>
        </p:txBody>
      </p:sp>
    </p:spTree>
    <p:extLst>
      <p:ext uri="{BB962C8B-B14F-4D97-AF65-F5344CB8AC3E}">
        <p14:creationId xmlns:p14="http://schemas.microsoft.com/office/powerpoint/2010/main" val="2102165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376</TotalTime>
  <Words>152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Adobe Arabic</vt:lpstr>
      <vt:lpstr>Arial</vt:lpstr>
      <vt:lpstr>Century Gothic</vt:lpstr>
      <vt:lpstr>Mesh</vt:lpstr>
      <vt:lpstr>جلسه سوم</vt:lpstr>
      <vt:lpstr>PowerPoint Presentation</vt:lpstr>
      <vt:lpstr>PowerPoint Presentation</vt:lpstr>
      <vt:lpstr>سوال اول</vt:lpstr>
      <vt:lpstr>سوال دوم</vt:lpstr>
      <vt:lpstr>سوال سوم</vt:lpstr>
      <vt:lpstr>سوال چهارم</vt:lpstr>
      <vt:lpstr>سوال پنجم</vt:lpstr>
      <vt:lpstr>سوال ششم</vt:lpstr>
      <vt:lpstr>سوال هفتم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اول</dc:title>
  <dc:creator>Hasan Jabbari</dc:creator>
  <cp:lastModifiedBy>Hasan Jabbari</cp:lastModifiedBy>
  <cp:revision>6</cp:revision>
  <dcterms:created xsi:type="dcterms:W3CDTF">2023-12-08T16:12:45Z</dcterms:created>
  <dcterms:modified xsi:type="dcterms:W3CDTF">2023-12-11T13:42:59Z</dcterms:modified>
</cp:coreProperties>
</file>