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function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string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set.asp" TargetMode="External"/><Relationship Id="rId2" Type="http://schemas.openxmlformats.org/officeDocument/2006/relationships/hyperlink" Target="https://www.w3schools.com/python/python_lists_method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f_tuple.asp" TargetMode="External"/><Relationship Id="rId4" Type="http://schemas.openxmlformats.org/officeDocument/2006/relationships/hyperlink" Target="https://www.w3schools.com/python/python_ref_dictionary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33C2-0026-15F5-89A1-7A2791441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/>
              <a:t>جلسه اول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A716A-4462-CC55-215E-86AA801E1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cap="none">
                <a:latin typeface="Adobe Arabic" panose="02040503050201020203" pitchFamily="18" charset="-78"/>
                <a:cs typeface="Adobe Arabic" panose="02040503050201020203" pitchFamily="18" charset="-78"/>
              </a:rPr>
              <a:t>Functions and </a:t>
            </a:r>
            <a:r>
              <a:rPr lang="en-US" sz="4800" cap="none" err="1">
                <a:latin typeface="Adobe Arabic" panose="02040503050201020203" pitchFamily="18" charset="-78"/>
                <a:cs typeface="Adobe Arabic" panose="02040503050201020203" pitchFamily="18" charset="-78"/>
              </a:rPr>
              <a:t>DataTypes</a:t>
            </a:r>
            <a:endParaRPr lang="en-US" sz="4800" cap="none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94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2"/>
              </a:rPr>
              <a:t>Used Functions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642" y="2696545"/>
            <a:ext cx="2385558" cy="3551853"/>
          </a:xfrm>
        </p:spPr>
        <p:txBody>
          <a:bodyPr>
            <a:normAutofit/>
          </a:bodyPr>
          <a:lstStyle/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print()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input()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type()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int()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float()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bool()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A10905-CDF6-1070-CF2F-10EC630F92E0}"/>
              </a:ext>
            </a:extLst>
          </p:cNvPr>
          <p:cNvSpPr txBox="1">
            <a:spLocks/>
          </p:cNvSpPr>
          <p:nvPr/>
        </p:nvSpPr>
        <p:spPr>
          <a:xfrm>
            <a:off x="7162802" y="2659221"/>
            <a:ext cx="2385558" cy="355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str()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abs()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round()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range()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len()</a:t>
            </a:r>
          </a:p>
        </p:txBody>
      </p:sp>
    </p:spTree>
    <p:extLst>
      <p:ext uri="{BB962C8B-B14F-4D97-AF65-F5344CB8AC3E}">
        <p14:creationId xmlns:p14="http://schemas.microsoft.com/office/powerpoint/2010/main" val="252216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2"/>
              </a:rPr>
              <a:t>Used str Methods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642" y="2696545"/>
            <a:ext cx="2385558" cy="3551853"/>
          </a:xfrm>
        </p:spPr>
        <p:txBody>
          <a:bodyPr>
            <a:normAutofit/>
          </a:bodyPr>
          <a:lstStyle/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.capitalize()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.count(‘a’)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.index(‘a’)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.lower()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A10905-CDF6-1070-CF2F-10EC630F92E0}"/>
              </a:ext>
            </a:extLst>
          </p:cNvPr>
          <p:cNvSpPr txBox="1">
            <a:spLocks/>
          </p:cNvSpPr>
          <p:nvPr/>
        </p:nvSpPr>
        <p:spPr>
          <a:xfrm>
            <a:off x="7162802" y="2659221"/>
            <a:ext cx="2385558" cy="355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replace(“s”,”bb”)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.split(", ")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.strip()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.upper()</a:t>
            </a:r>
          </a:p>
        </p:txBody>
      </p:sp>
    </p:spTree>
    <p:extLst>
      <p:ext uri="{BB962C8B-B14F-4D97-AF65-F5344CB8AC3E}">
        <p14:creationId xmlns:p14="http://schemas.microsoft.com/office/powerpoint/2010/main" val="97251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76596"/>
          </a:xfrm>
        </p:spPr>
        <p:txBody>
          <a:bodyPr>
            <a:normAutofit/>
          </a:bodyPr>
          <a:lstStyle/>
          <a:p>
            <a:pPr algn="ctr" rtl="1"/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2"/>
              </a:rPr>
              <a:t>list Methods</a:t>
            </a:r>
            <a:b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3"/>
              </a:rPr>
              <a:t>set Methods</a:t>
            </a:r>
            <a:b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4"/>
              </a:rPr>
              <a:t>dic Methods</a:t>
            </a:r>
            <a:b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5"/>
              </a:rPr>
              <a:t>tuple Methods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780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اول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نام، نام خانوادگی و تاریخ تولد کاربر را گرفته و متن زیر را بدهد.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ctr">
              <a:buNone/>
            </a:pPr>
            <a:b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Hi Hasan Jabbari you are 23 years old</a:t>
            </a:r>
            <a:endParaRPr lang="fa-IR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119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دوم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نام کاربری و رمز عبور کاربر را گرفته و متن زیر را بدهد.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ctr">
              <a:buNone/>
            </a:pPr>
            <a:b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Hi Jabbari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79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your password **** is 4 letter long.</a:t>
            </a:r>
            <a:endParaRPr lang="fa-IR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505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ED271EAF-A0F5-AF98-647D-A6FC081BCF85}"/>
              </a:ext>
            </a:extLst>
          </p:cNvPr>
          <p:cNvSpPr/>
          <p:nvPr/>
        </p:nvSpPr>
        <p:spPr>
          <a:xfrm>
            <a:off x="7514253" y="2995126"/>
            <a:ext cx="2817845" cy="6624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01A3F51-6D67-B110-F8F5-F29D8ECB2095}"/>
              </a:ext>
            </a:extLst>
          </p:cNvPr>
          <p:cNvSpPr/>
          <p:nvPr/>
        </p:nvSpPr>
        <p:spPr>
          <a:xfrm>
            <a:off x="4525347" y="2425959"/>
            <a:ext cx="3013788" cy="18194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F(x)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2C5042F-8D7F-1954-B09E-55960E1D21AD}"/>
              </a:ext>
            </a:extLst>
          </p:cNvPr>
          <p:cNvSpPr/>
          <p:nvPr/>
        </p:nvSpPr>
        <p:spPr>
          <a:xfrm>
            <a:off x="1707502" y="3004457"/>
            <a:ext cx="2817845" cy="6624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5A0B1-3366-F0EA-0FCC-D2380E22C9CF}"/>
              </a:ext>
            </a:extLst>
          </p:cNvPr>
          <p:cNvSpPr txBox="1"/>
          <p:nvPr/>
        </p:nvSpPr>
        <p:spPr>
          <a:xfrm>
            <a:off x="4525347" y="905069"/>
            <a:ext cx="3013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/>
              <a:t>ماشین ها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51221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D878EC-BEA8-E19C-CA08-1780CE7489D3}"/>
                  </a:ext>
                </a:extLst>
              </p:cNvPr>
              <p:cNvSpPr txBox="1"/>
              <p:nvPr/>
            </p:nvSpPr>
            <p:spPr>
              <a:xfrm>
                <a:off x="1402702" y="1457598"/>
                <a:ext cx="93865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/>
                          <m:t>x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/>
                  <a:t>+14</a:t>
                </a:r>
              </a:p>
              <a:p>
                <a:pPr algn="ctr"/>
                <a:r>
                  <a:rPr lang="en-US" sz="3600"/>
                  <a:t>F(5) = 25+14 = 39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D878EC-BEA8-E19C-CA08-1780CE748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02" y="1457598"/>
                <a:ext cx="9386595" cy="1200329"/>
              </a:xfrm>
              <a:prstGeom prst="rect">
                <a:avLst/>
              </a:prstGeom>
              <a:blipFill>
                <a:blip r:embed="rId2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F70DE-F34E-DA59-6A88-C364E83F6D48}"/>
                  </a:ext>
                </a:extLst>
              </p:cNvPr>
              <p:cNvSpPr txBox="1"/>
              <p:nvPr/>
            </p:nvSpPr>
            <p:spPr>
              <a:xfrm>
                <a:off x="1402702" y="4200074"/>
                <a:ext cx="938659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/>
                  <a:t>F(x, 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/>
                          <m:t>x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/>
                  <a:t>+y</a:t>
                </a:r>
              </a:p>
              <a:p>
                <a:pPr algn="ctr"/>
                <a:r>
                  <a:rPr lang="en-US" sz="3200"/>
                  <a:t>F(10, 4) = 100+4 = 104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F70DE-F34E-DA59-6A88-C364E83F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02" y="4200074"/>
                <a:ext cx="9386595" cy="1077218"/>
              </a:xfrm>
              <a:prstGeom prst="rect">
                <a:avLst/>
              </a:prstGeom>
              <a:blipFill>
                <a:blip r:embed="rId3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داده های ساده</a:t>
            </a:r>
            <a:br>
              <a:rPr lang="fa-IR" sz="400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Basic </a:t>
            </a:r>
            <a:r>
              <a:rPr lang="en-US" sz="4000" cap="none" err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DataTypes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int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12, -4, 25888883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اعداد بدون اعشار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float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20.0, -5.125646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اعداد اعشاری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str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“Hello”, ‘Hasan’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متن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bool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True, False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درست یا غلط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197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7B01-A61F-5A12-4A44-7A39E68C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55102"/>
          </a:xfrm>
        </p:spPr>
        <p:txBody>
          <a:bodyPr>
            <a:normAutofit/>
          </a:bodyPr>
          <a:lstStyle/>
          <a:p>
            <a:pPr algn="ctr"/>
            <a:r>
              <a:rPr lang="en-US" sz="7200" cap="none">
                <a:latin typeface="Adobe Arabic" panose="02040503050201020203" pitchFamily="18" charset="-78"/>
                <a:cs typeface="Adobe Arabic" panose="02040503050201020203" pitchFamily="18" charset="-78"/>
              </a:rPr>
              <a:t>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F8B8-A06B-C1AA-6EC0-ACC54C48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print(“Hello World”)</a:t>
            </a:r>
          </a:p>
          <a:p>
            <a:pPr marL="0" indent="0">
              <a:buNone/>
            </a:pPr>
            <a:endParaRPr lang="en-US" sz="2800" cap="none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>
              <a:buNone/>
            </a:pPr>
            <a:r>
              <a:rPr lang="en-US" sz="2800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output:</a:t>
            </a:r>
          </a:p>
          <a:p>
            <a:pPr marL="0" indent="0">
              <a:buNone/>
            </a:pPr>
            <a:r>
              <a:rPr lang="en-US" sz="2800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9373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539E-FF43-6635-ABAD-BB327AA8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64702"/>
            <a:ext cx="9905998" cy="3626498"/>
          </a:xfrm>
        </p:spPr>
        <p:txBody>
          <a:bodyPr/>
          <a:lstStyle/>
          <a:p>
            <a:r>
              <a:rPr lang="en-US" cap="none"/>
              <a:t>+		</a:t>
            </a:r>
            <a:r>
              <a:rPr lang="fa-IR" cap="none"/>
              <a:t>جمع</a:t>
            </a:r>
            <a:endParaRPr lang="en-US" cap="none"/>
          </a:p>
          <a:p>
            <a:r>
              <a:rPr lang="en-US" cap="none"/>
              <a:t>-		</a:t>
            </a:r>
            <a:r>
              <a:rPr lang="fa-IR" cap="none"/>
              <a:t>تفریق</a:t>
            </a:r>
            <a:endParaRPr lang="en-US" cap="none"/>
          </a:p>
          <a:p>
            <a:r>
              <a:rPr lang="en-US" cap="none"/>
              <a:t>*		</a:t>
            </a:r>
            <a:r>
              <a:rPr lang="fa-IR" cap="none"/>
              <a:t>ضرب</a:t>
            </a:r>
            <a:endParaRPr lang="en-US" cap="none"/>
          </a:p>
          <a:p>
            <a:r>
              <a:rPr lang="en-US" cap="none"/>
              <a:t>/		</a:t>
            </a:r>
            <a:r>
              <a:rPr lang="fa-IR" cap="none"/>
              <a:t>تقسیم</a:t>
            </a:r>
            <a:endParaRPr lang="en-US" cap="none"/>
          </a:p>
          <a:p>
            <a:r>
              <a:rPr lang="en-US" cap="none"/>
              <a:t>//	</a:t>
            </a:r>
            <a:r>
              <a:rPr lang="fa-IR" cap="none"/>
              <a:t>تقسیم بدون اعشار</a:t>
            </a:r>
            <a:endParaRPr lang="en-US" cap="none"/>
          </a:p>
          <a:p>
            <a:r>
              <a:rPr lang="en-US" cap="none"/>
              <a:t>**	</a:t>
            </a:r>
            <a:r>
              <a:rPr lang="fa-IR" cap="none"/>
              <a:t>توان</a:t>
            </a:r>
            <a:endParaRPr lang="en-US" cap="none"/>
          </a:p>
          <a:p>
            <a:r>
              <a:rPr lang="en-US" cap="none"/>
              <a:t>%	</a:t>
            </a:r>
            <a:r>
              <a:rPr lang="fa-IR" cap="none"/>
              <a:t>باقی مانده</a:t>
            </a:r>
            <a:endParaRPr lang="en-US" cap="non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E2ED15-684C-00B1-B26A-E119BD75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55102"/>
          </a:xfrm>
        </p:spPr>
        <p:txBody>
          <a:bodyPr>
            <a:normAutofit/>
          </a:bodyPr>
          <a:lstStyle/>
          <a:p>
            <a:pPr algn="ctr"/>
            <a:r>
              <a:rPr lang="fa-IR" sz="7200" cap="none">
                <a:latin typeface="Adobe Arabic" panose="02040503050201020203" pitchFamily="18" charset="-78"/>
                <a:cs typeface="Adobe Arabic" panose="02040503050201020203" pitchFamily="18" charset="-78"/>
              </a:rPr>
              <a:t>عملگرهای ریاضی</a:t>
            </a:r>
            <a:endParaRPr lang="en-US" sz="7200" cap="none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944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greeting = ‘Hello You’</a:t>
            </a:r>
          </a:p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print(greeting)</a:t>
            </a:r>
          </a:p>
          <a:p>
            <a:pPr marL="0" indent="0" algn="ctr">
              <a:buNone/>
            </a:pP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‘Hello You’</a:t>
            </a:r>
            <a:endParaRPr lang="fa-IR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320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داده های پیچیده تر</a:t>
            </a:r>
            <a:br>
              <a:rPr lang="fa-IR" sz="400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More Advance </a:t>
            </a:r>
            <a:r>
              <a:rPr lang="en-US" sz="4000" cap="none" err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DataTypes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list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[]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Set 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{}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dict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{key:value}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tuple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()</a:t>
            </a:r>
          </a:p>
        </p:txBody>
      </p:sp>
    </p:spTree>
    <p:extLst>
      <p:ext uri="{BB962C8B-B14F-4D97-AF65-F5344CB8AC3E}">
        <p14:creationId xmlns:p14="http://schemas.microsoft.com/office/powerpoint/2010/main" val="72442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‘Hello World’. upper()</a:t>
            </a:r>
          </a:p>
          <a:p>
            <a:pPr marL="0" indent="0" algn="ctr">
              <a:buNone/>
            </a:pP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‘HELLO WORLD’</a:t>
            </a:r>
            <a:endParaRPr lang="fa-IR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0814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273</TotalTime>
  <Words>356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Arabic</vt:lpstr>
      <vt:lpstr>Arial</vt:lpstr>
      <vt:lpstr>Cambria Math</vt:lpstr>
      <vt:lpstr>Century Gothic</vt:lpstr>
      <vt:lpstr>Mesh</vt:lpstr>
      <vt:lpstr>جلسه اول</vt:lpstr>
      <vt:lpstr>PowerPoint Presentation</vt:lpstr>
      <vt:lpstr>PowerPoint Presentation</vt:lpstr>
      <vt:lpstr>داده های ساده Basic DataTypes</vt:lpstr>
      <vt:lpstr>print()</vt:lpstr>
      <vt:lpstr>عملگرهای ریاضی</vt:lpstr>
      <vt:lpstr>Variables</vt:lpstr>
      <vt:lpstr>داده های پیچیده تر More Advance DataTypes</vt:lpstr>
      <vt:lpstr>Methods</vt:lpstr>
      <vt:lpstr>Used Functions</vt:lpstr>
      <vt:lpstr>Used str Methods</vt:lpstr>
      <vt:lpstr>list Methods set Methods dic Methods tuple Methods</vt:lpstr>
      <vt:lpstr>سوال اول</vt:lpstr>
      <vt:lpstr>سوال دوم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جلسه اول</dc:title>
  <dc:creator>Hasan Jabbari</dc:creator>
  <cp:lastModifiedBy>Hasan Jabbari</cp:lastModifiedBy>
  <cp:revision>1</cp:revision>
  <dcterms:created xsi:type="dcterms:W3CDTF">2023-12-08T16:12:45Z</dcterms:created>
  <dcterms:modified xsi:type="dcterms:W3CDTF">2023-12-08T20:47:42Z</dcterms:modified>
</cp:coreProperties>
</file>