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64" r:id="rId5"/>
    <p:sldId id="282" r:id="rId6"/>
    <p:sldId id="284" r:id="rId7"/>
    <p:sldId id="285" r:id="rId8"/>
    <p:sldId id="288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7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72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4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91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4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06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6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65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06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7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9267-1CA3-4AD2-847A-13DEF5612BDC}" type="datetimeFigureOut">
              <a:rPr lang="es-MX" smtClean="0"/>
              <a:t>21/02/2021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24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Adeudos por doctor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91" y="1551763"/>
            <a:ext cx="7409218" cy="33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9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Finalidad  del proyecto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sp>
        <p:nvSpPr>
          <p:cNvPr id="11" name="3 CuadroTexto"/>
          <p:cNvSpPr txBox="1">
            <a:spLocks noChangeArrowheads="1"/>
          </p:cNvSpPr>
          <p:nvPr/>
        </p:nvSpPr>
        <p:spPr bwMode="auto">
          <a:xfrm>
            <a:off x="214313" y="955213"/>
            <a:ext cx="1162301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s-MX" altLang="es-MX" sz="1800" dirty="0">
                <a:latin typeface="+mn-lt"/>
              </a:rPr>
              <a:t>Se </a:t>
            </a:r>
            <a:r>
              <a:rPr lang="es-MX" altLang="es-MX" sz="1800" dirty="0">
                <a:latin typeface="+mn-lt"/>
              </a:rPr>
              <a:t>requiere</a:t>
            </a:r>
            <a:r>
              <a:rPr lang="es-MX" altLang="es-MX" sz="1800" dirty="0">
                <a:latin typeface="+mn-lt"/>
              </a:rPr>
              <a:t> hacer llegar a los doctores que consideremos necesario un listado con los pagos que tienen pendientes, para ello se requiere una forma en que se pueda hacer desde el sistema y sin necesidad de copiar la información </a:t>
            </a:r>
            <a:r>
              <a:rPr lang="es-MX" altLang="es-MX" sz="1800" dirty="0">
                <a:latin typeface="+mn-lt"/>
              </a:rPr>
              <a:t>de forma manual </a:t>
            </a:r>
            <a:r>
              <a:rPr lang="es-MX" altLang="es-MX" sz="1800" dirty="0">
                <a:latin typeface="+mn-lt"/>
              </a:rPr>
              <a:t>y después procesarla</a:t>
            </a:r>
            <a:r>
              <a:rPr lang="es-MX" altLang="es-MX" sz="18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.</a:t>
            </a:r>
            <a:endParaRPr lang="es-MX" altLang="es-MX" sz="1800" dirty="0" smtClean="0">
              <a:solidFill>
                <a:schemeClr val="accent1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1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Actualmente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191095" y="822960"/>
            <a:ext cx="657141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/>
              <a:t>La </a:t>
            </a:r>
            <a:r>
              <a:rPr lang="es-MX" altLang="es-MX" dirty="0" smtClean="0"/>
              <a:t>pantalla de adeudos por doctor cuenta con un filtro que nos permite traer la información de solo un doctor.</a:t>
            </a:r>
            <a:endParaRPr lang="es-MX" altLang="es-MX" dirty="0"/>
          </a:p>
          <a:p>
            <a:endParaRPr lang="es-MX" altLang="es-MX" dirty="0"/>
          </a:p>
          <a:p>
            <a:r>
              <a:rPr lang="es-MX" altLang="es-MX" dirty="0"/>
              <a:t>Este listado </a:t>
            </a:r>
            <a:r>
              <a:rPr lang="es-MX" altLang="es-MX" dirty="0" smtClean="0"/>
              <a:t>es útil para revisarlo en el sistema, ya que nos permite filtrar cada una de las columnas.</a:t>
            </a:r>
          </a:p>
          <a:p>
            <a:endParaRPr lang="es-MX" altLang="es-MX" dirty="0"/>
          </a:p>
          <a:p>
            <a:r>
              <a:rPr lang="es-MX" altLang="es-MX" dirty="0" smtClean="0"/>
              <a:t>Para poderlo enviar sería necesario copiarlo y pegarlo en algún editor para después hacer el envío por correo.</a:t>
            </a:r>
            <a:endParaRPr lang="es-MX" altLang="es-MX" dirty="0"/>
          </a:p>
          <a:p>
            <a:endParaRPr lang="es-MX" alt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" y="822960"/>
            <a:ext cx="4990053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8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Propuesta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191095" y="822960"/>
            <a:ext cx="65714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 smtClean="0"/>
              <a:t>El cambio se hará en la opción que ya mencionamos y que se puede modificar para lograr el objetivo.</a:t>
            </a:r>
            <a:endParaRPr lang="es-MX" altLang="es-MX" dirty="0"/>
          </a:p>
          <a:p>
            <a:endParaRPr lang="es-MX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7006"/>
            <a:ext cx="5245499" cy="41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Propuesta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852159" y="822960"/>
            <a:ext cx="5910349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 smtClean="0"/>
              <a:t>Al ingresar a esta, notaremos que hay dos botones nuevos y un filtro más.</a:t>
            </a:r>
          </a:p>
          <a:p>
            <a:endParaRPr lang="es-MX" altLang="es-MX" dirty="0"/>
          </a:p>
          <a:p>
            <a:r>
              <a:rPr lang="es-MX" altLang="es-MX" dirty="0" smtClean="0"/>
              <a:t>El botón de Imprimir nos ayudará en caso de que se requiera entregar en persona el documento.</a:t>
            </a:r>
          </a:p>
          <a:p>
            <a:endParaRPr lang="es-MX" altLang="es-MX" dirty="0"/>
          </a:p>
          <a:p>
            <a:r>
              <a:rPr lang="es-MX" altLang="es-MX" dirty="0" smtClean="0"/>
              <a:t>El botón de Email servirá para enviarlo por correo.</a:t>
            </a:r>
          </a:p>
          <a:p>
            <a:endParaRPr lang="es-MX" altLang="es-MX" dirty="0"/>
          </a:p>
          <a:p>
            <a:r>
              <a:rPr lang="es-MX" altLang="es-MX" dirty="0" smtClean="0"/>
              <a:t>El filtro que acabamos de agregar, nos sirve para definir si queremos ver los trabajos CON ADEUDO, LOS PAGADOS o TODOS.</a:t>
            </a:r>
          </a:p>
          <a:p>
            <a:endParaRPr lang="es-MX" altLang="es-MX" dirty="0" smtClean="0"/>
          </a:p>
          <a:p>
            <a:r>
              <a:rPr lang="es-MX" altLang="es-MX" dirty="0" smtClean="0"/>
              <a:t>En automático se tendrá seleccionados los NO PAGADOS, ya que son los que nos interesa enviar o tener a la mano para mostrar a los doctores.</a:t>
            </a:r>
          </a:p>
          <a:p>
            <a:endParaRPr lang="es-MX" altLang="es-MX" dirty="0"/>
          </a:p>
          <a:p>
            <a:endParaRPr lang="es-MX" alt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3" y="757006"/>
            <a:ext cx="5632078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8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Propuesta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852159" y="822960"/>
            <a:ext cx="59103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 smtClean="0"/>
              <a:t>Si elegimos el botón de Imprimir, nos muestra directamente el listado.</a:t>
            </a:r>
            <a:endParaRPr lang="es-MX" altLang="es-MX" dirty="0"/>
          </a:p>
          <a:p>
            <a:endParaRPr lang="es-MX" alt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" y="757006"/>
            <a:ext cx="4511654" cy="49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Propuesta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852159" y="822960"/>
            <a:ext cx="59103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 smtClean="0"/>
              <a:t>El botón de Email nos abrirá una ventana con el correo de los doctores ya cargado, podemos cambiarlo se es necesario.</a:t>
            </a:r>
          </a:p>
          <a:p>
            <a:endParaRPr lang="es-MX" altLang="es-MX" dirty="0" smtClean="0"/>
          </a:p>
          <a:p>
            <a:r>
              <a:rPr lang="es-MX" altLang="es-MX" dirty="0" smtClean="0"/>
              <a:t>Una vez que colocamos el correo y algún comentario extra, podemos enviar el correo. </a:t>
            </a:r>
          </a:p>
          <a:p>
            <a:endParaRPr lang="es-MX" altLang="es-MX" dirty="0"/>
          </a:p>
          <a:p>
            <a:r>
              <a:rPr lang="es-MX" altLang="es-MX" dirty="0" smtClean="0"/>
              <a:t>El sistema nos mostrará una confirmación.</a:t>
            </a:r>
            <a:endParaRPr lang="es-MX" altLang="es-MX" dirty="0"/>
          </a:p>
          <a:p>
            <a:endParaRPr lang="es-MX" alt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7" y="822960"/>
            <a:ext cx="3925022" cy="222393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7" y="3171584"/>
            <a:ext cx="3925022" cy="24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8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Propuesta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852159" y="822960"/>
            <a:ext cx="591034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 smtClean="0"/>
              <a:t>A los doctores les llegará un correo con el asunto “Adeudos Actualizados” del remitente llamado “Adeudos al día”</a:t>
            </a:r>
            <a:r>
              <a:rPr lang="es-MX" altLang="es-MX" dirty="0" smtClean="0"/>
              <a:t>.</a:t>
            </a:r>
          </a:p>
          <a:p>
            <a:endParaRPr lang="es-MX" altLang="es-MX" dirty="0"/>
          </a:p>
          <a:p>
            <a:r>
              <a:rPr lang="es-MX" altLang="es-MX" dirty="0" smtClean="0"/>
              <a:t>En este aparecerán los comentarios que nosotros hayamos colocado y también el archivo que pudimos ver anteriormente.</a:t>
            </a:r>
            <a:endParaRPr lang="es-MX" altLang="es-MX" dirty="0"/>
          </a:p>
          <a:p>
            <a:endParaRPr lang="es-MX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" y="766149"/>
            <a:ext cx="5800959" cy="38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3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Necesidades de desarrollo</a:t>
            </a:r>
            <a:endParaRPr lang="es-MX" alt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CuadroTexto 1"/>
          <p:cNvSpPr txBox="1">
            <a:spLocks noChangeArrowheads="1"/>
          </p:cNvSpPr>
          <p:nvPr/>
        </p:nvSpPr>
        <p:spPr bwMode="auto">
          <a:xfrm>
            <a:off x="215437" y="859069"/>
            <a:ext cx="1188320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altLang="es-MX" dirty="0" smtClean="0"/>
              <a:t>Definir el “Nombre del remitente” ya que cuando llega el correo es el nombre que aparecerá.</a:t>
            </a:r>
          </a:p>
          <a:p>
            <a:pPr marL="285750" indent="-285750">
              <a:buFontTx/>
              <a:buChar char="-"/>
            </a:pPr>
            <a:r>
              <a:rPr lang="es-MX" altLang="es-MX" dirty="0" smtClean="0"/>
              <a:t>Definir el “Cuerpo del correo” para saber la redacción exacta que se quiere hacer.</a:t>
            </a:r>
          </a:p>
          <a:p>
            <a:pPr marL="285750" indent="-285750">
              <a:buFontTx/>
              <a:buChar char="-"/>
            </a:pPr>
            <a:r>
              <a:rPr lang="es-MX" altLang="es-MX" dirty="0" smtClean="0"/>
              <a:t>Definir el “Asunto del correo”</a:t>
            </a:r>
          </a:p>
          <a:p>
            <a:pPr marL="285750" indent="-285750">
              <a:buFontTx/>
              <a:buChar char="-"/>
            </a:pPr>
            <a:r>
              <a:rPr lang="es-MX" altLang="es-MX" dirty="0" smtClean="0"/>
              <a:t>Definir el acomodo y los elementos que serán visibles tanto en la impresión como en el archivo que se enviará por correo.</a:t>
            </a:r>
          </a:p>
          <a:p>
            <a:pPr marL="285750" indent="-285750">
              <a:buFontTx/>
              <a:buChar char="-"/>
            </a:pPr>
            <a:endParaRPr lang="es-MX" altLang="es-MX" dirty="0"/>
          </a:p>
          <a:p>
            <a:endParaRPr lang="es-MX" altLang="es-MX" dirty="0"/>
          </a:p>
          <a:p>
            <a:endParaRPr lang="es-MX" altLang="es-MX" dirty="0"/>
          </a:p>
          <a:p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3493919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404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MR-JOC</dc:creator>
  <cp:lastModifiedBy>MR-JOC</cp:lastModifiedBy>
  <cp:revision>7</cp:revision>
  <dcterms:created xsi:type="dcterms:W3CDTF">2021-02-22T04:10:58Z</dcterms:created>
  <dcterms:modified xsi:type="dcterms:W3CDTF">2021-02-22T05:11:33Z</dcterms:modified>
</cp:coreProperties>
</file>