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64" r:id="rId5"/>
    <p:sldId id="282" r:id="rId6"/>
    <p:sldId id="284" r:id="rId7"/>
    <p:sldId id="285" r:id="rId8"/>
    <p:sldId id="288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7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72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46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09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4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0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6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65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06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7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19267-1CA3-4AD2-847A-13DEF5612BDC}" type="datetimeFigureOut">
              <a:rPr lang="es-MX" smtClean="0"/>
              <a:t>10/03/2024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E6D2-CCC5-45D8-A9FA-B103D67254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24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Adeudos por doctor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391" y="1551763"/>
            <a:ext cx="7409218" cy="33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Finalidad  del proyecto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sp>
        <p:nvSpPr>
          <p:cNvPr id="11" name="3 CuadroTexto"/>
          <p:cNvSpPr txBox="1">
            <a:spLocks noChangeArrowheads="1"/>
          </p:cNvSpPr>
          <p:nvPr/>
        </p:nvSpPr>
        <p:spPr bwMode="auto">
          <a:xfrm>
            <a:off x="214313" y="955213"/>
            <a:ext cx="11623011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s-MX" altLang="es-MX" sz="1800" dirty="0">
                <a:latin typeface="+mn-lt"/>
              </a:rPr>
              <a:t>Se requiere hacer llegar a los doctores que consideremos necesario un listado con los pagos que tienen pendientes, para ello se requiere una forma en que se pueda hacer desde el sistema y sin necesidad de copiar la información de forma manual y después procesarla</a:t>
            </a:r>
            <a:r>
              <a:rPr lang="es-MX" altLang="es-MX" sz="180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1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Actualmente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191095" y="822960"/>
            <a:ext cx="657141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La pantalla de adeudos por doctor cuenta con un filtro que nos permite traer la información de solo un doctor.</a:t>
            </a:r>
          </a:p>
          <a:p>
            <a:endParaRPr lang="es-MX" altLang="es-MX" dirty="0"/>
          </a:p>
          <a:p>
            <a:r>
              <a:rPr lang="es-MX" altLang="es-MX" dirty="0"/>
              <a:t>Este listado es útil para revisarlo en el sistema, ya que nos permite filtrar cada una de las columnas.</a:t>
            </a:r>
          </a:p>
          <a:p>
            <a:endParaRPr lang="es-MX" altLang="es-MX" dirty="0"/>
          </a:p>
          <a:p>
            <a:r>
              <a:rPr lang="es-MX" altLang="es-MX" dirty="0"/>
              <a:t>Para poderlo enviar sería necesario copiarlo y pegarlo en algún editor para después hacer el envío por correo.</a:t>
            </a:r>
          </a:p>
          <a:p>
            <a:endParaRPr lang="es-MX" alt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" y="822960"/>
            <a:ext cx="4990053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191095" y="822960"/>
            <a:ext cx="65714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El cambio se hará en la opción que ya mencionamos y que se puede modificar para lograr el objetivo.</a:t>
            </a:r>
          </a:p>
          <a:p>
            <a:endParaRPr lang="es-MX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006"/>
            <a:ext cx="5245499" cy="41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Al ingresar a esta, notaremos que hay dos botones nuevos y un filtro más.</a:t>
            </a:r>
          </a:p>
          <a:p>
            <a:endParaRPr lang="es-MX" altLang="es-MX" dirty="0"/>
          </a:p>
          <a:p>
            <a:r>
              <a:rPr lang="es-MX" altLang="es-MX" dirty="0"/>
              <a:t>El botón de Imprimir nos ayudará en caso de que se requiera entregar en persona el documento.</a:t>
            </a:r>
          </a:p>
          <a:p>
            <a:endParaRPr lang="es-MX" altLang="es-MX" dirty="0"/>
          </a:p>
          <a:p>
            <a:r>
              <a:rPr lang="es-MX" altLang="es-MX" dirty="0"/>
              <a:t>El botón de Email servirá para enviarlo por correo.</a:t>
            </a:r>
          </a:p>
          <a:p>
            <a:endParaRPr lang="es-MX" altLang="es-MX" dirty="0"/>
          </a:p>
          <a:p>
            <a:r>
              <a:rPr lang="es-MX" altLang="es-MX" dirty="0"/>
              <a:t>El filtro que acabamos de agregar, nos sirve para definir si queremos ver los trabajos CON ADEUDO, LOS PAGADOS o TODOS.</a:t>
            </a:r>
          </a:p>
          <a:p>
            <a:endParaRPr lang="es-MX" altLang="es-MX" dirty="0"/>
          </a:p>
          <a:p>
            <a:r>
              <a:rPr lang="es-MX" altLang="es-MX" dirty="0"/>
              <a:t>En automático se tendrá seleccionados los NO PAGADOS, ya que son los que nos interesa enviar o tener a la mano para mostrar a los doctores.</a:t>
            </a:r>
          </a:p>
          <a:p>
            <a:endParaRPr lang="es-MX" altLang="es-MX" dirty="0"/>
          </a:p>
          <a:p>
            <a:endParaRPr lang="es-MX" alt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" y="757006"/>
            <a:ext cx="5632078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Si elegimos el botón de Imprimir, nos muestra directamente el listado.</a:t>
            </a:r>
          </a:p>
          <a:p>
            <a:endParaRPr lang="es-MX" alt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" y="757006"/>
            <a:ext cx="4511654" cy="49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El botón de Email nos abrirá una ventana con el correo de los doctores ya cargado, podemos cambiarlo se es necesario.</a:t>
            </a:r>
          </a:p>
          <a:p>
            <a:endParaRPr lang="es-MX" altLang="es-MX" dirty="0"/>
          </a:p>
          <a:p>
            <a:r>
              <a:rPr lang="es-MX" altLang="es-MX" dirty="0"/>
              <a:t>Una vez que colocamos el correo y algún comentario extra, podemos enviar el correo. </a:t>
            </a:r>
          </a:p>
          <a:p>
            <a:endParaRPr lang="es-MX" altLang="es-MX" dirty="0"/>
          </a:p>
          <a:p>
            <a:r>
              <a:rPr lang="es-MX" altLang="es-MX" dirty="0"/>
              <a:t>El sistema nos mostrará una confirmación.</a:t>
            </a:r>
          </a:p>
          <a:p>
            <a:endParaRPr lang="es-MX" alt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" y="822960"/>
            <a:ext cx="3925022" cy="22239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" y="3171584"/>
            <a:ext cx="3925022" cy="24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 txBox="1">
            <a:spLocks/>
          </p:cNvSpPr>
          <p:nvPr/>
        </p:nvSpPr>
        <p:spPr>
          <a:xfrm>
            <a:off x="214313" y="0"/>
            <a:ext cx="7202487" cy="63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Propuesta</a:t>
            </a:r>
            <a:endParaRPr lang="es-MX" sz="28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"/>
          <p:cNvSpPr txBox="1">
            <a:spLocks noChangeArrowheads="1"/>
          </p:cNvSpPr>
          <p:nvPr/>
        </p:nvSpPr>
        <p:spPr bwMode="auto">
          <a:xfrm>
            <a:off x="5852159" y="822960"/>
            <a:ext cx="591034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altLang="es-MX" dirty="0"/>
              <a:t>A los doctores les llegará un correo con el asunto “Adeudos Actualizados” del remitente llamado “Adeudos al día”.</a:t>
            </a:r>
          </a:p>
          <a:p>
            <a:endParaRPr lang="es-MX" altLang="es-MX" dirty="0"/>
          </a:p>
          <a:p>
            <a:r>
              <a:rPr lang="es-MX" altLang="es-MX" dirty="0"/>
              <a:t>En este aparecerán los comentarios que nosotros hayamos colocado y también el archivo que pudimos ver anteriormente.</a:t>
            </a:r>
          </a:p>
          <a:p>
            <a:endParaRPr lang="es-MX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" y="766149"/>
            <a:ext cx="5800959" cy="38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0" y="69215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117" y="5924420"/>
            <a:ext cx="2362530" cy="933580"/>
          </a:xfrm>
          <a:prstGeom prst="rect">
            <a:avLst/>
          </a:prstGeom>
        </p:spPr>
      </p:pic>
      <p:cxnSp>
        <p:nvCxnSpPr>
          <p:cNvPr id="12" name="7 Conector recto"/>
          <p:cNvCxnSpPr/>
          <p:nvPr/>
        </p:nvCxnSpPr>
        <p:spPr>
          <a:xfrm>
            <a:off x="0" y="5924420"/>
            <a:ext cx="12192000" cy="6119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457200" y="274638"/>
            <a:ext cx="8229600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alt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Necesidades de desarrollo</a:t>
            </a:r>
          </a:p>
        </p:txBody>
      </p:sp>
      <p:sp>
        <p:nvSpPr>
          <p:cNvPr id="14" name="CuadroTexto 1"/>
          <p:cNvSpPr txBox="1">
            <a:spLocks noChangeArrowheads="1"/>
          </p:cNvSpPr>
          <p:nvPr/>
        </p:nvSpPr>
        <p:spPr bwMode="auto">
          <a:xfrm>
            <a:off x="215437" y="859069"/>
            <a:ext cx="118832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altLang="es-MX" dirty="0"/>
              <a:t>Definir el “Nombre del remitente” ya que cuando llega el correo es el nombre que aparecerá.</a:t>
            </a:r>
          </a:p>
          <a:p>
            <a:pPr marL="285750" indent="-285750">
              <a:buFontTx/>
              <a:buChar char="-"/>
            </a:pPr>
            <a:r>
              <a:rPr lang="es-MX" altLang="es-MX" dirty="0"/>
              <a:t>Definir el “Cuerpo del correo” para saber la redacción exacta que se quiere hacer.</a:t>
            </a:r>
          </a:p>
          <a:p>
            <a:pPr marL="285750" indent="-285750">
              <a:buFontTx/>
              <a:buChar char="-"/>
            </a:pPr>
            <a:r>
              <a:rPr lang="es-MX" altLang="es-MX" dirty="0"/>
              <a:t>Definir el “Asunto del correo”</a:t>
            </a:r>
          </a:p>
          <a:p>
            <a:pPr marL="285750" indent="-285750">
              <a:buFontTx/>
              <a:buChar char="-"/>
            </a:pPr>
            <a:r>
              <a:rPr lang="es-MX" altLang="es-MX" dirty="0"/>
              <a:t>Definir el acomodo y los elementos que serán visibles tanto en la impresión como en el archivo que se enviará por correo.</a:t>
            </a:r>
          </a:p>
          <a:p>
            <a:pPr marL="285750" indent="-285750">
              <a:buFontTx/>
              <a:buChar char="-"/>
            </a:pPr>
            <a:endParaRPr lang="es-MX" altLang="es-MX" dirty="0"/>
          </a:p>
          <a:p>
            <a:endParaRPr lang="es-MX" altLang="es-MX" dirty="0"/>
          </a:p>
          <a:p>
            <a:endParaRPr lang="es-MX" altLang="es-MX" dirty="0"/>
          </a:p>
          <a:p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49391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404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MR-JOC</dc:creator>
  <cp:lastModifiedBy>JORGE OVIEDO CERDA</cp:lastModifiedBy>
  <cp:revision>7</cp:revision>
  <dcterms:created xsi:type="dcterms:W3CDTF">2021-02-22T04:10:58Z</dcterms:created>
  <dcterms:modified xsi:type="dcterms:W3CDTF">2024-03-13T15:55:38Z</dcterms:modified>
</cp:coreProperties>
</file>