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000" autoAdjust="0"/>
    <p:restoredTop sz="94660"/>
  </p:normalViewPr>
  <p:slideViewPr>
    <p:cSldViewPr snapToGrid="0">
      <p:cViewPr varScale="1">
        <p:scale>
          <a:sx n="73" d="100"/>
          <a:sy n="73" d="100"/>
        </p:scale>
        <p:origin x="618" y="7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tableStyles" Target="tableStyles.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73" name=""/>
        <p:cNvGrpSpPr/>
        <p:nvPr/>
      </p:nvGrpSpPr>
      <p:grpSpPr>
        <a:xfrm>
          <a:off x="0" y="0"/>
          <a:ext cx="0" cy="0"/>
          <a:chOff x="0" y="0"/>
          <a:chExt cx="0" cy="0"/>
        </a:xfrm>
      </p:grpSpPr>
      <p:sp>
        <p:nvSpPr>
          <p:cNvPr id="1048717"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18"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9"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20"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21"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22"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9" name=""/>
        <p:cNvGrpSpPr/>
        <p:nvPr/>
      </p:nvGrpSpPr>
      <p:grpSpPr>
        <a:xfrm>
          <a:off x="0" y="0"/>
          <a:ext cx="0" cy="0"/>
          <a:chOff x="0" y="0"/>
          <a:chExt cx="0" cy="0"/>
        </a:xfrm>
      </p:grpSpPr>
      <p:pic>
        <p:nvPicPr>
          <p:cNvPr id="2097153" name="Picture 6" descr="Droplets-HD-Title-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581"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dirty="0" lang="en-US"/>
          </a:p>
        </p:txBody>
      </p:sp>
      <p:sp>
        <p:nvSpPr>
          <p:cNvPr id="1048582" name="Subtitle 2"/>
          <p:cNvSpPr>
            <a:spLocks noGrp="1"/>
          </p:cNvSpPr>
          <p:nvPr>
            <p:ph type="subTitle" idx="1"/>
          </p:nvPr>
        </p:nvSpPr>
        <p:spPr>
          <a:xfrm>
            <a:off x="1751012" y="3886200"/>
            <a:ext cx="8689976" cy="1371599"/>
          </a:xfrm>
        </p:spPr>
        <p:txBody>
          <a:bodyPr>
            <a:normAutofit/>
          </a:bodyPr>
          <a:lstStyle>
            <a:lvl1pPr algn="ctr" indent="0" marL="0">
              <a:buNone/>
              <a:defRPr sz="2200">
                <a:solidFill>
                  <a:schemeClr val="bg1">
                    <a:lumMod val="50000"/>
                  </a:schemeClr>
                </a:solidFill>
              </a:defRPr>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smtClean="0"/>
              <a:t>Click to edit Master subtitle style</a:t>
            </a:r>
            <a:endParaRPr dirty="0" lang="en-US"/>
          </a:p>
        </p:txBody>
      </p:sp>
      <p:sp>
        <p:nvSpPr>
          <p:cNvPr id="1048583" name="Date Placeholder 3"/>
          <p:cNvSpPr>
            <a:spLocks noGrp="1"/>
          </p:cNvSpPr>
          <p:nvPr>
            <p:ph type="dt" sz="half" idx="10"/>
          </p:nvPr>
        </p:nvSpPr>
        <p:spPr/>
        <p:txBody>
          <a:bodyPr/>
          <a:p>
            <a:fld id="{5923F103-BC34-4FE4-A40E-EDDEECFDA5D0}" type="datetimeFigureOut">
              <a:rPr lang="en-US" smtClean="0"/>
              <a:t>10/20/2023</a:t>
            </a:fld>
            <a:endParaRPr dirty="0" lang="en-US"/>
          </a:p>
        </p:txBody>
      </p:sp>
      <p:sp>
        <p:nvSpPr>
          <p:cNvPr id="1048584" name="Footer Placeholder 4"/>
          <p:cNvSpPr>
            <a:spLocks noGrp="1"/>
          </p:cNvSpPr>
          <p:nvPr>
            <p:ph type="ftr" sz="quarter" idx="11"/>
          </p:nvPr>
        </p:nvSpPr>
        <p:spPr/>
        <p:txBody>
          <a:bodyPr/>
          <a:p>
            <a:endParaRPr dirty="0" lang="en-US"/>
          </a:p>
        </p:txBody>
      </p:sp>
      <p:sp>
        <p:nvSpPr>
          <p:cNvPr id="1048585"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67" name=""/>
        <p:cNvGrpSpPr/>
        <p:nvPr/>
      </p:nvGrpSpPr>
      <p:grpSpPr>
        <a:xfrm>
          <a:off x="0" y="0"/>
          <a:ext cx="0" cy="0"/>
          <a:chOff x="0" y="0"/>
          <a:chExt cx="0" cy="0"/>
        </a:xfrm>
      </p:grpSpPr>
      <p:pic>
        <p:nvPicPr>
          <p:cNvPr id="2097171" name="Picture 9"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84"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dirty="0" lang="en-US"/>
          </a:p>
        </p:txBody>
      </p:sp>
      <p:sp>
        <p:nvSpPr>
          <p:cNvPr id="1048685" name="Picture Placeholder 2"/>
          <p:cNvSpPr>
            <a:spLocks noChangeAspect="1" noGrp="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dir="t" rig="threePt">
              <a:rot lat="0" lon="0" rev="2700000"/>
            </a:lightRig>
          </a:scene3d>
          <a:sp3d contourW="6350">
            <a:bevelT h="38100"/>
            <a:contourClr>
              <a:srgbClr val="C0C0C0"/>
            </a:contourClr>
          </a:sp3d>
        </p:spPr>
        <p:txBody>
          <a:bodyPr anchor="t"/>
          <a:lstStyle>
            <a:lvl1pPr algn="ct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smtClean="0"/>
              <a:t>Click icon to add picture</a:t>
            </a:r>
            <a:endParaRPr dirty="0" lang="en-US"/>
          </a:p>
        </p:txBody>
      </p:sp>
      <p:sp>
        <p:nvSpPr>
          <p:cNvPr id="1048686" name="Text Placeholder 3"/>
          <p:cNvSpPr>
            <a:spLocks noGrp="1"/>
          </p:cNvSpPr>
          <p:nvPr>
            <p:ph type="body" sz="half" idx="2"/>
          </p:nvPr>
        </p:nvSpPr>
        <p:spPr>
          <a:xfrm>
            <a:off x="913774" y="5108728"/>
            <a:ext cx="10364452" cy="682472"/>
          </a:xfrm>
        </p:spPr>
        <p:txBody>
          <a:bodyPr/>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Edit Master text styles</a:t>
            </a:r>
          </a:p>
        </p:txBody>
      </p:sp>
      <p:sp>
        <p:nvSpPr>
          <p:cNvPr id="1048687" name="Date Placeholder 4"/>
          <p:cNvSpPr>
            <a:spLocks noGrp="1"/>
          </p:cNvSpPr>
          <p:nvPr>
            <p:ph type="dt" sz="half" idx="10"/>
          </p:nvPr>
        </p:nvSpPr>
        <p:spPr/>
        <p:txBody>
          <a:bodyPr/>
          <a:p>
            <a:fld id="{2BE451C3-0FF4-47C4-B829-773ADF60F88C}" type="datetimeFigureOut">
              <a:rPr lang="en-US" smtClean="0"/>
              <a:t>10/20/2023</a:t>
            </a:fld>
            <a:endParaRPr dirty="0" lang="en-US"/>
          </a:p>
        </p:txBody>
      </p:sp>
      <p:sp>
        <p:nvSpPr>
          <p:cNvPr id="1048688" name="Footer Placeholder 5"/>
          <p:cNvSpPr>
            <a:spLocks noGrp="1"/>
          </p:cNvSpPr>
          <p:nvPr>
            <p:ph type="ftr" sz="quarter" idx="11"/>
          </p:nvPr>
        </p:nvSpPr>
        <p:spPr/>
        <p:txBody>
          <a:bodyPr/>
          <a:p>
            <a:endParaRPr dirty="0" lang="en-US"/>
          </a:p>
        </p:txBody>
      </p:sp>
      <p:sp>
        <p:nvSpPr>
          <p:cNvPr id="1048689" name="Slide Number Placeholder 6"/>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hf dt="0" ftr="0" hdr="0" sldNum="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9" name=""/>
        <p:cNvGrpSpPr/>
        <p:nvPr/>
      </p:nvGrpSpPr>
      <p:grpSpPr>
        <a:xfrm>
          <a:off x="0" y="0"/>
          <a:ext cx="0" cy="0"/>
          <a:chOff x="0" y="0"/>
          <a:chExt cx="0" cy="0"/>
        </a:xfrm>
      </p:grpSpPr>
      <p:pic>
        <p:nvPicPr>
          <p:cNvPr id="2097163" name="Picture 7"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31"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dirty="0" lang="en-US"/>
          </a:p>
        </p:txBody>
      </p:sp>
      <p:sp>
        <p:nvSpPr>
          <p:cNvPr id="1048632" name="Text Placeholder 3"/>
          <p:cNvSpPr>
            <a:spLocks noGrp="1"/>
          </p:cNvSpPr>
          <p:nvPr>
            <p:ph type="body" sz="half" idx="2"/>
          </p:nvPr>
        </p:nvSpPr>
        <p:spPr>
          <a:xfrm>
            <a:off x="913775" y="4204821"/>
            <a:ext cx="10364452" cy="1586380"/>
          </a:xfrm>
        </p:spPr>
        <p:txBody>
          <a:bodyPr anchor="ctr"/>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Edit Master text styles</a:t>
            </a:r>
          </a:p>
        </p:txBody>
      </p:sp>
      <p:sp>
        <p:nvSpPr>
          <p:cNvPr id="1048633" name="Date Placeholder 4"/>
          <p:cNvSpPr>
            <a:spLocks noGrp="1"/>
          </p:cNvSpPr>
          <p:nvPr>
            <p:ph type="dt" sz="half" idx="10"/>
          </p:nvPr>
        </p:nvSpPr>
        <p:spPr/>
        <p:txBody>
          <a:bodyPr/>
          <a:p>
            <a:fld id="{2BE451C3-0FF4-47C4-B829-773ADF60F88C}" type="datetimeFigureOut">
              <a:rPr lang="en-US" smtClean="0"/>
              <a:t>10/20/2023</a:t>
            </a:fld>
            <a:endParaRPr dirty="0" lang="en-US"/>
          </a:p>
        </p:txBody>
      </p:sp>
      <p:sp>
        <p:nvSpPr>
          <p:cNvPr id="1048634" name="Footer Placeholder 5"/>
          <p:cNvSpPr>
            <a:spLocks noGrp="1"/>
          </p:cNvSpPr>
          <p:nvPr>
            <p:ph type="ftr" sz="quarter" idx="11"/>
          </p:nvPr>
        </p:nvSpPr>
        <p:spPr/>
        <p:txBody>
          <a:bodyPr/>
          <a:p>
            <a:endParaRPr dirty="0" lang="en-US"/>
          </a:p>
        </p:txBody>
      </p:sp>
      <p:sp>
        <p:nvSpPr>
          <p:cNvPr id="1048635" name="Slide Number Placeholder 6"/>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hf dt="0" ftr="0" hdr="0" sldNum="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66" name=""/>
        <p:cNvGrpSpPr/>
        <p:nvPr/>
      </p:nvGrpSpPr>
      <p:grpSpPr>
        <a:xfrm>
          <a:off x="0" y="0"/>
          <a:ext cx="0" cy="0"/>
          <a:chOff x="0" y="0"/>
          <a:chExt cx="0" cy="0"/>
        </a:xfrm>
      </p:grpSpPr>
      <p:pic>
        <p:nvPicPr>
          <p:cNvPr id="2097170" name="Picture 10"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76"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dirty="0" lang="en-US"/>
          </a:p>
        </p:txBody>
      </p:sp>
      <p:sp>
        <p:nvSpPr>
          <p:cNvPr id="1048677" name="Text Placeholder 3"/>
          <p:cNvSpPr>
            <a:spLocks noGrp="1"/>
          </p:cNvSpPr>
          <p:nvPr>
            <p:ph type="body" sz="half" idx="13"/>
          </p:nvPr>
        </p:nvSpPr>
        <p:spPr>
          <a:xfrm>
            <a:off x="1720644" y="3610032"/>
            <a:ext cx="8752299" cy="594788"/>
          </a:xfrm>
        </p:spPr>
        <p:txBody>
          <a:bodyPr anchor="t">
            <a:normAutofit/>
          </a:bodyPr>
          <a:lstStyle>
            <a:lvl1pPr indent="0" marL="0">
              <a:buNone/>
              <a:defRPr sz="14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Edit Master text styles</a:t>
            </a:r>
          </a:p>
        </p:txBody>
      </p:sp>
      <p:sp>
        <p:nvSpPr>
          <p:cNvPr id="1048678" name="Text Placeholder 3"/>
          <p:cNvSpPr>
            <a:spLocks noGrp="1"/>
          </p:cNvSpPr>
          <p:nvPr>
            <p:ph type="body" sz="half" idx="2"/>
          </p:nvPr>
        </p:nvSpPr>
        <p:spPr>
          <a:xfrm>
            <a:off x="913774" y="4372796"/>
            <a:ext cx="10364452" cy="1421053"/>
          </a:xfrm>
        </p:spPr>
        <p:txBody>
          <a:bodyPr anchor="ctr">
            <a:normAutofit/>
          </a:bodyPr>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Edit Master text styles</a:t>
            </a:r>
          </a:p>
        </p:txBody>
      </p:sp>
      <p:sp>
        <p:nvSpPr>
          <p:cNvPr id="1048679" name="Date Placeholder 4"/>
          <p:cNvSpPr>
            <a:spLocks noGrp="1"/>
          </p:cNvSpPr>
          <p:nvPr>
            <p:ph type="dt" sz="half" idx="10"/>
          </p:nvPr>
        </p:nvSpPr>
        <p:spPr/>
        <p:txBody>
          <a:bodyPr/>
          <a:p>
            <a:fld id="{2BE451C3-0FF4-47C4-B829-773ADF60F88C}" type="datetimeFigureOut">
              <a:rPr lang="en-US" smtClean="0"/>
              <a:t>10/20/2023</a:t>
            </a:fld>
            <a:endParaRPr dirty="0" lang="en-US"/>
          </a:p>
        </p:txBody>
      </p:sp>
      <p:sp>
        <p:nvSpPr>
          <p:cNvPr id="1048680" name="Footer Placeholder 5"/>
          <p:cNvSpPr>
            <a:spLocks noGrp="1"/>
          </p:cNvSpPr>
          <p:nvPr>
            <p:ph type="ftr" sz="quarter" idx="11"/>
          </p:nvPr>
        </p:nvSpPr>
        <p:spPr/>
        <p:txBody>
          <a:bodyPr/>
          <a:p>
            <a:endParaRPr dirty="0" lang="en-US"/>
          </a:p>
        </p:txBody>
      </p:sp>
      <p:sp>
        <p:nvSpPr>
          <p:cNvPr id="1048681" name="Slide Number Placeholder 6"/>
          <p:cNvSpPr>
            <a:spLocks noGrp="1"/>
          </p:cNvSpPr>
          <p:nvPr>
            <p:ph type="sldNum" sz="quarter" idx="12"/>
          </p:nvPr>
        </p:nvSpPr>
        <p:spPr/>
        <p:txBody>
          <a:bodyPr/>
          <a:p>
            <a:fld id="{D57F1E4F-1CFF-5643-939E-217C01CDF565}" type="slidenum">
              <a:rPr lang="en-US" smtClean="0"/>
              <a:t>‹#›</a:t>
            </a:fld>
            <a:endParaRPr dirty="0" lang="en-US"/>
          </a:p>
        </p:txBody>
      </p:sp>
      <p:sp>
        <p:nvSpPr>
          <p:cNvPr id="1048682" name="TextBox 12"/>
          <p:cNvSpPr txBox="1"/>
          <p:nvPr/>
        </p:nvSpPr>
        <p:spPr>
          <a:xfrm>
            <a:off x="1001488" y="754166"/>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dirty="0" sz="8000" lang="en-US">
                <a:solidFill>
                  <a:schemeClr val="tx1"/>
                </a:solidFill>
                <a:effectLst/>
              </a:rPr>
              <a:t>“</a:t>
            </a:r>
          </a:p>
        </p:txBody>
      </p:sp>
      <p:sp>
        <p:nvSpPr>
          <p:cNvPr id="1048683" name="TextBox 13"/>
          <p:cNvSpPr txBox="1"/>
          <p:nvPr/>
        </p:nvSpPr>
        <p:spPr>
          <a:xfrm>
            <a:off x="10557558" y="2993578"/>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8000" lang="en-US">
                <a:solidFill>
                  <a:schemeClr val="tx1"/>
                </a:solidFill>
                <a:effectLst/>
              </a:rPr>
              <a:t>”</a:t>
            </a:r>
          </a:p>
        </p:txBody>
      </p:sp>
    </p:spTree>
  </p:cSld>
  <p:clrMapOvr>
    <a:masterClrMapping/>
  </p:clrMapOvr>
  <p:hf dt="0" ftr="0" hdr="0" sldNum="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58" name=""/>
        <p:cNvGrpSpPr/>
        <p:nvPr/>
      </p:nvGrpSpPr>
      <p:grpSpPr>
        <a:xfrm>
          <a:off x="0" y="0"/>
          <a:ext cx="0" cy="0"/>
          <a:chOff x="0" y="0"/>
          <a:chExt cx="0" cy="0"/>
        </a:xfrm>
      </p:grpSpPr>
      <p:pic>
        <p:nvPicPr>
          <p:cNvPr id="2097162" name="Picture 7"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26"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dirty="0" lang="en-US"/>
          </a:p>
        </p:txBody>
      </p:sp>
      <p:sp>
        <p:nvSpPr>
          <p:cNvPr id="1048627" name="Text Placeholder 3"/>
          <p:cNvSpPr>
            <a:spLocks noGrp="1"/>
          </p:cNvSpPr>
          <p:nvPr>
            <p:ph type="body" sz="half" idx="2"/>
          </p:nvPr>
        </p:nvSpPr>
        <p:spPr>
          <a:xfrm>
            <a:off x="913775" y="4662335"/>
            <a:ext cx="10364452" cy="1140644"/>
          </a:xfrm>
        </p:spPr>
        <p:txBody>
          <a:bodyPr anchor="t"/>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Edit Master text styles</a:t>
            </a:r>
          </a:p>
        </p:txBody>
      </p:sp>
      <p:sp>
        <p:nvSpPr>
          <p:cNvPr id="1048628" name="Date Placeholder 4"/>
          <p:cNvSpPr>
            <a:spLocks noGrp="1"/>
          </p:cNvSpPr>
          <p:nvPr>
            <p:ph type="dt" sz="half" idx="10"/>
          </p:nvPr>
        </p:nvSpPr>
        <p:spPr/>
        <p:txBody>
          <a:bodyPr/>
          <a:p>
            <a:fld id="{2BE451C3-0FF4-47C4-B829-773ADF60F88C}" type="datetimeFigureOut">
              <a:rPr lang="en-US" smtClean="0"/>
              <a:t>10/20/2023</a:t>
            </a:fld>
            <a:endParaRPr dirty="0" lang="en-US"/>
          </a:p>
        </p:txBody>
      </p:sp>
      <p:sp>
        <p:nvSpPr>
          <p:cNvPr id="1048629" name="Footer Placeholder 5"/>
          <p:cNvSpPr>
            <a:spLocks noGrp="1"/>
          </p:cNvSpPr>
          <p:nvPr>
            <p:ph type="ftr" sz="quarter" idx="11"/>
          </p:nvPr>
        </p:nvSpPr>
        <p:spPr/>
        <p:txBody>
          <a:bodyPr/>
          <a:p>
            <a:endParaRPr dirty="0" lang="en-US"/>
          </a:p>
        </p:txBody>
      </p:sp>
      <p:sp>
        <p:nvSpPr>
          <p:cNvPr id="1048630" name="Slide Number Placeholder 6"/>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hf dt="0" ftr="0" hdr="0" sldNum="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69" name=""/>
        <p:cNvGrpSpPr/>
        <p:nvPr/>
      </p:nvGrpSpPr>
      <p:grpSpPr>
        <a:xfrm>
          <a:off x="0" y="0"/>
          <a:ext cx="0" cy="0"/>
          <a:chOff x="0" y="0"/>
          <a:chExt cx="0" cy="0"/>
        </a:xfrm>
      </p:grpSpPr>
      <p:pic>
        <p:nvPicPr>
          <p:cNvPr id="2097173" name="Picture 12"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96" name="Title 1"/>
          <p:cNvSpPr>
            <a:spLocks noGrp="1"/>
          </p:cNvSpPr>
          <p:nvPr>
            <p:ph type="title"/>
          </p:nvPr>
        </p:nvSpPr>
        <p:spPr>
          <a:xfrm>
            <a:off x="913774" y="609600"/>
            <a:ext cx="10364452" cy="1605094"/>
          </a:xfrm>
        </p:spPr>
        <p:txBody>
          <a:bodyPr/>
          <a:p>
            <a:r>
              <a:rPr lang="en-US" smtClean="0"/>
              <a:t>Click to edit Master title style</a:t>
            </a:r>
            <a:endParaRPr dirty="0" lang="en-US"/>
          </a:p>
        </p:txBody>
      </p:sp>
      <p:sp>
        <p:nvSpPr>
          <p:cNvPr id="1048697" name="Text Placeholder 2"/>
          <p:cNvSpPr>
            <a:spLocks noGrp="1"/>
          </p:cNvSpPr>
          <p:nvPr>
            <p:ph type="body" idx="1"/>
          </p:nvPr>
        </p:nvSpPr>
        <p:spPr>
          <a:xfrm>
            <a:off x="913774" y="2367093"/>
            <a:ext cx="3298976" cy="576262"/>
          </a:xfrm>
        </p:spPr>
        <p:txBody>
          <a:bodyPr anchor="b">
            <a:noAutofit/>
          </a:bodyPr>
          <a:lstStyle>
            <a:lvl1pPr algn="ctr" indent="0" marL="0">
              <a:lnSpc>
                <a:spcPct val="85000"/>
              </a:lnSpc>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Edit Master text styles</a:t>
            </a:r>
          </a:p>
        </p:txBody>
      </p:sp>
      <p:sp>
        <p:nvSpPr>
          <p:cNvPr id="1048698" name="Text Placeholder 3"/>
          <p:cNvSpPr>
            <a:spLocks noGrp="1"/>
          </p:cNvSpPr>
          <p:nvPr>
            <p:ph type="body" sz="half" idx="15"/>
          </p:nvPr>
        </p:nvSpPr>
        <p:spPr>
          <a:xfrm>
            <a:off x="913774" y="2943355"/>
            <a:ext cx="3298976" cy="2847845"/>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Edit Master text styles</a:t>
            </a:r>
          </a:p>
        </p:txBody>
      </p:sp>
      <p:sp>
        <p:nvSpPr>
          <p:cNvPr id="1048699" name="Text Placeholder 4"/>
          <p:cNvSpPr>
            <a:spLocks noGrp="1"/>
          </p:cNvSpPr>
          <p:nvPr>
            <p:ph type="body" sz="quarter" idx="3"/>
          </p:nvPr>
        </p:nvSpPr>
        <p:spPr>
          <a:xfrm>
            <a:off x="4452389" y="2367093"/>
            <a:ext cx="3291521" cy="576262"/>
          </a:xfrm>
        </p:spPr>
        <p:txBody>
          <a:bodyPr anchor="b">
            <a:noAutofit/>
          </a:bodyPr>
          <a:lstStyle>
            <a:lvl1pPr algn="ctr" indent="0" marL="0">
              <a:lnSpc>
                <a:spcPct val="85000"/>
              </a:lnSpc>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Edit Master text styles</a:t>
            </a:r>
          </a:p>
        </p:txBody>
      </p:sp>
      <p:sp>
        <p:nvSpPr>
          <p:cNvPr id="1048700" name="Text Placeholder 3"/>
          <p:cNvSpPr>
            <a:spLocks noGrp="1"/>
          </p:cNvSpPr>
          <p:nvPr>
            <p:ph type="body" sz="half" idx="16"/>
          </p:nvPr>
        </p:nvSpPr>
        <p:spPr>
          <a:xfrm>
            <a:off x="4441348" y="2943355"/>
            <a:ext cx="3303351" cy="2847845"/>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Edit Master text styles</a:t>
            </a:r>
          </a:p>
        </p:txBody>
      </p:sp>
      <p:sp>
        <p:nvSpPr>
          <p:cNvPr id="1048701" name="Text Placeholder 4"/>
          <p:cNvSpPr>
            <a:spLocks noGrp="1"/>
          </p:cNvSpPr>
          <p:nvPr>
            <p:ph type="body" sz="quarter" idx="13"/>
          </p:nvPr>
        </p:nvSpPr>
        <p:spPr>
          <a:xfrm>
            <a:off x="7973298" y="2367093"/>
            <a:ext cx="3304928" cy="576262"/>
          </a:xfrm>
        </p:spPr>
        <p:txBody>
          <a:bodyPr anchor="b">
            <a:noAutofit/>
          </a:bodyPr>
          <a:lstStyle>
            <a:lvl1pPr algn="ctr" indent="0" marL="0">
              <a:lnSpc>
                <a:spcPct val="85000"/>
              </a:lnSpc>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Edit Master text styles</a:t>
            </a:r>
          </a:p>
        </p:txBody>
      </p:sp>
      <p:sp>
        <p:nvSpPr>
          <p:cNvPr id="1048702" name="Text Placeholder 3"/>
          <p:cNvSpPr>
            <a:spLocks noGrp="1"/>
          </p:cNvSpPr>
          <p:nvPr>
            <p:ph type="body" sz="half" idx="17"/>
          </p:nvPr>
        </p:nvSpPr>
        <p:spPr>
          <a:xfrm>
            <a:off x="7973298" y="2943355"/>
            <a:ext cx="3304928" cy="2847845"/>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Edit Master text styles</a:t>
            </a:r>
          </a:p>
        </p:txBody>
      </p:sp>
      <p:sp>
        <p:nvSpPr>
          <p:cNvPr id="1048703" name="Date Placeholder 2"/>
          <p:cNvSpPr>
            <a:spLocks noGrp="1"/>
          </p:cNvSpPr>
          <p:nvPr>
            <p:ph type="dt" sz="half" idx="10"/>
          </p:nvPr>
        </p:nvSpPr>
        <p:spPr/>
        <p:txBody>
          <a:bodyPr/>
          <a:p>
            <a:fld id="{2BE451C3-0FF4-47C4-B829-773ADF60F88C}" type="datetimeFigureOut">
              <a:rPr lang="en-US" smtClean="0"/>
              <a:t>10/20/2023</a:t>
            </a:fld>
            <a:endParaRPr dirty="0" lang="en-US"/>
          </a:p>
        </p:txBody>
      </p:sp>
      <p:sp>
        <p:nvSpPr>
          <p:cNvPr id="1048704" name="Footer Placeholder 3"/>
          <p:cNvSpPr>
            <a:spLocks noGrp="1"/>
          </p:cNvSpPr>
          <p:nvPr>
            <p:ph type="ftr" sz="quarter" idx="11"/>
          </p:nvPr>
        </p:nvSpPr>
        <p:spPr/>
        <p:txBody>
          <a:bodyPr/>
          <a:p>
            <a:endParaRPr dirty="0" lang="en-US"/>
          </a:p>
        </p:txBody>
      </p:sp>
      <p:sp>
        <p:nvSpPr>
          <p:cNvPr id="1048705" name="Slide Number Placeholder 4"/>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hf dt="0" ftr="0" hdr="0" sldNum="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61" name=""/>
        <p:cNvGrpSpPr/>
        <p:nvPr/>
      </p:nvGrpSpPr>
      <p:grpSpPr>
        <a:xfrm>
          <a:off x="0" y="0"/>
          <a:ext cx="0" cy="0"/>
          <a:chOff x="0" y="0"/>
          <a:chExt cx="0" cy="0"/>
        </a:xfrm>
      </p:grpSpPr>
      <p:pic>
        <p:nvPicPr>
          <p:cNvPr id="2097165" name="Picture 15"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42" name="Title 1"/>
          <p:cNvSpPr>
            <a:spLocks noGrp="1"/>
          </p:cNvSpPr>
          <p:nvPr>
            <p:ph type="title"/>
          </p:nvPr>
        </p:nvSpPr>
        <p:spPr>
          <a:xfrm>
            <a:off x="913774" y="610772"/>
            <a:ext cx="10364452" cy="1603922"/>
          </a:xfrm>
        </p:spPr>
        <p:txBody>
          <a:bodyPr/>
          <a:p>
            <a:r>
              <a:rPr lang="en-US" smtClean="0"/>
              <a:t>Click to edit Master title style</a:t>
            </a:r>
            <a:endParaRPr dirty="0" lang="en-US"/>
          </a:p>
        </p:txBody>
      </p:sp>
      <p:sp>
        <p:nvSpPr>
          <p:cNvPr id="1048643" name="Text Placeholder 2"/>
          <p:cNvSpPr>
            <a:spLocks noGrp="1"/>
          </p:cNvSpPr>
          <p:nvPr>
            <p:ph type="body" idx="1"/>
          </p:nvPr>
        </p:nvSpPr>
        <p:spPr>
          <a:xfrm>
            <a:off x="913774" y="4204820"/>
            <a:ext cx="3296409" cy="576262"/>
          </a:xfrm>
        </p:spPr>
        <p:txBody>
          <a:bodyPr anchor="b">
            <a:noAutofit/>
          </a:bodyPr>
          <a:lstStyle>
            <a:lvl1pPr algn="ctr" indent="0" marL="0">
              <a:lnSpc>
                <a:spcPct val="85000"/>
              </a:lnSpc>
              <a:buNone/>
              <a:defRPr b="0" sz="22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Edit Master text styles</a:t>
            </a:r>
          </a:p>
        </p:txBody>
      </p:sp>
      <p:sp>
        <p:nvSpPr>
          <p:cNvPr id="1048644" name="Picture Placeholder 2"/>
          <p:cNvSpPr>
            <a:spLocks noChangeAspect="1" noGrp="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dir="t" rig="threePt">
              <a:rot lat="0" lon="0" rev="2700000"/>
            </a:lightRig>
          </a:scene3d>
          <a:sp3d contourW="6350">
            <a:bevelT h="38100"/>
            <a:contourClr>
              <a:srgbClr val="C0C0C0"/>
            </a:contourClr>
          </a:sp3d>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smtClean="0"/>
              <a:t>Click icon to add picture</a:t>
            </a:r>
            <a:endParaRPr dirty="0" lang="en-US"/>
          </a:p>
        </p:txBody>
      </p:sp>
      <p:sp>
        <p:nvSpPr>
          <p:cNvPr id="1048645" name="Text Placeholder 3"/>
          <p:cNvSpPr>
            <a:spLocks noGrp="1"/>
          </p:cNvSpPr>
          <p:nvPr>
            <p:ph type="body" sz="half" idx="18"/>
          </p:nvPr>
        </p:nvSpPr>
        <p:spPr>
          <a:xfrm>
            <a:off x="913774" y="4781082"/>
            <a:ext cx="3296409" cy="1010118"/>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Edit Master text styles</a:t>
            </a:r>
          </a:p>
        </p:txBody>
      </p:sp>
      <p:sp>
        <p:nvSpPr>
          <p:cNvPr id="1048646" name="Text Placeholder 4"/>
          <p:cNvSpPr>
            <a:spLocks noGrp="1"/>
          </p:cNvSpPr>
          <p:nvPr>
            <p:ph type="body" sz="quarter" idx="3"/>
          </p:nvPr>
        </p:nvSpPr>
        <p:spPr>
          <a:xfrm>
            <a:off x="4442759" y="4204820"/>
            <a:ext cx="3301828" cy="576262"/>
          </a:xfrm>
        </p:spPr>
        <p:txBody>
          <a:bodyPr anchor="b">
            <a:noAutofit/>
          </a:bodyPr>
          <a:lstStyle>
            <a:lvl1pPr algn="ctr" indent="0" marL="0">
              <a:lnSpc>
                <a:spcPct val="85000"/>
              </a:lnSpc>
              <a:buNone/>
              <a:defRPr b="0" sz="22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Edit Master text styles</a:t>
            </a:r>
          </a:p>
        </p:txBody>
      </p:sp>
      <p:sp>
        <p:nvSpPr>
          <p:cNvPr id="1048647" name="Picture Placeholder 2"/>
          <p:cNvSpPr>
            <a:spLocks noChangeAspect="1" noGrp="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dir="t" rig="threePt">
              <a:rot lat="0" lon="0" rev="2700000"/>
            </a:lightRig>
          </a:scene3d>
          <a:sp3d contourW="6350">
            <a:bevelT h="38100"/>
            <a:contourClr>
              <a:srgbClr val="C0C0C0"/>
            </a:contourClr>
          </a:sp3d>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smtClean="0"/>
              <a:t>Click icon to add picture</a:t>
            </a:r>
            <a:endParaRPr dirty="0" lang="en-US"/>
          </a:p>
        </p:txBody>
      </p:sp>
      <p:sp>
        <p:nvSpPr>
          <p:cNvPr id="1048648" name="Text Placeholder 3"/>
          <p:cNvSpPr>
            <a:spLocks noGrp="1"/>
          </p:cNvSpPr>
          <p:nvPr>
            <p:ph type="body" sz="half" idx="19"/>
          </p:nvPr>
        </p:nvSpPr>
        <p:spPr>
          <a:xfrm>
            <a:off x="4441348" y="4781080"/>
            <a:ext cx="3303352" cy="1010119"/>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Edit Master text styles</a:t>
            </a:r>
          </a:p>
        </p:txBody>
      </p:sp>
      <p:sp>
        <p:nvSpPr>
          <p:cNvPr id="1048649" name="Text Placeholder 4"/>
          <p:cNvSpPr>
            <a:spLocks noGrp="1"/>
          </p:cNvSpPr>
          <p:nvPr>
            <p:ph type="body" sz="quarter" idx="13"/>
          </p:nvPr>
        </p:nvSpPr>
        <p:spPr>
          <a:xfrm>
            <a:off x="7973298" y="4204820"/>
            <a:ext cx="3300681" cy="576262"/>
          </a:xfrm>
        </p:spPr>
        <p:txBody>
          <a:bodyPr anchor="b">
            <a:noAutofit/>
          </a:bodyPr>
          <a:lstStyle>
            <a:lvl1pPr algn="ctr" indent="0" marL="0">
              <a:lnSpc>
                <a:spcPct val="85000"/>
              </a:lnSpc>
              <a:buNone/>
              <a:defRPr b="0" sz="22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Edit Master text styles</a:t>
            </a:r>
          </a:p>
        </p:txBody>
      </p:sp>
      <p:sp>
        <p:nvSpPr>
          <p:cNvPr id="1048650" name="Picture Placeholder 2"/>
          <p:cNvSpPr>
            <a:spLocks noChangeAspect="1" noGrp="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dir="t" rig="threePt">
              <a:rot lat="0" lon="0" rev="2700000"/>
            </a:lightRig>
          </a:scene3d>
          <a:sp3d contourW="6350">
            <a:bevelT h="38100"/>
            <a:contourClr>
              <a:srgbClr val="C0C0C0"/>
            </a:contourClr>
          </a:sp3d>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smtClean="0"/>
              <a:t>Click icon to add picture</a:t>
            </a:r>
            <a:endParaRPr dirty="0" lang="en-US"/>
          </a:p>
        </p:txBody>
      </p:sp>
      <p:sp>
        <p:nvSpPr>
          <p:cNvPr id="1048651" name="Text Placeholder 3"/>
          <p:cNvSpPr>
            <a:spLocks noGrp="1"/>
          </p:cNvSpPr>
          <p:nvPr>
            <p:ph type="body" sz="half" idx="20"/>
          </p:nvPr>
        </p:nvSpPr>
        <p:spPr>
          <a:xfrm>
            <a:off x="7973173" y="4781078"/>
            <a:ext cx="3305053" cy="1010121"/>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Edit Master text styles</a:t>
            </a:r>
          </a:p>
        </p:txBody>
      </p:sp>
      <p:sp>
        <p:nvSpPr>
          <p:cNvPr id="1048652" name="Date Placeholder 2"/>
          <p:cNvSpPr>
            <a:spLocks noGrp="1"/>
          </p:cNvSpPr>
          <p:nvPr>
            <p:ph type="dt" sz="half" idx="10"/>
          </p:nvPr>
        </p:nvSpPr>
        <p:spPr/>
        <p:txBody>
          <a:bodyPr/>
          <a:p>
            <a:fld id="{2BE451C3-0FF4-47C4-B829-773ADF60F88C}" type="datetimeFigureOut">
              <a:rPr lang="en-US" smtClean="0"/>
              <a:t>10/20/2023</a:t>
            </a:fld>
            <a:endParaRPr dirty="0" lang="en-US"/>
          </a:p>
        </p:txBody>
      </p:sp>
      <p:sp>
        <p:nvSpPr>
          <p:cNvPr id="1048653" name="Footer Placeholder 3"/>
          <p:cNvSpPr>
            <a:spLocks noGrp="1"/>
          </p:cNvSpPr>
          <p:nvPr>
            <p:ph type="ftr" sz="quarter" idx="11"/>
          </p:nvPr>
        </p:nvSpPr>
        <p:spPr/>
        <p:txBody>
          <a:bodyPr/>
          <a:p>
            <a:endParaRPr dirty="0" lang="en-US"/>
          </a:p>
        </p:txBody>
      </p:sp>
      <p:sp>
        <p:nvSpPr>
          <p:cNvPr id="1048654" name="Slide Number Placeholder 4"/>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hf dt="0" ftr="0" hdr="0" sldNum="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71" name=""/>
        <p:cNvGrpSpPr/>
        <p:nvPr/>
      </p:nvGrpSpPr>
      <p:grpSpPr>
        <a:xfrm>
          <a:off x="0" y="0"/>
          <a:ext cx="0" cy="0"/>
          <a:chOff x="0" y="0"/>
          <a:chExt cx="0" cy="0"/>
        </a:xfrm>
      </p:grpSpPr>
      <p:pic>
        <p:nvPicPr>
          <p:cNvPr id="2097175" name="Picture 7"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712" name="Title 1"/>
          <p:cNvSpPr>
            <a:spLocks noGrp="1"/>
          </p:cNvSpPr>
          <p:nvPr>
            <p:ph type="title"/>
          </p:nvPr>
        </p:nvSpPr>
        <p:spPr/>
        <p:txBody>
          <a:bodyPr/>
          <a:p>
            <a:r>
              <a:rPr lang="en-US" smtClean="0"/>
              <a:t>Click to edit Master title style</a:t>
            </a:r>
            <a:endParaRPr dirty="0" lang="en-US"/>
          </a:p>
        </p:txBody>
      </p:sp>
      <p:sp>
        <p:nvSpPr>
          <p:cNvPr id="1048713" name="Vertical Text Placeholder 2"/>
          <p:cNvSpPr>
            <a:spLocks noGrp="1"/>
          </p:cNvSpPr>
          <p:nvPr>
            <p:ph type="body" orient="vert" sz="quarter" idx="13"/>
          </p:nvPr>
        </p:nvSpPr>
        <p:spPr>
          <a:xfrm>
            <a:off x="913775" y="2367093"/>
            <a:ext cx="10364452" cy="3424107"/>
          </a:xfrm>
        </p:spPr>
        <p:txBody>
          <a:bodyPr vert="eaVert"/>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14" name="Date Placeholder 3"/>
          <p:cNvSpPr>
            <a:spLocks noGrp="1"/>
          </p:cNvSpPr>
          <p:nvPr>
            <p:ph type="dt" sz="half" idx="10"/>
          </p:nvPr>
        </p:nvSpPr>
        <p:spPr/>
        <p:txBody>
          <a:bodyPr/>
          <a:p>
            <a:fld id="{53086D93-FCAC-47E0-A2EE-787E62CA814C}" type="datetimeFigureOut">
              <a:rPr lang="en-US" smtClean="0"/>
              <a:t>10/20/2023</a:t>
            </a:fld>
            <a:endParaRPr dirty="0" lang="en-US"/>
          </a:p>
        </p:txBody>
      </p:sp>
      <p:sp>
        <p:nvSpPr>
          <p:cNvPr id="1048715" name="Footer Placeholder 4"/>
          <p:cNvSpPr>
            <a:spLocks noGrp="1"/>
          </p:cNvSpPr>
          <p:nvPr>
            <p:ph type="ftr" sz="quarter" idx="11"/>
          </p:nvPr>
        </p:nvSpPr>
        <p:spPr/>
        <p:txBody>
          <a:bodyPr/>
          <a:p>
            <a:endParaRPr dirty="0" lang="en-US"/>
          </a:p>
        </p:txBody>
      </p:sp>
      <p:sp>
        <p:nvSpPr>
          <p:cNvPr id="1048716"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5" name=""/>
        <p:cNvGrpSpPr/>
        <p:nvPr/>
      </p:nvGrpSpPr>
      <p:grpSpPr>
        <a:xfrm>
          <a:off x="0" y="0"/>
          <a:ext cx="0" cy="0"/>
          <a:chOff x="0" y="0"/>
          <a:chExt cx="0" cy="0"/>
        </a:xfrm>
      </p:grpSpPr>
      <p:pic>
        <p:nvPicPr>
          <p:cNvPr id="2097169" name="Picture 8"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71" name="Vertical Title 1"/>
          <p:cNvSpPr>
            <a:spLocks noGrp="1"/>
          </p:cNvSpPr>
          <p:nvPr>
            <p:ph type="title" orient="vert"/>
          </p:nvPr>
        </p:nvSpPr>
        <p:spPr>
          <a:xfrm>
            <a:off x="8724900" y="609601"/>
            <a:ext cx="2553326" cy="5181599"/>
          </a:xfrm>
        </p:spPr>
        <p:txBody>
          <a:bodyPr vert="eaVert"/>
          <a:lstStyle>
            <a:lvl1pPr algn="l"/>
          </a:lstStyle>
          <a:p>
            <a:r>
              <a:rPr lang="en-US" smtClean="0"/>
              <a:t>Click to edit Master title style</a:t>
            </a:r>
            <a:endParaRPr dirty="0" lang="en-US"/>
          </a:p>
        </p:txBody>
      </p:sp>
      <p:sp>
        <p:nvSpPr>
          <p:cNvPr id="1048672" name="Vertical Text Placeholder 2"/>
          <p:cNvSpPr>
            <a:spLocks noGrp="1"/>
          </p:cNvSpPr>
          <p:nvPr>
            <p:ph type="body" orient="vert" sz="quarter" idx="13"/>
          </p:nvPr>
        </p:nvSpPr>
        <p:spPr>
          <a:xfrm>
            <a:off x="913775" y="609601"/>
            <a:ext cx="7658724" cy="5181599"/>
          </a:xfrm>
        </p:spPr>
        <p:txBody>
          <a:bodyPr vert="eaVert"/>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73" name="Date Placeholder 3"/>
          <p:cNvSpPr>
            <a:spLocks noGrp="1"/>
          </p:cNvSpPr>
          <p:nvPr>
            <p:ph type="dt" sz="half" idx="10"/>
          </p:nvPr>
        </p:nvSpPr>
        <p:spPr/>
        <p:txBody>
          <a:bodyPr/>
          <a:p>
            <a:fld id="{CDA879A6-0FD0-4734-A311-86BFCA472E6E}" type="datetimeFigureOut">
              <a:rPr lang="en-US" smtClean="0"/>
              <a:t>10/20/2023</a:t>
            </a:fld>
            <a:endParaRPr dirty="0" lang="en-US"/>
          </a:p>
        </p:txBody>
      </p:sp>
      <p:sp>
        <p:nvSpPr>
          <p:cNvPr id="1048674" name="Footer Placeholder 4"/>
          <p:cNvSpPr>
            <a:spLocks noGrp="1"/>
          </p:cNvSpPr>
          <p:nvPr>
            <p:ph type="ftr" sz="quarter" idx="11"/>
          </p:nvPr>
        </p:nvSpPr>
        <p:spPr/>
        <p:txBody>
          <a:bodyPr/>
          <a:p>
            <a:endParaRPr dirty="0" lang="en-US"/>
          </a:p>
        </p:txBody>
      </p:sp>
      <p:sp>
        <p:nvSpPr>
          <p:cNvPr id="1048675"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9" name=""/>
        <p:cNvGrpSpPr/>
        <p:nvPr/>
      </p:nvGrpSpPr>
      <p:grpSpPr>
        <a:xfrm>
          <a:off x="0" y="0"/>
          <a:ext cx="0" cy="0"/>
          <a:chOff x="0" y="0"/>
          <a:chExt cx="0" cy="0"/>
        </a:xfrm>
      </p:grpSpPr>
      <p:pic>
        <p:nvPicPr>
          <p:cNvPr id="2097154" name="Picture 2"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588" name="Title 1"/>
          <p:cNvSpPr>
            <a:spLocks noGrp="1"/>
          </p:cNvSpPr>
          <p:nvPr>
            <p:ph type="title"/>
          </p:nvPr>
        </p:nvSpPr>
        <p:spPr/>
        <p:txBody>
          <a:bodyPr/>
          <a:p>
            <a:r>
              <a:rPr lang="en-US" smtClean="0"/>
              <a:t>Click to edit Master title style</a:t>
            </a:r>
            <a:endParaRPr dirty="0" lang="en-US"/>
          </a:p>
        </p:txBody>
      </p:sp>
      <p:sp>
        <p:nvSpPr>
          <p:cNvPr id="1048589" name="Content Placeholder 2"/>
          <p:cNvSpPr>
            <a:spLocks noGrp="1"/>
          </p:cNvSpPr>
          <p:nvPr>
            <p:ph sz="quarter" idx="13"/>
          </p:nvPr>
        </p:nvSpPr>
        <p:spPr>
          <a:xfrm>
            <a:off x="913774" y="2367092"/>
            <a:ext cx="10363826" cy="3424107"/>
          </a:xfrm>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590" name="Date Placeholder 3"/>
          <p:cNvSpPr>
            <a:spLocks noGrp="1"/>
          </p:cNvSpPr>
          <p:nvPr>
            <p:ph type="dt" sz="half" idx="10"/>
          </p:nvPr>
        </p:nvSpPr>
        <p:spPr/>
        <p:txBody>
          <a:bodyPr/>
          <a:p>
            <a:fld id="{19C9CA7B-DFD4-44B5-8C60-D14B8CD1FB59}" type="datetimeFigureOut">
              <a:rPr lang="en-US" smtClean="0"/>
              <a:t>10/20/2023</a:t>
            </a:fld>
            <a:endParaRPr dirty="0" lang="en-US"/>
          </a:p>
        </p:txBody>
      </p:sp>
      <p:sp>
        <p:nvSpPr>
          <p:cNvPr id="1048591" name="Footer Placeholder 4"/>
          <p:cNvSpPr>
            <a:spLocks noGrp="1"/>
          </p:cNvSpPr>
          <p:nvPr>
            <p:ph type="ftr" sz="quarter" idx="11"/>
          </p:nvPr>
        </p:nvSpPr>
        <p:spPr/>
        <p:txBody>
          <a:bodyPr/>
          <a:p>
            <a:endParaRPr dirty="0" lang="en-US"/>
          </a:p>
        </p:txBody>
      </p:sp>
      <p:sp>
        <p:nvSpPr>
          <p:cNvPr id="1048592"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62" name=""/>
        <p:cNvGrpSpPr/>
        <p:nvPr/>
      </p:nvGrpSpPr>
      <p:grpSpPr>
        <a:xfrm>
          <a:off x="0" y="0"/>
          <a:ext cx="0" cy="0"/>
          <a:chOff x="0" y="0"/>
          <a:chExt cx="0" cy="0"/>
        </a:xfrm>
      </p:grpSpPr>
      <p:pic>
        <p:nvPicPr>
          <p:cNvPr id="2097166" name="Picture 8"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55"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dirty="0" lang="en-US"/>
          </a:p>
        </p:txBody>
      </p:sp>
      <p:sp>
        <p:nvSpPr>
          <p:cNvPr id="1048656" name="Text Placeholder 2"/>
          <p:cNvSpPr>
            <a:spLocks noGrp="1"/>
          </p:cNvSpPr>
          <p:nvPr>
            <p:ph type="body" idx="1"/>
          </p:nvPr>
        </p:nvSpPr>
        <p:spPr>
          <a:xfrm>
            <a:off x="913774" y="3657457"/>
            <a:ext cx="10351752" cy="1368183"/>
          </a:xfrm>
        </p:spPr>
        <p:txBody>
          <a:bodyPr>
            <a:normAutofit/>
          </a:bodyPr>
          <a:lstStyle>
            <a:lvl1pPr algn="ctr" indent="0" marL="0">
              <a:buNone/>
              <a:defRPr sz="2000">
                <a:solidFill>
                  <a:schemeClr val="bg1">
                    <a:lumMod val="50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smtClean="0"/>
              <a:t>Edit Master text styles</a:t>
            </a:r>
          </a:p>
        </p:txBody>
      </p:sp>
      <p:sp>
        <p:nvSpPr>
          <p:cNvPr id="1048657" name="Date Placeholder 3"/>
          <p:cNvSpPr>
            <a:spLocks noGrp="1"/>
          </p:cNvSpPr>
          <p:nvPr>
            <p:ph type="dt" sz="half" idx="10"/>
          </p:nvPr>
        </p:nvSpPr>
        <p:spPr/>
        <p:txBody>
          <a:bodyPr/>
          <a:p>
            <a:fld id="{F34E6425-0181-43F2-84FC-787E803FD2F8}" type="datetimeFigureOut">
              <a:rPr lang="en-US" smtClean="0"/>
              <a:t>10/20/2023</a:t>
            </a:fld>
            <a:endParaRPr dirty="0" lang="en-US"/>
          </a:p>
        </p:txBody>
      </p:sp>
      <p:sp>
        <p:nvSpPr>
          <p:cNvPr id="1048658" name="Footer Placeholder 4"/>
          <p:cNvSpPr>
            <a:spLocks noGrp="1"/>
          </p:cNvSpPr>
          <p:nvPr>
            <p:ph type="ftr" sz="quarter" idx="11"/>
          </p:nvPr>
        </p:nvSpPr>
        <p:spPr/>
        <p:txBody>
          <a:bodyPr/>
          <a:p>
            <a:endParaRPr dirty="0" lang="en-US"/>
          </a:p>
        </p:txBody>
      </p:sp>
      <p:sp>
        <p:nvSpPr>
          <p:cNvPr id="1048659"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8" name=""/>
        <p:cNvGrpSpPr/>
        <p:nvPr/>
      </p:nvGrpSpPr>
      <p:grpSpPr>
        <a:xfrm>
          <a:off x="0" y="0"/>
          <a:ext cx="0" cy="0"/>
          <a:chOff x="0" y="0"/>
          <a:chExt cx="0" cy="0"/>
        </a:xfrm>
      </p:grpSpPr>
      <p:pic>
        <p:nvPicPr>
          <p:cNvPr id="2097172" name="Picture 9"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90" name="Title 1"/>
          <p:cNvSpPr>
            <a:spLocks noGrp="1"/>
          </p:cNvSpPr>
          <p:nvPr>
            <p:ph type="title"/>
          </p:nvPr>
        </p:nvSpPr>
        <p:spPr>
          <a:xfrm>
            <a:off x="913775" y="618517"/>
            <a:ext cx="10364451" cy="1596177"/>
          </a:xfrm>
        </p:spPr>
        <p:txBody>
          <a:bodyPr/>
          <a:p>
            <a:r>
              <a:rPr lang="en-US" smtClean="0"/>
              <a:t>Click to edit Master title style</a:t>
            </a:r>
            <a:endParaRPr dirty="0" lang="en-US"/>
          </a:p>
        </p:txBody>
      </p:sp>
      <p:sp>
        <p:nvSpPr>
          <p:cNvPr id="1048691" name="Content Placeholder 2"/>
          <p:cNvSpPr>
            <a:spLocks noGrp="1"/>
          </p:cNvSpPr>
          <p:nvPr>
            <p:ph sz="quarter" idx="13"/>
          </p:nvPr>
        </p:nvSpPr>
        <p:spPr>
          <a:xfrm>
            <a:off x="913774" y="2367092"/>
            <a:ext cx="5106026" cy="3424107"/>
          </a:xfrm>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92" name="Content Placeholder 3"/>
          <p:cNvSpPr>
            <a:spLocks noGrp="1"/>
          </p:cNvSpPr>
          <p:nvPr>
            <p:ph sz="quarter" idx="14"/>
          </p:nvPr>
        </p:nvSpPr>
        <p:spPr>
          <a:xfrm>
            <a:off x="6172200" y="2367092"/>
            <a:ext cx="5105400" cy="3424107"/>
          </a:xfrm>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93" name="Date Placeholder 4"/>
          <p:cNvSpPr>
            <a:spLocks noGrp="1"/>
          </p:cNvSpPr>
          <p:nvPr>
            <p:ph type="dt" sz="half" idx="10"/>
          </p:nvPr>
        </p:nvSpPr>
        <p:spPr/>
        <p:txBody>
          <a:bodyPr/>
          <a:p>
            <a:fld id="{3BDB8791-F1B0-41E7-B7FD-A781E65C4266}" type="datetimeFigureOut">
              <a:rPr lang="en-US" smtClean="0"/>
              <a:t>10/20/2023</a:t>
            </a:fld>
            <a:endParaRPr dirty="0" lang="en-US"/>
          </a:p>
        </p:txBody>
      </p:sp>
      <p:sp>
        <p:nvSpPr>
          <p:cNvPr id="1048694" name="Footer Placeholder 5"/>
          <p:cNvSpPr>
            <a:spLocks noGrp="1"/>
          </p:cNvSpPr>
          <p:nvPr>
            <p:ph type="ftr" sz="quarter" idx="11"/>
          </p:nvPr>
        </p:nvSpPr>
        <p:spPr/>
        <p:txBody>
          <a:bodyPr/>
          <a:p>
            <a:endParaRPr dirty="0" lang="en-US"/>
          </a:p>
        </p:txBody>
      </p:sp>
      <p:sp>
        <p:nvSpPr>
          <p:cNvPr id="1048695" name="Slide Number Placeholder 6"/>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3" name=""/>
        <p:cNvGrpSpPr/>
        <p:nvPr/>
      </p:nvGrpSpPr>
      <p:grpSpPr>
        <a:xfrm>
          <a:off x="0" y="0"/>
          <a:ext cx="0" cy="0"/>
          <a:chOff x="0" y="0"/>
          <a:chExt cx="0" cy="0"/>
        </a:xfrm>
      </p:grpSpPr>
      <p:pic>
        <p:nvPicPr>
          <p:cNvPr id="2097167" name="Picture 14"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60" name="Title 1"/>
          <p:cNvSpPr>
            <a:spLocks noGrp="1"/>
          </p:cNvSpPr>
          <p:nvPr>
            <p:ph type="title"/>
          </p:nvPr>
        </p:nvSpPr>
        <p:spPr>
          <a:xfrm>
            <a:off x="913775" y="618517"/>
            <a:ext cx="10364451" cy="1596177"/>
          </a:xfrm>
        </p:spPr>
        <p:txBody>
          <a:bodyPr/>
          <a:p>
            <a:r>
              <a:rPr lang="en-US" smtClean="0"/>
              <a:t>Click to edit Master title style</a:t>
            </a:r>
            <a:endParaRPr dirty="0" lang="en-US"/>
          </a:p>
        </p:txBody>
      </p:sp>
      <p:sp>
        <p:nvSpPr>
          <p:cNvPr id="1048661" name="Text Placeholder 2"/>
          <p:cNvSpPr>
            <a:spLocks noGrp="1"/>
          </p:cNvSpPr>
          <p:nvPr>
            <p:ph type="body" idx="1"/>
          </p:nvPr>
        </p:nvSpPr>
        <p:spPr>
          <a:xfrm>
            <a:off x="1146328" y="2371018"/>
            <a:ext cx="4873474" cy="679994"/>
          </a:xfrm>
        </p:spPr>
        <p:txBody>
          <a:bodyPr anchor="b">
            <a:noAutofit/>
          </a:bodyPr>
          <a:lstStyle>
            <a:lvl1pPr indent="0" marL="0">
              <a:lnSpc>
                <a:spcPct val="85000"/>
              </a:lnSpc>
              <a:buNone/>
              <a:defRPr b="0" sz="26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Edit Master text styles</a:t>
            </a:r>
          </a:p>
        </p:txBody>
      </p:sp>
      <p:sp>
        <p:nvSpPr>
          <p:cNvPr id="1048662" name="Content Placeholder 3"/>
          <p:cNvSpPr>
            <a:spLocks noGrp="1"/>
          </p:cNvSpPr>
          <p:nvPr>
            <p:ph sz="quarter" idx="13"/>
          </p:nvPr>
        </p:nvSpPr>
        <p:spPr>
          <a:xfrm>
            <a:off x="913774" y="3051012"/>
            <a:ext cx="5106027" cy="2740187"/>
          </a:xfrm>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63" name="Text Placeholder 4"/>
          <p:cNvSpPr>
            <a:spLocks noGrp="1"/>
          </p:cNvSpPr>
          <p:nvPr>
            <p:ph type="body" sz="quarter" idx="3"/>
          </p:nvPr>
        </p:nvSpPr>
        <p:spPr>
          <a:xfrm>
            <a:off x="6396423" y="2371018"/>
            <a:ext cx="4881804" cy="679994"/>
          </a:xfrm>
        </p:spPr>
        <p:txBody>
          <a:bodyPr anchor="b">
            <a:noAutofit/>
          </a:bodyPr>
          <a:lstStyle>
            <a:lvl1pPr indent="0" marL="0">
              <a:lnSpc>
                <a:spcPct val="85000"/>
              </a:lnSpc>
              <a:buNone/>
              <a:defRPr b="0" sz="26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Edit Master text styles</a:t>
            </a:r>
          </a:p>
        </p:txBody>
      </p:sp>
      <p:sp>
        <p:nvSpPr>
          <p:cNvPr id="1048664" name="Content Placeholder 5"/>
          <p:cNvSpPr>
            <a:spLocks noGrp="1"/>
          </p:cNvSpPr>
          <p:nvPr>
            <p:ph sz="quarter" idx="14"/>
          </p:nvPr>
        </p:nvSpPr>
        <p:spPr>
          <a:xfrm>
            <a:off x="6172200" y="3051012"/>
            <a:ext cx="5105401" cy="2740187"/>
          </a:xfrm>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65" name="Date Placeholder 6"/>
          <p:cNvSpPr>
            <a:spLocks noGrp="1"/>
          </p:cNvSpPr>
          <p:nvPr>
            <p:ph type="dt" sz="half" idx="10"/>
          </p:nvPr>
        </p:nvSpPr>
        <p:spPr/>
        <p:txBody>
          <a:bodyPr/>
          <a:p>
            <a:fld id="{5FDD63B2-E120-4ED8-B27B-C685F510A5FE}" type="datetimeFigureOut">
              <a:rPr lang="en-US" smtClean="0"/>
              <a:t>10/20/2023</a:t>
            </a:fld>
            <a:endParaRPr dirty="0" lang="en-US"/>
          </a:p>
        </p:txBody>
      </p:sp>
      <p:sp>
        <p:nvSpPr>
          <p:cNvPr id="1048666" name="Footer Placeholder 7"/>
          <p:cNvSpPr>
            <a:spLocks noGrp="1"/>
          </p:cNvSpPr>
          <p:nvPr>
            <p:ph type="ftr" sz="quarter" idx="11"/>
          </p:nvPr>
        </p:nvSpPr>
        <p:spPr/>
        <p:txBody>
          <a:bodyPr/>
          <a:p>
            <a:endParaRPr dirty="0" lang="en-US"/>
          </a:p>
        </p:txBody>
      </p:sp>
      <p:sp>
        <p:nvSpPr>
          <p:cNvPr id="1048667" name="Slide Number Placeholder 8"/>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7" name=""/>
        <p:cNvGrpSpPr/>
        <p:nvPr/>
      </p:nvGrpSpPr>
      <p:grpSpPr>
        <a:xfrm>
          <a:off x="0" y="0"/>
          <a:ext cx="0" cy="0"/>
          <a:chOff x="0" y="0"/>
          <a:chExt cx="0" cy="0"/>
        </a:xfrm>
      </p:grpSpPr>
      <p:pic>
        <p:nvPicPr>
          <p:cNvPr id="2097161" name="Picture 7"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22" name="Title 1"/>
          <p:cNvSpPr>
            <a:spLocks noGrp="1"/>
          </p:cNvSpPr>
          <p:nvPr>
            <p:ph type="title"/>
          </p:nvPr>
        </p:nvSpPr>
        <p:spPr/>
        <p:txBody>
          <a:bodyPr/>
          <a:p>
            <a:r>
              <a:rPr lang="en-US" smtClean="0"/>
              <a:t>Click to edit Master title style</a:t>
            </a:r>
            <a:endParaRPr dirty="0" lang="en-US"/>
          </a:p>
        </p:txBody>
      </p:sp>
      <p:sp>
        <p:nvSpPr>
          <p:cNvPr id="1048623" name="Date Placeholder 2"/>
          <p:cNvSpPr>
            <a:spLocks noGrp="1"/>
          </p:cNvSpPr>
          <p:nvPr>
            <p:ph type="dt" sz="half" idx="10"/>
          </p:nvPr>
        </p:nvSpPr>
        <p:spPr/>
        <p:txBody>
          <a:bodyPr/>
          <a:p>
            <a:fld id="{7AA18ACC-A947-437B-A130-35BD54FDF1E9}" type="datetimeFigureOut">
              <a:rPr lang="en-US" smtClean="0"/>
              <a:t>10/20/2023</a:t>
            </a:fld>
            <a:endParaRPr dirty="0" lang="en-US"/>
          </a:p>
        </p:txBody>
      </p:sp>
      <p:sp>
        <p:nvSpPr>
          <p:cNvPr id="1048624" name="Footer Placeholder 3"/>
          <p:cNvSpPr>
            <a:spLocks noGrp="1"/>
          </p:cNvSpPr>
          <p:nvPr>
            <p:ph type="ftr" sz="quarter" idx="11"/>
          </p:nvPr>
        </p:nvSpPr>
        <p:spPr/>
        <p:txBody>
          <a:bodyPr/>
          <a:p>
            <a:endParaRPr dirty="0" lang="en-US"/>
          </a:p>
        </p:txBody>
      </p:sp>
      <p:sp>
        <p:nvSpPr>
          <p:cNvPr id="1048625" name="Slide Number Placeholder 4"/>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64" name=""/>
        <p:cNvGrpSpPr/>
        <p:nvPr/>
      </p:nvGrpSpPr>
      <p:grpSpPr>
        <a:xfrm>
          <a:off x="0" y="0"/>
          <a:ext cx="0" cy="0"/>
          <a:chOff x="0" y="0"/>
          <a:chExt cx="0" cy="0"/>
        </a:xfrm>
      </p:grpSpPr>
      <p:pic>
        <p:nvPicPr>
          <p:cNvPr id="2097168" name="Picture 6"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68" name="Date Placeholder 1"/>
          <p:cNvSpPr>
            <a:spLocks noGrp="1"/>
          </p:cNvSpPr>
          <p:nvPr>
            <p:ph type="dt" sz="half" idx="10"/>
          </p:nvPr>
        </p:nvSpPr>
        <p:spPr/>
        <p:txBody>
          <a:bodyPr/>
          <a:p>
            <a:fld id="{7C8D7E02-BCB8-4D50-A234-369438C08659}" type="datetimeFigureOut">
              <a:rPr lang="en-US" smtClean="0"/>
              <a:t>10/20/2023</a:t>
            </a:fld>
            <a:endParaRPr dirty="0" lang="en-US"/>
          </a:p>
        </p:txBody>
      </p:sp>
      <p:sp>
        <p:nvSpPr>
          <p:cNvPr id="1048669" name="Footer Placeholder 2"/>
          <p:cNvSpPr>
            <a:spLocks noGrp="1"/>
          </p:cNvSpPr>
          <p:nvPr>
            <p:ph type="ftr" sz="quarter" idx="11"/>
          </p:nvPr>
        </p:nvSpPr>
        <p:spPr/>
        <p:txBody>
          <a:bodyPr/>
          <a:p>
            <a:endParaRPr dirty="0" lang="en-US"/>
          </a:p>
        </p:txBody>
      </p:sp>
      <p:sp>
        <p:nvSpPr>
          <p:cNvPr id="1048670" name="Slide Number Placeholder 3"/>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70" name=""/>
        <p:cNvGrpSpPr/>
        <p:nvPr/>
      </p:nvGrpSpPr>
      <p:grpSpPr>
        <a:xfrm>
          <a:off x="0" y="0"/>
          <a:ext cx="0" cy="0"/>
          <a:chOff x="0" y="0"/>
          <a:chExt cx="0" cy="0"/>
        </a:xfrm>
      </p:grpSpPr>
      <p:pic>
        <p:nvPicPr>
          <p:cNvPr id="2097174" name="Picture 10"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706"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dirty="0" lang="en-US"/>
          </a:p>
        </p:txBody>
      </p:sp>
      <p:sp>
        <p:nvSpPr>
          <p:cNvPr id="1048707" name="Content Placeholder 2"/>
          <p:cNvSpPr>
            <a:spLocks noGrp="1"/>
          </p:cNvSpPr>
          <p:nvPr>
            <p:ph sz="quarter" idx="13"/>
          </p:nvPr>
        </p:nvSpPr>
        <p:spPr>
          <a:xfrm>
            <a:off x="5078062" y="609600"/>
            <a:ext cx="6200163" cy="5181599"/>
          </a:xfrm>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08" name="Text Placeholder 3"/>
          <p:cNvSpPr>
            <a:spLocks noGrp="1"/>
          </p:cNvSpPr>
          <p:nvPr>
            <p:ph type="body" sz="half" idx="2"/>
          </p:nvPr>
        </p:nvSpPr>
        <p:spPr>
          <a:xfrm>
            <a:off x="913774" y="2632852"/>
            <a:ext cx="3935689" cy="3158348"/>
          </a:xfrm>
        </p:spPr>
        <p:txBody>
          <a:bodyPr/>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Edit Master text styles</a:t>
            </a:r>
          </a:p>
        </p:txBody>
      </p:sp>
      <p:sp>
        <p:nvSpPr>
          <p:cNvPr id="1048709" name="Date Placeholder 4"/>
          <p:cNvSpPr>
            <a:spLocks noGrp="1"/>
          </p:cNvSpPr>
          <p:nvPr>
            <p:ph type="dt" sz="half" idx="10"/>
          </p:nvPr>
        </p:nvSpPr>
        <p:spPr/>
        <p:txBody>
          <a:bodyPr/>
          <a:p>
            <a:fld id="{76E86A4C-8E40-4F87-A4F0-01A0687C5742}" type="datetimeFigureOut">
              <a:rPr lang="en-US" smtClean="0"/>
              <a:t>10/20/2023</a:t>
            </a:fld>
            <a:endParaRPr dirty="0" lang="en-US"/>
          </a:p>
        </p:txBody>
      </p:sp>
      <p:sp>
        <p:nvSpPr>
          <p:cNvPr id="1048710" name="Footer Placeholder 5"/>
          <p:cNvSpPr>
            <a:spLocks noGrp="1"/>
          </p:cNvSpPr>
          <p:nvPr>
            <p:ph type="ftr" sz="quarter" idx="11"/>
          </p:nvPr>
        </p:nvSpPr>
        <p:spPr/>
        <p:txBody>
          <a:bodyPr/>
          <a:p>
            <a:endParaRPr dirty="0" lang="en-US"/>
          </a:p>
        </p:txBody>
      </p:sp>
      <p:sp>
        <p:nvSpPr>
          <p:cNvPr id="1048711" name="Slide Number Placeholder 6"/>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60" name=""/>
        <p:cNvGrpSpPr/>
        <p:nvPr/>
      </p:nvGrpSpPr>
      <p:grpSpPr>
        <a:xfrm>
          <a:off x="0" y="0"/>
          <a:ext cx="0" cy="0"/>
          <a:chOff x="0" y="0"/>
          <a:chExt cx="0" cy="0"/>
        </a:xfrm>
      </p:grpSpPr>
      <p:pic>
        <p:nvPicPr>
          <p:cNvPr id="2097164" name="Picture 9"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36"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dirty="0" lang="en-US"/>
          </a:p>
        </p:txBody>
      </p:sp>
      <p:sp>
        <p:nvSpPr>
          <p:cNvPr id="1048637" name="Picture Placeholder 2"/>
          <p:cNvSpPr>
            <a:spLocks noChangeAspect="1" noGrp="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dir="t" rig="threePt">
              <a:rot lat="0" lon="0" rev="2700000"/>
            </a:lightRig>
          </a:scene3d>
          <a:sp3d contourW="6350">
            <a:bevelT h="38100"/>
            <a:contourClr>
              <a:srgbClr val="C0C0C0"/>
            </a:contourClr>
          </a:sp3d>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smtClean="0"/>
              <a:t>Click icon to add picture</a:t>
            </a:r>
            <a:endParaRPr dirty="0" lang="en-US"/>
          </a:p>
        </p:txBody>
      </p:sp>
      <p:sp>
        <p:nvSpPr>
          <p:cNvPr id="1048638" name="Text Placeholder 3"/>
          <p:cNvSpPr>
            <a:spLocks noGrp="1"/>
          </p:cNvSpPr>
          <p:nvPr>
            <p:ph type="body" sz="half" idx="2"/>
          </p:nvPr>
        </p:nvSpPr>
        <p:spPr>
          <a:xfrm>
            <a:off x="913794" y="2632852"/>
            <a:ext cx="5934949" cy="3158347"/>
          </a:xfrm>
        </p:spPr>
        <p:txBody>
          <a:bodyPr/>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Edit Master text styles</a:t>
            </a:r>
          </a:p>
        </p:txBody>
      </p:sp>
      <p:sp>
        <p:nvSpPr>
          <p:cNvPr id="1048639" name="Date Placeholder 4"/>
          <p:cNvSpPr>
            <a:spLocks noGrp="1"/>
          </p:cNvSpPr>
          <p:nvPr>
            <p:ph type="dt" sz="half" idx="10"/>
          </p:nvPr>
        </p:nvSpPr>
        <p:spPr/>
        <p:txBody>
          <a:bodyPr/>
          <a:p>
            <a:fld id="{35E72C73-2D91-4E12-BA25-F0AA0C03599B}" type="datetimeFigureOut">
              <a:rPr lang="en-US" smtClean="0"/>
              <a:t>10/20/2023</a:t>
            </a:fld>
            <a:endParaRPr dirty="0" lang="en-US"/>
          </a:p>
        </p:txBody>
      </p:sp>
      <p:sp>
        <p:nvSpPr>
          <p:cNvPr id="1048640" name="Footer Placeholder 5"/>
          <p:cNvSpPr>
            <a:spLocks noGrp="1"/>
          </p:cNvSpPr>
          <p:nvPr>
            <p:ph type="ftr" sz="quarter" idx="11"/>
          </p:nvPr>
        </p:nvSpPr>
        <p:spPr/>
        <p:txBody>
          <a:bodyPr/>
          <a:p>
            <a:endParaRPr dirty="0" lang="en-US"/>
          </a:p>
        </p:txBody>
      </p:sp>
      <p:sp>
        <p:nvSpPr>
          <p:cNvPr id="1048641" name="Slide Number Placeholder 6"/>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image" Target="../media/image3.png"/><Relationship Id="rId1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1" name=""/>
        <p:cNvGrpSpPr/>
        <p:nvPr/>
      </p:nvGrpSpPr>
      <p:grpSpPr>
        <a:xfrm>
          <a:off x="0" y="0"/>
          <a:ext cx="0" cy="0"/>
          <a:chOff x="0" y="0"/>
          <a:chExt cx="0" cy="0"/>
        </a:xfrm>
      </p:grpSpPr>
      <p:pic>
        <p:nvPicPr>
          <p:cNvPr id="2097152" name="Picture 2" descr="\\DROBO-FS\QuickDrops\JB\PPTX NG\Droplets\LightingOverlay.png"/>
          <p:cNvPicPr>
            <a:picLocks noChangeAspect="1" noChangeArrowheads="1"/>
          </p:cNvPicPr>
          <p:nvPr/>
        </p:nvPicPr>
        <p:blipFill>
          <a:blip xmlns:r="http://schemas.openxmlformats.org/officeDocument/2006/relationships" r:embed="rId18">
            <a:alphaModFix/>
          </a:blip>
          <a:srcRect/>
          <a:stretch>
            <a:fillRect/>
          </a:stretch>
        </p:blipFill>
        <p:spPr bwMode="auto">
          <a:xfrm>
            <a:off x="0" y="-1"/>
            <a:ext cx="12192003" cy="6858001"/>
          </a:xfrm>
          <a:prstGeom prst="rect"/>
          <a:noFill/>
        </p:spPr>
      </p:pic>
      <p:sp>
        <p:nvSpPr>
          <p:cNvPr id="1048576" name="Title Placeholder 1"/>
          <p:cNvSpPr>
            <a:spLocks noGrp="1"/>
          </p:cNvSpPr>
          <p:nvPr>
            <p:ph type="title"/>
          </p:nvPr>
        </p:nvSpPr>
        <p:spPr>
          <a:xfrm>
            <a:off x="913775" y="618517"/>
            <a:ext cx="10364451" cy="1596177"/>
          </a:xfrm>
          <a:prstGeom prst="rect"/>
        </p:spPr>
        <p:txBody>
          <a:bodyPr anchor="ctr" bIns="45720" lIns="91440" rIns="91440" rtlCol="0" tIns="45720" vert="horz">
            <a:normAutofit/>
          </a:bodyPr>
          <a:p>
            <a:r>
              <a:rPr lang="en-US" smtClean="0"/>
              <a:t>Click to edit Master title style</a:t>
            </a:r>
            <a:endParaRPr dirty="0" lang="en-US"/>
          </a:p>
        </p:txBody>
      </p:sp>
      <p:sp>
        <p:nvSpPr>
          <p:cNvPr id="1048577" name="Text Placeholder 2"/>
          <p:cNvSpPr>
            <a:spLocks noGrp="1"/>
          </p:cNvSpPr>
          <p:nvPr>
            <p:ph type="body" idx="1"/>
          </p:nvPr>
        </p:nvSpPr>
        <p:spPr>
          <a:xfrm>
            <a:off x="913775" y="2367093"/>
            <a:ext cx="10364452" cy="3424107"/>
          </a:xfrm>
          <a:prstGeom prst="rect"/>
        </p:spPr>
        <p:txBody>
          <a:bodyPr bIns="45720" lIns="91440" rIns="91440" rtlCol="0" tIns="45720" vert="horz">
            <a:normAutofit/>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578" name="Date Placeholder 3"/>
          <p:cNvSpPr>
            <a:spLocks noGrp="1"/>
          </p:cNvSpPr>
          <p:nvPr>
            <p:ph type="dt" sz="half" idx="2"/>
          </p:nvPr>
        </p:nvSpPr>
        <p:spPr>
          <a:xfrm>
            <a:off x="7678737" y="5883275"/>
            <a:ext cx="2743200" cy="365125"/>
          </a:xfrm>
          <a:prstGeom prst="rect"/>
        </p:spPr>
        <p:txBody>
          <a:bodyPr anchor="ctr" bIns="45720" lIns="91440" rIns="91440" rtlCol="0" tIns="45720" vert="horz"/>
          <a:lstStyle>
            <a:lvl1pPr algn="r">
              <a:defRPr sz="1000">
                <a:solidFill>
                  <a:schemeClr val="tx1"/>
                </a:solidFill>
              </a:defRPr>
            </a:lvl1pPr>
          </a:lstStyle>
          <a:p>
            <a:fld id="{2BE451C3-0FF4-47C4-B829-773ADF60F88C}" type="datetimeFigureOut">
              <a:rPr lang="en-US" smtClean="0"/>
              <a:t>10/20/2023</a:t>
            </a:fld>
            <a:endParaRPr dirty="0" lang="en-US"/>
          </a:p>
        </p:txBody>
      </p:sp>
      <p:sp>
        <p:nvSpPr>
          <p:cNvPr id="1048579" name="Footer Placeholder 4"/>
          <p:cNvSpPr>
            <a:spLocks noGrp="1"/>
          </p:cNvSpPr>
          <p:nvPr>
            <p:ph type="ftr" sz="quarter" idx="3"/>
          </p:nvPr>
        </p:nvSpPr>
        <p:spPr>
          <a:xfrm>
            <a:off x="913774" y="5883275"/>
            <a:ext cx="6672887" cy="365125"/>
          </a:xfrm>
          <a:prstGeom prst="rect"/>
        </p:spPr>
        <p:txBody>
          <a:bodyPr anchor="ctr" bIns="45720" lIns="91440" rIns="91440" rtlCol="0" tIns="45720" vert="horz"/>
          <a:lstStyle>
            <a:lvl1pPr algn="l">
              <a:defRPr sz="1000">
                <a:solidFill>
                  <a:schemeClr val="tx1"/>
                </a:solidFill>
              </a:defRPr>
            </a:lvl1pPr>
          </a:lstStyle>
          <a:p>
            <a:endParaRPr dirty="0" lang="en-US"/>
          </a:p>
        </p:txBody>
      </p:sp>
      <p:sp>
        <p:nvSpPr>
          <p:cNvPr id="1048580" name="Slide Number Placeholder 5"/>
          <p:cNvSpPr>
            <a:spLocks noGrp="1"/>
          </p:cNvSpPr>
          <p:nvPr>
            <p:ph type="sldNum" sz="quarter" idx="4"/>
          </p:nvPr>
        </p:nvSpPr>
        <p:spPr>
          <a:xfrm>
            <a:off x="10514011" y="5883275"/>
            <a:ext cx="764215" cy="365125"/>
          </a:xfrm>
          <a:prstGeom prst="rect"/>
        </p:spPr>
        <p:txBody>
          <a:bodyPr anchor="ctr" bIns="45720" lIns="91440" rIns="91440" rtlCol="0" tIns="45720" vert="horz"/>
          <a:lstStyle>
            <a:lvl1pPr algn="r">
              <a:defRPr sz="1000">
                <a:solidFill>
                  <a:schemeClr val="tx1"/>
                </a:solidFill>
              </a:defRPr>
            </a:lvl1pPr>
          </a:lstStyle>
          <a:p>
            <a:fld id="{D57F1E4F-1CFF-5643-939E-217C01CDF565}" type="slidenum">
              <a:rPr lang="en-US" smtClean="0"/>
              <a:t>‹#›</a:t>
            </a:fld>
            <a:endParaRPr dirty="0"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dt="0" ftr="0" hdr="0" sldNum="0"/>
  <p:txStyles>
    <p:titleStyle>
      <a:lvl1pPr algn="ctr" defTabSz="914400" eaLnBrk="1" hangingPunct="1" latinLnBrk="0" rtl="0">
        <a:lnSpc>
          <a:spcPct val="90000"/>
        </a:lnSpc>
        <a:spcBef>
          <a:spcPct val="0"/>
        </a:spcBef>
        <a:buNone/>
        <a:defRPr baseline="0" cap="all" sz="3600" kern="1200">
          <a:solidFill>
            <a:schemeClr val="tx1"/>
          </a:solidFill>
          <a:effectLst/>
          <a:latin typeface="+mj-lt"/>
          <a:ea typeface="+mj-ea"/>
          <a:cs typeface="+mj-cs"/>
        </a:defRPr>
      </a:lvl1pPr>
    </p:titleStyle>
    <p:bodyStyle>
      <a:lvl1pPr algn="l" defTabSz="914400" eaLnBrk="1" hangingPunct="1" indent="-228600" latinLnBrk="0" marL="228600" rtl="0">
        <a:lnSpc>
          <a:spcPct val="120000"/>
        </a:lnSpc>
        <a:spcBef>
          <a:spcPts val="1000"/>
        </a:spcBef>
        <a:buClr>
          <a:schemeClr val="tx1"/>
        </a:buClr>
        <a:buFont typeface="Arial" panose="020B0604020202020204" pitchFamily="34" charset="0"/>
        <a:buChar char="•"/>
        <a:defRPr baseline="0" cap="all" sz="2000" kern="1200">
          <a:solidFill>
            <a:schemeClr val="tx1"/>
          </a:solidFill>
          <a:effectLst/>
          <a:latin typeface="+mn-lt"/>
          <a:ea typeface="+mn-ea"/>
          <a:cs typeface="+mn-cs"/>
        </a:defRPr>
      </a:lvl1pPr>
      <a:lvl2pPr algn="l" defTabSz="914400" eaLnBrk="1" hangingPunct="1" indent="-228600" latinLnBrk="0" marL="685800" rtl="0">
        <a:lnSpc>
          <a:spcPct val="120000"/>
        </a:lnSpc>
        <a:spcBef>
          <a:spcPts val="500"/>
        </a:spcBef>
        <a:buClr>
          <a:schemeClr val="tx1"/>
        </a:buClr>
        <a:buFont typeface="Arial" panose="020B0604020202020204" pitchFamily="34" charset="0"/>
        <a:buChar char="•"/>
        <a:defRPr baseline="0" cap="all" sz="1800" kern="1200">
          <a:solidFill>
            <a:schemeClr val="tx1"/>
          </a:solidFill>
          <a:effectLst/>
          <a:latin typeface="+mn-lt"/>
          <a:ea typeface="+mn-ea"/>
          <a:cs typeface="+mn-cs"/>
        </a:defRPr>
      </a:lvl2pPr>
      <a:lvl3pPr algn="l" defTabSz="914400" eaLnBrk="1" hangingPunct="1" indent="-228600" latinLnBrk="0" marL="1143000" rtl="0">
        <a:lnSpc>
          <a:spcPct val="120000"/>
        </a:lnSpc>
        <a:spcBef>
          <a:spcPts val="500"/>
        </a:spcBef>
        <a:buClr>
          <a:schemeClr val="tx1"/>
        </a:buClr>
        <a:buFont typeface="Arial" panose="020B0604020202020204" pitchFamily="34" charset="0"/>
        <a:buChar char="•"/>
        <a:defRPr baseline="0" cap="all" sz="1600" kern="1200">
          <a:solidFill>
            <a:schemeClr val="tx1"/>
          </a:solidFill>
          <a:effectLst/>
          <a:latin typeface="+mn-lt"/>
          <a:ea typeface="+mn-ea"/>
          <a:cs typeface="+mn-cs"/>
        </a:defRPr>
      </a:lvl3pPr>
      <a:lvl4pPr algn="l" defTabSz="914400" eaLnBrk="1" hangingPunct="1" indent="-228600" latinLnBrk="0" marL="1600200" rtl="0">
        <a:lnSpc>
          <a:spcPct val="120000"/>
        </a:lnSpc>
        <a:spcBef>
          <a:spcPts val="500"/>
        </a:spcBef>
        <a:buClr>
          <a:schemeClr val="tx1"/>
        </a:buClr>
        <a:buFont typeface="Arial" panose="020B0604020202020204" pitchFamily="34" charset="0"/>
        <a:buChar char="•"/>
        <a:defRPr baseline="0" cap="all" sz="1400" kern="1200">
          <a:solidFill>
            <a:schemeClr val="tx1"/>
          </a:solidFill>
          <a:effectLst/>
          <a:latin typeface="+mn-lt"/>
          <a:ea typeface="+mn-ea"/>
          <a:cs typeface="+mn-cs"/>
        </a:defRPr>
      </a:lvl4pPr>
      <a:lvl5pPr algn="l" defTabSz="914400" eaLnBrk="1" hangingPunct="1" indent="-228600" latinLnBrk="0" marL="2057400" rtl="0">
        <a:lnSpc>
          <a:spcPct val="120000"/>
        </a:lnSpc>
        <a:spcBef>
          <a:spcPts val="500"/>
        </a:spcBef>
        <a:buClr>
          <a:schemeClr val="tx1"/>
        </a:buClr>
        <a:buFont typeface="Arial" panose="020B0604020202020204" pitchFamily="34" charset="0"/>
        <a:buChar char="•"/>
        <a:defRPr baseline="0" cap="all" sz="1400" kern="1200">
          <a:solidFill>
            <a:schemeClr val="tx1"/>
          </a:solidFill>
          <a:effectLst/>
          <a:latin typeface="+mn-lt"/>
          <a:ea typeface="+mn-ea"/>
          <a:cs typeface="+mn-cs"/>
        </a:defRPr>
      </a:lvl5pPr>
      <a:lvl6pPr algn="l" defTabSz="914400" eaLnBrk="1" hangingPunct="1" indent="-228600" latinLnBrk="0" marL="2514600" rtl="0">
        <a:lnSpc>
          <a:spcPct val="120000"/>
        </a:lnSpc>
        <a:spcBef>
          <a:spcPts val="500"/>
        </a:spcBef>
        <a:buClr>
          <a:schemeClr val="tx1"/>
        </a:buClr>
        <a:buFont typeface="Arial" panose="020B0604020202020204" pitchFamily="34" charset="0"/>
        <a:buChar char="•"/>
        <a:defRPr baseline="0" cap="all" sz="1400" kern="1200">
          <a:solidFill>
            <a:schemeClr val="tx1"/>
          </a:solidFill>
          <a:effectLst/>
          <a:latin typeface="+mn-lt"/>
          <a:ea typeface="+mn-ea"/>
          <a:cs typeface="+mn-cs"/>
        </a:defRPr>
      </a:lvl6pPr>
      <a:lvl7pPr algn="l" defTabSz="914400" eaLnBrk="1" hangingPunct="1" indent="-228600" latinLnBrk="0" marL="2971800" rtl="0">
        <a:lnSpc>
          <a:spcPct val="120000"/>
        </a:lnSpc>
        <a:spcBef>
          <a:spcPts val="500"/>
        </a:spcBef>
        <a:buClr>
          <a:schemeClr val="tx1"/>
        </a:buClr>
        <a:buFont typeface="Arial" panose="020B0604020202020204" pitchFamily="34" charset="0"/>
        <a:buChar char="•"/>
        <a:defRPr baseline="0" cap="all" sz="1400" kern="1200">
          <a:solidFill>
            <a:schemeClr val="tx1"/>
          </a:solidFill>
          <a:effectLst/>
          <a:latin typeface="+mn-lt"/>
          <a:ea typeface="+mn-ea"/>
          <a:cs typeface="+mn-cs"/>
        </a:defRPr>
      </a:lvl7pPr>
      <a:lvl8pPr algn="l" defTabSz="914400" eaLnBrk="1" hangingPunct="1" indent="-228600" latinLnBrk="0" marL="3429000" rtl="0">
        <a:lnSpc>
          <a:spcPct val="120000"/>
        </a:lnSpc>
        <a:spcBef>
          <a:spcPts val="500"/>
        </a:spcBef>
        <a:buClr>
          <a:schemeClr val="tx1"/>
        </a:buClr>
        <a:buFont typeface="Arial" panose="020B0604020202020204" pitchFamily="34" charset="0"/>
        <a:buChar char="•"/>
        <a:defRPr baseline="0" cap="all" sz="1400" kern="1200">
          <a:solidFill>
            <a:schemeClr val="tx1"/>
          </a:solidFill>
          <a:effectLst/>
          <a:latin typeface="+mn-lt"/>
          <a:ea typeface="+mn-ea"/>
          <a:cs typeface="+mn-cs"/>
        </a:defRPr>
      </a:lvl8pPr>
      <a:lvl9pPr algn="l" defTabSz="914400" eaLnBrk="1" hangingPunct="1" indent="-228600" latinLnBrk="0" marL="3886200" rtl="0">
        <a:lnSpc>
          <a:spcPct val="120000"/>
        </a:lnSpc>
        <a:spcBef>
          <a:spcPts val="500"/>
        </a:spcBef>
        <a:buClr>
          <a:schemeClr val="tx1"/>
        </a:buClr>
        <a:buFont typeface="Arial" panose="020B0604020202020204" pitchFamily="34" charset="0"/>
        <a:buChar char="•"/>
        <a:defRPr baseline="0" cap="all" sz="1400" kern="1200">
          <a:solidFill>
            <a:schemeClr val="tx1"/>
          </a:solidFill>
          <a:effectLst/>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86" name="Title 1"/>
          <p:cNvSpPr>
            <a:spLocks noGrp="1"/>
          </p:cNvSpPr>
          <p:nvPr>
            <p:ph type="ctrTitle"/>
          </p:nvPr>
        </p:nvSpPr>
        <p:spPr/>
        <p:txBody>
          <a:bodyPr>
            <a:normAutofit fontScale="95833"/>
          </a:bodyPr>
          <a:p>
            <a:r>
              <a:rPr dirty="0" lang="en-US" err="1" smtClean="0"/>
              <a:t>Visualising</a:t>
            </a:r>
            <a:r>
              <a:rPr dirty="0" lang="en-US" smtClean="0"/>
              <a:t> the data on a world map splitting it into training and testing sets</a:t>
            </a:r>
            <a:endParaRPr dirty="0" lang="en-IN"/>
          </a:p>
        </p:txBody>
      </p:sp>
      <p:sp>
        <p:nvSpPr>
          <p:cNvPr id="1048587" name="Subtitle 2"/>
          <p:cNvSpPr>
            <a:spLocks noGrp="1"/>
          </p:cNvSpPr>
          <p:nvPr>
            <p:ph type="subTitle" idx="1"/>
          </p:nvPr>
        </p:nvSpPr>
        <p:spPr>
          <a:xfrm>
            <a:off x="7839825" y="3809998"/>
            <a:ext cx="8704350" cy="2781035"/>
          </a:xfrm>
        </p:spPr>
        <p:txBody>
          <a:bodyPr>
            <a:normAutofit/>
          </a:bodyPr>
          <a:p>
            <a:endParaRPr dirty="0" sz="2800" lang="en-US" smtClean="0"/>
          </a:p>
          <a:p>
            <a:pPr algn="l"/>
            <a:r>
              <a:rPr dirty="0" sz="2800" lang="en-US" smtClean="0">
                <a:solidFill>
                  <a:schemeClr val="accent1">
                    <a:lumMod val="75000"/>
                  </a:schemeClr>
                </a:solidFill>
              </a:rPr>
              <a:t> </a:t>
            </a:r>
            <a:r>
              <a:rPr dirty="0" sz="2800" lang="en-US" smtClean="0">
                <a:solidFill>
                  <a:schemeClr val="accent1">
                    <a:lumMod val="75000"/>
                  </a:schemeClr>
                </a:solidFill>
              </a:rPr>
              <a:t>T</a:t>
            </a:r>
            <a:r>
              <a:rPr dirty="0" sz="2800" lang="en-US" smtClean="0">
                <a:solidFill>
                  <a:schemeClr val="accent1">
                    <a:lumMod val="75000"/>
                  </a:schemeClr>
                </a:solidFill>
              </a:rPr>
              <a:t>E</a:t>
            </a:r>
            <a:r>
              <a:rPr dirty="0" sz="2800" lang="en-US" smtClean="0">
                <a:solidFill>
                  <a:schemeClr val="accent1">
                    <a:lumMod val="75000"/>
                  </a:schemeClr>
                </a:solidFill>
              </a:rPr>
              <a:t>A</a:t>
            </a:r>
            <a:r>
              <a:rPr dirty="0" sz="2800" lang="en-US" smtClean="0">
                <a:solidFill>
                  <a:schemeClr val="accent1">
                    <a:lumMod val="75000"/>
                  </a:schemeClr>
                </a:solidFill>
              </a:rPr>
              <a:t>M</a:t>
            </a:r>
            <a:r>
              <a:rPr dirty="0" sz="2800" lang="en-US" smtClean="0">
                <a:solidFill>
                  <a:schemeClr val="accent1">
                    <a:lumMod val="75000"/>
                  </a:schemeClr>
                </a:solidFill>
              </a:rPr>
              <a:t> </a:t>
            </a:r>
            <a:r>
              <a:rPr dirty="0" sz="2800" lang="en-US" smtClean="0">
                <a:solidFill>
                  <a:schemeClr val="accent1">
                    <a:lumMod val="75000"/>
                  </a:schemeClr>
                </a:solidFill>
              </a:rPr>
              <a:t>M</a:t>
            </a:r>
            <a:r>
              <a:rPr dirty="0" sz="2800" lang="en-US" smtClean="0">
                <a:solidFill>
                  <a:schemeClr val="accent1">
                    <a:lumMod val="75000"/>
                  </a:schemeClr>
                </a:solidFill>
              </a:rPr>
              <a:t>E</a:t>
            </a:r>
            <a:r>
              <a:rPr dirty="0" sz="2800" lang="en-US" smtClean="0">
                <a:solidFill>
                  <a:schemeClr val="accent1">
                    <a:lumMod val="75000"/>
                  </a:schemeClr>
                </a:solidFill>
              </a:rPr>
              <a:t>M</a:t>
            </a:r>
            <a:r>
              <a:rPr dirty="0" sz="2800" lang="en-US" smtClean="0">
                <a:solidFill>
                  <a:schemeClr val="accent1">
                    <a:lumMod val="75000"/>
                  </a:schemeClr>
                </a:solidFill>
              </a:rPr>
              <a:t>M</a:t>
            </a:r>
            <a:r>
              <a:rPr dirty="0" sz="2800" lang="en-US" smtClean="0">
                <a:solidFill>
                  <a:schemeClr val="accent1">
                    <a:lumMod val="75000"/>
                  </a:schemeClr>
                </a:solidFill>
              </a:rPr>
              <a:t>B</a:t>
            </a:r>
            <a:r>
              <a:rPr dirty="0" sz="2800" lang="en-US" smtClean="0">
                <a:solidFill>
                  <a:schemeClr val="accent1">
                    <a:lumMod val="75000"/>
                  </a:schemeClr>
                </a:solidFill>
              </a:rPr>
              <a:t>E</a:t>
            </a:r>
            <a:r>
              <a:rPr dirty="0" sz="2800" lang="en-US" smtClean="0">
                <a:solidFill>
                  <a:schemeClr val="accent1">
                    <a:lumMod val="75000"/>
                  </a:schemeClr>
                </a:solidFill>
              </a:rPr>
              <a:t>R</a:t>
            </a:r>
            <a:r>
              <a:rPr dirty="0" sz="2800" lang="en-US" smtClean="0">
                <a:solidFill>
                  <a:schemeClr val="accent1">
                    <a:lumMod val="75000"/>
                  </a:schemeClr>
                </a:solidFill>
              </a:rPr>
              <a:t>S</a:t>
            </a:r>
            <a:endParaRPr altLang="en-US" lang="zh-CN"/>
          </a:p>
          <a:p>
            <a:pPr algn="l"/>
            <a:r>
              <a:rPr dirty="0" sz="2800" lang="en-US" smtClean="0">
                <a:solidFill>
                  <a:schemeClr val="accent1">
                    <a:lumMod val="75000"/>
                  </a:schemeClr>
                </a:solidFill>
              </a:rPr>
              <a:t> </a:t>
            </a:r>
            <a:r>
              <a:rPr dirty="0" sz="2800" lang="en-US" err="1" smtClean="0">
                <a:solidFill>
                  <a:schemeClr val="accent1">
                    <a:lumMod val="75000"/>
                  </a:schemeClr>
                </a:solidFill>
              </a:rPr>
              <a:t>B</a:t>
            </a:r>
            <a:r>
              <a:rPr dirty="0" sz="2800" lang="en-US" err="1" smtClean="0">
                <a:solidFill>
                  <a:schemeClr val="accent1">
                    <a:lumMod val="75000"/>
                  </a:schemeClr>
                </a:solidFill>
              </a:rPr>
              <a:t>A</a:t>
            </a:r>
            <a:r>
              <a:rPr dirty="0" sz="2800" lang="en-US" err="1" smtClean="0">
                <a:solidFill>
                  <a:schemeClr val="accent1">
                    <a:lumMod val="75000"/>
                  </a:schemeClr>
                </a:solidFill>
              </a:rPr>
              <a:t>L</a:t>
            </a:r>
            <a:r>
              <a:rPr dirty="0" sz="2800" lang="en-US" err="1" smtClean="0">
                <a:solidFill>
                  <a:schemeClr val="accent1">
                    <a:lumMod val="75000"/>
                  </a:schemeClr>
                </a:solidFill>
              </a:rPr>
              <a:t>A</a:t>
            </a:r>
            <a:r>
              <a:rPr dirty="0" sz="2800" lang="en-US" err="1" smtClean="0">
                <a:solidFill>
                  <a:schemeClr val="accent1">
                    <a:lumMod val="75000"/>
                  </a:schemeClr>
                </a:solidFill>
              </a:rPr>
              <a:t>S</a:t>
            </a:r>
            <a:r>
              <a:rPr dirty="0" sz="2800" lang="en-US" err="1" smtClean="0">
                <a:solidFill>
                  <a:schemeClr val="accent1">
                    <a:lumMod val="75000"/>
                  </a:schemeClr>
                </a:solidFill>
              </a:rPr>
              <a:t>I</a:t>
            </a:r>
            <a:r>
              <a:rPr dirty="0" sz="2800" lang="en-US" err="1" smtClean="0">
                <a:solidFill>
                  <a:schemeClr val="accent1">
                    <a:lumMod val="75000"/>
                  </a:schemeClr>
                </a:solidFill>
              </a:rPr>
              <a:t>N</a:t>
            </a:r>
            <a:r>
              <a:rPr dirty="0" sz="2800" lang="en-US" err="1" smtClean="0">
                <a:solidFill>
                  <a:schemeClr val="accent1">
                    <a:lumMod val="75000"/>
                  </a:schemeClr>
                </a:solidFill>
              </a:rPr>
              <a:t>G</a:t>
            </a:r>
            <a:r>
              <a:rPr dirty="0" sz="2800" lang="en-US" err="1" smtClean="0">
                <a:solidFill>
                  <a:schemeClr val="accent1">
                    <a:lumMod val="75000"/>
                  </a:schemeClr>
                </a:solidFill>
              </a:rPr>
              <a:t>A</a:t>
            </a:r>
            <a:r>
              <a:rPr dirty="0" sz="2800" lang="en-US" err="1" smtClean="0">
                <a:solidFill>
                  <a:schemeClr val="accent1">
                    <a:lumMod val="75000"/>
                  </a:schemeClr>
                </a:solidFill>
              </a:rPr>
              <a:t>M</a:t>
            </a:r>
            <a:r>
              <a:rPr dirty="0" sz="2800" lang="en-US" err="1" smtClean="0">
                <a:solidFill>
                  <a:schemeClr val="accent1">
                    <a:lumMod val="75000"/>
                  </a:schemeClr>
                </a:solidFill>
              </a:rPr>
              <a:t>.</a:t>
            </a:r>
            <a:r>
              <a:rPr dirty="0" sz="2800" lang="en-US" err="1" smtClean="0">
                <a:solidFill>
                  <a:schemeClr val="accent1">
                    <a:lumMod val="75000"/>
                  </a:schemeClr>
                </a:solidFill>
              </a:rPr>
              <a:t> </a:t>
            </a:r>
            <a:r>
              <a:rPr dirty="0" sz="2800" lang="en-US" err="1" smtClean="0">
                <a:solidFill>
                  <a:schemeClr val="accent1">
                    <a:lumMod val="75000"/>
                  </a:schemeClr>
                </a:solidFill>
              </a:rPr>
              <a:t>T</a:t>
            </a:r>
            <a:endParaRPr altLang="en-US" lang="zh-CN"/>
          </a:p>
          <a:p>
            <a:pPr algn="l"/>
            <a:r>
              <a:rPr altLang="en-US" dirty="0" sz="2800" lang="en-US" err="1" smtClean="0">
                <a:solidFill>
                  <a:schemeClr val="accent1">
                    <a:lumMod val="75000"/>
                  </a:schemeClr>
                </a:solidFill>
              </a:rPr>
              <a:t>G</a:t>
            </a:r>
            <a:r>
              <a:rPr altLang="en-US" dirty="0" sz="2800" lang="en-US" err="1" smtClean="0">
                <a:solidFill>
                  <a:schemeClr val="accent1">
                    <a:lumMod val="75000"/>
                  </a:schemeClr>
                </a:solidFill>
              </a:rPr>
              <a:t>O</a:t>
            </a:r>
            <a:r>
              <a:rPr altLang="en-US" dirty="0" sz="2800" lang="en-US" err="1" smtClean="0">
                <a:solidFill>
                  <a:schemeClr val="accent1">
                    <a:lumMod val="75000"/>
                  </a:schemeClr>
                </a:solidFill>
              </a:rPr>
              <a:t>K</a:t>
            </a:r>
            <a:r>
              <a:rPr altLang="en-US" dirty="0" sz="2800" lang="en-US" err="1" smtClean="0">
                <a:solidFill>
                  <a:schemeClr val="accent1">
                    <a:lumMod val="75000"/>
                  </a:schemeClr>
                </a:solidFill>
              </a:rPr>
              <a:t>U</a:t>
            </a:r>
            <a:r>
              <a:rPr altLang="en-US" dirty="0" sz="2800" lang="en-US" err="1" smtClean="0">
                <a:solidFill>
                  <a:schemeClr val="accent1">
                    <a:lumMod val="75000"/>
                  </a:schemeClr>
                </a:solidFill>
              </a:rPr>
              <a:t>L</a:t>
            </a:r>
            <a:r>
              <a:rPr altLang="en-US" dirty="0" sz="2800" lang="en-US" err="1" smtClean="0">
                <a:solidFill>
                  <a:schemeClr val="accent1">
                    <a:lumMod val="75000"/>
                  </a:schemeClr>
                </a:solidFill>
              </a:rPr>
              <a:t>A</a:t>
            </a:r>
            <a:r>
              <a:rPr altLang="en-US" dirty="0" sz="2800" lang="en-US" err="1" smtClean="0">
                <a:solidFill>
                  <a:schemeClr val="accent1">
                    <a:lumMod val="75000"/>
                  </a:schemeClr>
                </a:solidFill>
              </a:rPr>
              <a:t> </a:t>
            </a:r>
            <a:r>
              <a:rPr altLang="en-US" dirty="0" sz="2800" lang="en-US" err="1" smtClean="0">
                <a:solidFill>
                  <a:schemeClr val="accent1">
                    <a:lumMod val="75000"/>
                  </a:schemeClr>
                </a:solidFill>
              </a:rPr>
              <a:t>K</a:t>
            </a:r>
            <a:r>
              <a:rPr altLang="en-US" dirty="0" sz="2800" lang="en-US" err="1" smtClean="0">
                <a:solidFill>
                  <a:schemeClr val="accent1">
                    <a:lumMod val="75000"/>
                  </a:schemeClr>
                </a:solidFill>
              </a:rPr>
              <a:t>R</a:t>
            </a:r>
            <a:r>
              <a:rPr altLang="en-US" dirty="0" sz="2800" lang="en-US" err="1" smtClean="0">
                <a:solidFill>
                  <a:schemeClr val="accent1">
                    <a:lumMod val="75000"/>
                  </a:schemeClr>
                </a:solidFill>
              </a:rPr>
              <a:t>I</a:t>
            </a:r>
            <a:r>
              <a:rPr altLang="en-US" dirty="0" sz="2800" lang="en-US" err="1" smtClean="0">
                <a:solidFill>
                  <a:schemeClr val="accent1">
                    <a:lumMod val="75000"/>
                  </a:schemeClr>
                </a:solidFill>
              </a:rPr>
              <a:t>S</a:t>
            </a:r>
            <a:r>
              <a:rPr altLang="en-US" dirty="0" sz="2800" lang="en-US" err="1" smtClean="0">
                <a:solidFill>
                  <a:schemeClr val="accent1">
                    <a:lumMod val="75000"/>
                  </a:schemeClr>
                </a:solidFill>
              </a:rPr>
              <a:t>H</a:t>
            </a:r>
            <a:r>
              <a:rPr altLang="en-US" dirty="0" sz="2800" lang="en-US" err="1" smtClean="0">
                <a:solidFill>
                  <a:schemeClr val="accent1">
                    <a:lumMod val="75000"/>
                  </a:schemeClr>
                </a:solidFill>
              </a:rPr>
              <a:t>N</a:t>
            </a:r>
            <a:r>
              <a:rPr altLang="en-US" dirty="0" sz="2800" lang="en-US" err="1" smtClean="0">
                <a:solidFill>
                  <a:schemeClr val="accent1">
                    <a:lumMod val="75000"/>
                  </a:schemeClr>
                </a:solidFill>
              </a:rPr>
              <a:t>A</a:t>
            </a:r>
            <a:r>
              <a:rPr altLang="en-US" dirty="0" sz="2800" lang="en-US" err="1" smtClean="0">
                <a:solidFill>
                  <a:schemeClr val="accent1">
                    <a:lumMod val="75000"/>
                  </a:schemeClr>
                </a:solidFill>
              </a:rPr>
              <a:t>N</a:t>
            </a:r>
            <a:r>
              <a:rPr altLang="en-US" dirty="0" sz="2800" lang="en-US" err="1" smtClean="0">
                <a:solidFill>
                  <a:schemeClr val="accent1">
                    <a:lumMod val="75000"/>
                  </a:schemeClr>
                </a:solidFill>
              </a:rPr>
              <a:t>.</a:t>
            </a:r>
            <a:r>
              <a:rPr altLang="en-US" dirty="0" sz="2800" lang="en-US" err="1" smtClean="0">
                <a:solidFill>
                  <a:schemeClr val="accent1">
                    <a:lumMod val="75000"/>
                  </a:schemeClr>
                </a:solidFill>
              </a:rPr>
              <a:t> </a:t>
            </a:r>
            <a:r>
              <a:rPr altLang="en-US" dirty="0" sz="2800" lang="en-US" err="1" smtClean="0">
                <a:solidFill>
                  <a:schemeClr val="accent1">
                    <a:lumMod val="75000"/>
                  </a:schemeClr>
                </a:solidFill>
              </a:rPr>
              <a:t>D</a:t>
            </a:r>
            <a:endParaRPr altLang="en-US" lang="zh-CN"/>
          </a:p>
          <a:p>
            <a:pPr algn="l"/>
            <a:r>
              <a:rPr altLang="en-US" dirty="0" sz="2800" lang="en-US" err="1" smtClean="0">
                <a:solidFill>
                  <a:schemeClr val="accent1">
                    <a:lumMod val="75000"/>
                  </a:schemeClr>
                </a:solidFill>
              </a:rPr>
              <a:t>G</a:t>
            </a:r>
            <a:r>
              <a:rPr altLang="en-US" dirty="0" sz="2800" lang="en-US" err="1" smtClean="0">
                <a:solidFill>
                  <a:schemeClr val="accent1">
                    <a:lumMod val="75000"/>
                  </a:schemeClr>
                </a:solidFill>
              </a:rPr>
              <a:t>O</a:t>
            </a:r>
            <a:r>
              <a:rPr altLang="en-US" dirty="0" sz="2800" lang="en-US" err="1" smtClean="0">
                <a:solidFill>
                  <a:schemeClr val="accent1">
                    <a:lumMod val="75000"/>
                  </a:schemeClr>
                </a:solidFill>
              </a:rPr>
              <a:t>W</a:t>
            </a:r>
            <a:r>
              <a:rPr altLang="en-US" dirty="0" sz="2800" lang="en-US" err="1" smtClean="0">
                <a:solidFill>
                  <a:schemeClr val="accent1">
                    <a:lumMod val="75000"/>
                  </a:schemeClr>
                </a:solidFill>
              </a:rPr>
              <a:t>T</a:t>
            </a:r>
            <a:r>
              <a:rPr altLang="en-US" dirty="0" sz="2800" lang="en-US" err="1" smtClean="0">
                <a:solidFill>
                  <a:schemeClr val="accent1">
                    <a:lumMod val="75000"/>
                  </a:schemeClr>
                </a:solidFill>
              </a:rPr>
              <a:t>H</a:t>
            </a:r>
            <a:r>
              <a:rPr altLang="en-US" dirty="0" sz="2800" lang="en-US" err="1" smtClean="0">
                <a:solidFill>
                  <a:schemeClr val="accent1">
                    <a:lumMod val="75000"/>
                  </a:schemeClr>
                </a:solidFill>
              </a:rPr>
              <a:t>A</a:t>
            </a:r>
            <a:r>
              <a:rPr altLang="en-US" dirty="0" sz="2800" lang="en-US" err="1" smtClean="0">
                <a:solidFill>
                  <a:schemeClr val="accent1">
                    <a:lumMod val="75000"/>
                  </a:schemeClr>
                </a:solidFill>
              </a:rPr>
              <a:t>M</a:t>
            </a:r>
            <a:r>
              <a:rPr altLang="en-US" dirty="0" sz="2800" lang="en-US" err="1" smtClean="0">
                <a:solidFill>
                  <a:schemeClr val="accent1">
                    <a:lumMod val="75000"/>
                  </a:schemeClr>
                </a:solidFill>
              </a:rPr>
              <a:t>.</a:t>
            </a:r>
            <a:r>
              <a:rPr altLang="en-US" dirty="0" sz="2800" lang="en-US" err="1" smtClean="0">
                <a:solidFill>
                  <a:schemeClr val="accent1">
                    <a:lumMod val="75000"/>
                  </a:schemeClr>
                </a:solidFill>
              </a:rPr>
              <a:t> </a:t>
            </a:r>
            <a:r>
              <a:rPr altLang="en-US" dirty="0" sz="2800" lang="en-US" err="1" smtClean="0">
                <a:solidFill>
                  <a:schemeClr val="accent1">
                    <a:lumMod val="75000"/>
                  </a:schemeClr>
                </a:solidFill>
              </a:rPr>
              <a:t>R</a:t>
            </a:r>
            <a:endParaRPr altLang="en-US" lang="zh-CN"/>
          </a:p>
          <a:p>
            <a:pPr algn="l"/>
            <a:r>
              <a:rPr altLang="en-US" dirty="0" sz="2800" lang="en-US" err="1" smtClean="0">
                <a:solidFill>
                  <a:schemeClr val="accent1">
                    <a:lumMod val="75000"/>
                  </a:schemeClr>
                </a:solidFill>
              </a:rPr>
              <a:t>J</a:t>
            </a:r>
            <a:r>
              <a:rPr altLang="en-US" dirty="0" sz="2800" lang="en-US" err="1" smtClean="0">
                <a:solidFill>
                  <a:schemeClr val="accent1">
                    <a:lumMod val="75000"/>
                  </a:schemeClr>
                </a:solidFill>
              </a:rPr>
              <a:t>A</a:t>
            </a:r>
            <a:r>
              <a:rPr altLang="en-US" dirty="0" sz="2800" lang="en-US" err="1" smtClean="0">
                <a:solidFill>
                  <a:schemeClr val="accent1">
                    <a:lumMod val="75000"/>
                  </a:schemeClr>
                </a:solidFill>
              </a:rPr>
              <a:t>Y</a:t>
            </a:r>
            <a:r>
              <a:rPr altLang="en-US" dirty="0" sz="2800" lang="en-US" err="1" smtClean="0">
                <a:solidFill>
                  <a:schemeClr val="accent1">
                    <a:lumMod val="75000"/>
                  </a:schemeClr>
                </a:solidFill>
              </a:rPr>
              <a:t>A</a:t>
            </a:r>
            <a:r>
              <a:rPr altLang="en-US" dirty="0" sz="2800" lang="en-US" err="1" smtClean="0">
                <a:solidFill>
                  <a:schemeClr val="accent1">
                    <a:lumMod val="75000"/>
                  </a:schemeClr>
                </a:solidFill>
              </a:rPr>
              <a:t>P</a:t>
            </a:r>
            <a:r>
              <a:rPr altLang="en-US" dirty="0" sz="2800" lang="en-US" err="1" smtClean="0">
                <a:solidFill>
                  <a:schemeClr val="accent1">
                    <a:lumMod val="75000"/>
                  </a:schemeClr>
                </a:solidFill>
              </a:rPr>
              <a:t>R</a:t>
            </a:r>
            <a:r>
              <a:rPr altLang="en-US" dirty="0" sz="2800" lang="en-US" err="1" smtClean="0">
                <a:solidFill>
                  <a:schemeClr val="accent1">
                    <a:lumMod val="75000"/>
                  </a:schemeClr>
                </a:solidFill>
              </a:rPr>
              <a:t>A</a:t>
            </a:r>
            <a:r>
              <a:rPr altLang="en-US" dirty="0" sz="2800" lang="en-US" err="1" smtClean="0">
                <a:solidFill>
                  <a:schemeClr val="accent1">
                    <a:lumMod val="75000"/>
                  </a:schemeClr>
                </a:solidFill>
              </a:rPr>
              <a:t>K</a:t>
            </a:r>
            <a:r>
              <a:rPr altLang="en-US" dirty="0" sz="2800" lang="en-US" err="1" smtClean="0">
                <a:solidFill>
                  <a:schemeClr val="accent1">
                    <a:lumMod val="75000"/>
                  </a:schemeClr>
                </a:solidFill>
              </a:rPr>
              <a:t>A</a:t>
            </a:r>
            <a:r>
              <a:rPr altLang="en-US" dirty="0" sz="2800" lang="en-US" err="1" smtClean="0">
                <a:solidFill>
                  <a:schemeClr val="accent1">
                    <a:lumMod val="75000"/>
                  </a:schemeClr>
                </a:solidFill>
              </a:rPr>
              <a:t>S</a:t>
            </a:r>
            <a:r>
              <a:rPr altLang="en-US" dirty="0" sz="2800" lang="en-US" err="1" smtClean="0">
                <a:solidFill>
                  <a:schemeClr val="accent1">
                    <a:lumMod val="75000"/>
                  </a:schemeClr>
                </a:solidFill>
              </a:rPr>
              <a:t>H</a:t>
            </a:r>
            <a:r>
              <a:rPr altLang="en-US" dirty="0" sz="2800" lang="en-US" err="1" smtClean="0">
                <a:solidFill>
                  <a:schemeClr val="accent1">
                    <a:lumMod val="75000"/>
                  </a:schemeClr>
                </a:solidFill>
              </a:rPr>
              <a:t>.</a:t>
            </a:r>
            <a:r>
              <a:rPr altLang="en-US" dirty="0" sz="2800" lang="en-US" err="1" smtClean="0">
                <a:solidFill>
                  <a:schemeClr val="accent1">
                    <a:lumMod val="75000"/>
                  </a:schemeClr>
                </a:solidFill>
              </a:rPr>
              <a:t> </a:t>
            </a:r>
            <a:r>
              <a:rPr altLang="en-US" dirty="0" sz="2800" lang="en-US" err="1" smtClean="0">
                <a:solidFill>
                  <a:schemeClr val="accent1">
                    <a:lumMod val="75000"/>
                  </a:schemeClr>
                </a:solidFill>
              </a:rPr>
              <a:t>S</a:t>
            </a:r>
            <a:endParaRPr altLang="en-US" lang="zh-CN"/>
          </a:p>
          <a:p>
            <a:pPr algn="l"/>
            <a:r>
              <a:rPr altLang="en-US" dirty="0" sz="2800" lang="en-US" err="1" smtClean="0">
                <a:solidFill>
                  <a:schemeClr val="accent1">
                    <a:lumMod val="75000"/>
                  </a:schemeClr>
                </a:solidFill>
              </a:rPr>
              <a:t>I</a:t>
            </a:r>
            <a:r>
              <a:rPr altLang="en-US" dirty="0" sz="2800" lang="en-US" err="1" smtClean="0">
                <a:solidFill>
                  <a:schemeClr val="accent1">
                    <a:lumMod val="75000"/>
                  </a:schemeClr>
                </a:solidFill>
              </a:rPr>
              <a:t>R</a:t>
            </a:r>
            <a:r>
              <a:rPr altLang="en-US" dirty="0" sz="2800" lang="en-US" err="1" smtClean="0">
                <a:solidFill>
                  <a:schemeClr val="accent1">
                    <a:lumMod val="75000"/>
                  </a:schemeClr>
                </a:solidFill>
              </a:rPr>
              <a:t>A</a:t>
            </a:r>
            <a:r>
              <a:rPr altLang="en-US" dirty="0" sz="2800" lang="en-US" err="1" smtClean="0">
                <a:solidFill>
                  <a:schemeClr val="accent1">
                    <a:lumMod val="75000"/>
                  </a:schemeClr>
                </a:solidFill>
              </a:rPr>
              <a:t>I</a:t>
            </a:r>
            <a:r>
              <a:rPr altLang="en-US" dirty="0" sz="2800" lang="en-US" err="1" smtClean="0">
                <a:solidFill>
                  <a:schemeClr val="accent1">
                    <a:lumMod val="75000"/>
                  </a:schemeClr>
                </a:solidFill>
              </a:rPr>
              <a:t>Y</a:t>
            </a:r>
            <a:r>
              <a:rPr altLang="en-US" dirty="0" sz="2800" lang="en-US" err="1" smtClean="0">
                <a:solidFill>
                  <a:schemeClr val="accent1">
                    <a:lumMod val="75000"/>
                  </a:schemeClr>
                </a:solidFill>
              </a:rPr>
              <a:t>A</a:t>
            </a:r>
            <a:r>
              <a:rPr altLang="en-US" dirty="0" sz="2800" lang="en-US" err="1" smtClean="0">
                <a:solidFill>
                  <a:schemeClr val="accent1">
                    <a:lumMod val="75000"/>
                  </a:schemeClr>
                </a:solidFill>
              </a:rPr>
              <a:t>N</a:t>
            </a:r>
            <a:r>
              <a:rPr altLang="en-US" dirty="0" sz="2800" lang="en-US" err="1" smtClean="0">
                <a:solidFill>
                  <a:schemeClr val="accent1">
                    <a:lumMod val="75000"/>
                  </a:schemeClr>
                </a:solidFill>
              </a:rPr>
              <a:t>B</a:t>
            </a:r>
            <a:r>
              <a:rPr altLang="en-US" dirty="0" sz="2800" lang="en-US" err="1" smtClean="0">
                <a:solidFill>
                  <a:schemeClr val="accent1">
                    <a:lumMod val="75000"/>
                  </a:schemeClr>
                </a:solidFill>
              </a:rPr>
              <a:t>U</a:t>
            </a:r>
            <a:r>
              <a:rPr altLang="en-US" dirty="0" sz="2800" lang="en-US" err="1" smtClean="0">
                <a:solidFill>
                  <a:schemeClr val="accent1">
                    <a:lumMod val="75000"/>
                  </a:schemeClr>
                </a:solidFill>
              </a:rPr>
              <a:t>.</a:t>
            </a:r>
            <a:r>
              <a:rPr altLang="en-US" dirty="0" sz="2800" lang="en-US" err="1" smtClean="0">
                <a:solidFill>
                  <a:schemeClr val="accent1">
                    <a:lumMod val="75000"/>
                  </a:schemeClr>
                </a:solidFill>
              </a:rPr>
              <a:t> </a:t>
            </a:r>
            <a:r>
              <a:rPr altLang="en-US" dirty="0" sz="2800" lang="en-US" err="1" smtClean="0">
                <a:solidFill>
                  <a:schemeClr val="accent1">
                    <a:lumMod val="75000"/>
                  </a:schemeClr>
                </a:solidFill>
              </a:rPr>
              <a:t>P</a:t>
            </a:r>
            <a:r>
              <a:rPr altLang="en-US" dirty="0" sz="2800" lang="en-US" err="1" smtClean="0">
                <a:solidFill>
                  <a:schemeClr val="accent1">
                    <a:lumMod val="75000"/>
                  </a:schemeClr>
                </a:solidFill>
              </a:rPr>
              <a:t>.</a:t>
            </a:r>
            <a:r>
              <a:rPr altLang="en-US" dirty="0" sz="2800" lang="en-US" err="1" smtClean="0">
                <a:solidFill>
                  <a:schemeClr val="accent1">
                    <a:lumMod val="75000"/>
                  </a:schemeClr>
                </a:solidFill>
              </a:rPr>
              <a:t> </a:t>
            </a:r>
            <a:r>
              <a:rPr altLang="en-US" dirty="0" sz="2800" lang="en-US" err="1" smtClean="0">
                <a:solidFill>
                  <a:schemeClr val="accent1">
                    <a:lumMod val="75000"/>
                  </a:schemeClr>
                </a:solidFill>
              </a:rPr>
              <a:t>S</a:t>
            </a:r>
            <a:endParaRPr altLang="en-US" lang="zh-CN"/>
          </a:p>
          <a:p>
            <a:pPr algn="l"/>
            <a:r>
              <a:rPr altLang="en-US" dirty="0" sz="2800" lang="en-US" err="1" smtClean="0">
                <a:solidFill>
                  <a:schemeClr val="accent1">
                    <a:lumMod val="75000"/>
                  </a:schemeClr>
                </a:solidFill>
              </a:rPr>
              <a:t>D</a:t>
            </a:r>
            <a:r>
              <a:rPr altLang="en-US" dirty="0" sz="2800" lang="en-US" err="1" smtClean="0">
                <a:solidFill>
                  <a:schemeClr val="accent1">
                    <a:lumMod val="75000"/>
                  </a:schemeClr>
                </a:solidFill>
              </a:rPr>
              <a:t>E</a:t>
            </a:r>
            <a:r>
              <a:rPr altLang="en-US" dirty="0" sz="2800" lang="en-US" err="1" smtClean="0">
                <a:solidFill>
                  <a:schemeClr val="accent1">
                    <a:lumMod val="75000"/>
                  </a:schemeClr>
                </a:solidFill>
              </a:rPr>
              <a:t>I</a:t>
            </a:r>
            <a:r>
              <a:rPr altLang="en-US" dirty="0" sz="2800" lang="en-US" err="1" smtClean="0">
                <a:solidFill>
                  <a:schemeClr val="accent1">
                    <a:lumMod val="75000"/>
                  </a:schemeClr>
                </a:solidFill>
              </a:rPr>
              <a:t>V</a:t>
            </a:r>
            <a:r>
              <a:rPr altLang="en-US" dirty="0" sz="2800" lang="en-US" err="1" smtClean="0">
                <a:solidFill>
                  <a:schemeClr val="accent1">
                    <a:lumMod val="75000"/>
                  </a:schemeClr>
                </a:solidFill>
              </a:rPr>
              <a:t>A</a:t>
            </a:r>
            <a:r>
              <a:rPr altLang="en-US" dirty="0" sz="2800" lang="en-US" err="1" smtClean="0">
                <a:solidFill>
                  <a:schemeClr val="accent1">
                    <a:lumMod val="75000"/>
                  </a:schemeClr>
                </a:solidFill>
              </a:rPr>
              <a:t> </a:t>
            </a:r>
            <a:r>
              <a:rPr altLang="en-US" dirty="0" sz="2800" lang="en-US" err="1" smtClean="0">
                <a:solidFill>
                  <a:schemeClr val="accent1">
                    <a:lumMod val="75000"/>
                  </a:schemeClr>
                </a:solidFill>
              </a:rPr>
              <a:t>K</a:t>
            </a:r>
            <a:r>
              <a:rPr altLang="en-US" dirty="0" sz="2800" lang="en-US" err="1" smtClean="0">
                <a:solidFill>
                  <a:schemeClr val="accent1">
                    <a:lumMod val="75000"/>
                  </a:schemeClr>
                </a:solidFill>
              </a:rPr>
              <a:t>U</a:t>
            </a:r>
            <a:r>
              <a:rPr altLang="en-US" dirty="0" sz="2800" lang="en-US" err="1" smtClean="0">
                <a:solidFill>
                  <a:schemeClr val="accent1">
                    <a:lumMod val="75000"/>
                  </a:schemeClr>
                </a:solidFill>
              </a:rPr>
              <a:t>M</a:t>
            </a:r>
            <a:r>
              <a:rPr altLang="en-US" dirty="0" sz="2800" lang="en-US" err="1" smtClean="0">
                <a:solidFill>
                  <a:schemeClr val="accent1">
                    <a:lumMod val="75000"/>
                  </a:schemeClr>
                </a:solidFill>
              </a:rPr>
              <a:t>A</a:t>
            </a:r>
            <a:r>
              <a:rPr altLang="en-US" dirty="0" sz="2800" lang="en-US" err="1" smtClean="0">
                <a:solidFill>
                  <a:schemeClr val="accent1">
                    <a:lumMod val="75000"/>
                  </a:schemeClr>
                </a:solidFill>
              </a:rPr>
              <a:t>R</a:t>
            </a:r>
            <a:r>
              <a:rPr altLang="en-US" dirty="0" sz="2800" lang="en-US" err="1" smtClean="0">
                <a:solidFill>
                  <a:schemeClr val="accent1">
                    <a:lumMod val="75000"/>
                  </a:schemeClr>
                </a:solidFill>
              </a:rPr>
              <a:t>.</a:t>
            </a:r>
            <a:r>
              <a:rPr altLang="en-US" dirty="0" sz="2800" lang="en-US" err="1" smtClean="0">
                <a:solidFill>
                  <a:schemeClr val="accent1">
                    <a:lumMod val="75000"/>
                  </a:schemeClr>
                </a:solidFill>
              </a:rPr>
              <a:t> </a:t>
            </a:r>
            <a:r>
              <a:rPr altLang="en-US" dirty="0" sz="2800" lang="en-US" err="1" smtClean="0">
                <a:solidFill>
                  <a:schemeClr val="accent1">
                    <a:lumMod val="75000"/>
                  </a:schemeClr>
                </a:solidFill>
              </a:rPr>
              <a:t>V</a:t>
            </a:r>
            <a:endParaRPr altLang="en-US" lang="zh-CN"/>
          </a:p>
          <a:p>
            <a:pPr algn="l"/>
            <a:r>
              <a:rPr dirty="0" sz="2800" lang="en-US" smtClean="0">
                <a:solidFill>
                  <a:schemeClr val="accent1">
                    <a:lumMod val="75000"/>
                  </a:schemeClr>
                </a:solidFill>
              </a:rPr>
              <a:t>       </a:t>
            </a:r>
            <a:endParaRPr dirty="0" sz="2800" lang="en-IN" smtClean="0">
              <a:solidFill>
                <a:srgbClr val="00B0F0"/>
              </a:solidFill>
            </a:endParaRPr>
          </a:p>
          <a:p>
            <a:pPr algn="l"/>
            <a:r>
              <a:rPr dirty="0" sz="2800" lang="en-US" err="1" smtClean="0">
                <a:solidFill>
                  <a:srgbClr val="0070C0"/>
                </a:solidFill>
              </a:rPr>
              <a:t>C</a:t>
            </a:r>
            <a:r>
              <a:rPr dirty="0" sz="2800" lang="en-US" err="1" smtClean="0">
                <a:solidFill>
                  <a:srgbClr val="0070C0"/>
                </a:solidFill>
              </a:rPr>
              <a:t>O</a:t>
            </a:r>
            <a:r>
              <a:rPr dirty="0" sz="2800" lang="en-US" err="1" smtClean="0">
                <a:solidFill>
                  <a:srgbClr val="0070C0"/>
                </a:solidFill>
              </a:rPr>
              <a:t>L</a:t>
            </a:r>
            <a:r>
              <a:rPr dirty="0" sz="2800" lang="en-US" err="1" smtClean="0">
                <a:solidFill>
                  <a:srgbClr val="0070C0"/>
                </a:solidFill>
              </a:rPr>
              <a:t>L</a:t>
            </a:r>
            <a:r>
              <a:rPr dirty="0" sz="2800" lang="en-US" err="1" smtClean="0">
                <a:solidFill>
                  <a:srgbClr val="0070C0"/>
                </a:solidFill>
              </a:rPr>
              <a:t>EGE</a:t>
            </a:r>
            <a:r>
              <a:rPr dirty="0" sz="2800" lang="en-US" smtClean="0">
                <a:solidFill>
                  <a:srgbClr val="0070C0"/>
                </a:solidFill>
              </a:rPr>
              <a:t> name : </a:t>
            </a:r>
            <a:r>
              <a:rPr dirty="0" sz="2800" lang="en-US" err="1" smtClean="0">
                <a:solidFill>
                  <a:srgbClr val="0070C0"/>
                </a:solidFill>
              </a:rPr>
              <a:t>mrk</a:t>
            </a:r>
            <a:r>
              <a:rPr dirty="0" sz="2800" lang="en-US" smtClean="0">
                <a:solidFill>
                  <a:srgbClr val="0070C0"/>
                </a:solidFill>
              </a:rPr>
              <a:t> it</a:t>
            </a:r>
            <a:endParaRPr dirty="0" sz="2800" lang="en-IN" smtClean="0">
              <a:solidFill>
                <a:srgbClr val="00B0F0"/>
              </a:solidFill>
            </a:endParaRPr>
          </a:p>
        </p:txBody>
      </p:sp>
    </p:spTree>
  </p:cSld>
  <p:clrMapOvr>
    <a:masterClrMapping/>
  </p:clrMapOvr>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07" name="Title 1"/>
          <p:cNvSpPr>
            <a:spLocks noGrp="1"/>
          </p:cNvSpPr>
          <p:nvPr>
            <p:ph type="title"/>
          </p:nvPr>
        </p:nvSpPr>
        <p:spPr>
          <a:xfrm flipV="1">
            <a:off x="966026" y="-587829"/>
            <a:ext cx="9902271" cy="104503"/>
          </a:xfrm>
        </p:spPr>
        <p:txBody>
          <a:bodyPr>
            <a:normAutofit fontScale="90000"/>
          </a:bodyPr>
          <a:p>
            <a:endParaRPr dirty="0" lang="en-IN"/>
          </a:p>
        </p:txBody>
      </p:sp>
      <p:pic>
        <p:nvPicPr>
          <p:cNvPr id="2097158" name="Content Placeholder 3"/>
          <p:cNvPicPr>
            <a:picLocks noChangeAspect="1" noGrp="1"/>
          </p:cNvPicPr>
          <p:nvPr>
            <p:ph sz="quarter" idx="13"/>
          </p:nvPr>
        </p:nvPicPr>
        <p:blipFill>
          <a:blip xmlns:r="http://schemas.openxmlformats.org/officeDocument/2006/relationships" r:embed="rId1"/>
          <a:stretch>
            <a:fillRect/>
          </a:stretch>
        </p:blipFill>
        <p:spPr>
          <a:xfrm>
            <a:off x="1148907" y="574767"/>
            <a:ext cx="10072088" cy="5747657"/>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08" name="Title 1"/>
          <p:cNvSpPr>
            <a:spLocks noGrp="1"/>
          </p:cNvSpPr>
          <p:nvPr>
            <p:ph type="title"/>
          </p:nvPr>
        </p:nvSpPr>
        <p:spPr/>
        <p:txBody>
          <a:bodyPr/>
          <a:p>
            <a:r>
              <a:rPr dirty="0" lang="en-US" smtClean="0"/>
              <a:t>Data set</a:t>
            </a:r>
            <a:endParaRPr dirty="0" lang="en-IN"/>
          </a:p>
        </p:txBody>
      </p:sp>
      <p:sp>
        <p:nvSpPr>
          <p:cNvPr id="1048609" name="Content Placeholder 2"/>
          <p:cNvSpPr>
            <a:spLocks noGrp="1"/>
          </p:cNvSpPr>
          <p:nvPr>
            <p:ph sz="quarter" idx="13"/>
          </p:nvPr>
        </p:nvSpPr>
        <p:spPr/>
        <p:txBody>
          <a:bodyPr>
            <a:normAutofit/>
          </a:bodyPr>
          <a:p>
            <a:r>
              <a:rPr dirty="0" lang="en-US"/>
              <a:t>The Test dataset provides the gold standard used to evaluate the model. It is only used once a model is completely trained(using the train and validation sets). The test set is generally what is used to evaluate competing models (For example on many </a:t>
            </a:r>
            <a:r>
              <a:rPr dirty="0" lang="en-US" err="1"/>
              <a:t>Kaggle</a:t>
            </a:r>
            <a:r>
              <a:rPr dirty="0" lang="en-US"/>
              <a:t> competitions, the validation set is released initially along with the training set and the actual test set is only released when the competition is about to close, and it is the result of the </a:t>
            </a:r>
            <a:r>
              <a:rPr dirty="0" lang="en-US" err="1"/>
              <a:t>the</a:t>
            </a:r>
            <a:r>
              <a:rPr dirty="0" lang="en-US"/>
              <a:t> model on the Test set that decides the winner). Many a times the validation set is used as the test set, but it is not good practice. The test set is generally well curated. It contains carefully sampled data that spans the various classes that the model would face, when used in the real world.</a:t>
            </a:r>
          </a:p>
          <a:p>
            <a:endParaRPr dirty="0" lang="en-US"/>
          </a:p>
          <a:p>
            <a:endParaRPr dirty="0"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10" name="Title 1"/>
          <p:cNvSpPr>
            <a:spLocks noGrp="1"/>
          </p:cNvSpPr>
          <p:nvPr>
            <p:ph type="title"/>
          </p:nvPr>
        </p:nvSpPr>
        <p:spPr>
          <a:xfrm>
            <a:off x="913775" y="444137"/>
            <a:ext cx="10364451" cy="391886"/>
          </a:xfrm>
        </p:spPr>
        <p:txBody>
          <a:bodyPr>
            <a:normAutofit fontScale="90000"/>
          </a:bodyPr>
          <a:p>
            <a:r>
              <a:rPr dirty="0" lang="en-US" smtClean="0"/>
              <a:t>program</a:t>
            </a:r>
            <a:endParaRPr dirty="0" lang="en-IN"/>
          </a:p>
        </p:txBody>
      </p:sp>
      <p:sp>
        <p:nvSpPr>
          <p:cNvPr id="1048611" name="Content Placeholder 2"/>
          <p:cNvSpPr>
            <a:spLocks noGrp="1"/>
          </p:cNvSpPr>
          <p:nvPr>
            <p:ph sz="quarter" idx="13"/>
          </p:nvPr>
        </p:nvSpPr>
        <p:spPr>
          <a:xfrm>
            <a:off x="913775" y="1058091"/>
            <a:ext cx="10363826" cy="3413759"/>
          </a:xfrm>
        </p:spPr>
        <p:txBody>
          <a:bodyPr>
            <a:noAutofit/>
          </a:bodyPr>
          <a:p>
            <a:r>
              <a:rPr dirty="0" sz="1400" lang="en-IN"/>
              <a:t># import modules</a:t>
            </a:r>
          </a:p>
          <a:p>
            <a:r>
              <a:rPr dirty="0" sz="1400" lang="en-IN"/>
              <a:t>import pandas as </a:t>
            </a:r>
            <a:r>
              <a:rPr dirty="0" sz="1400" lang="en-IN" err="1"/>
              <a:t>pd</a:t>
            </a:r>
            <a:endParaRPr dirty="0" sz="1400" lang="en-IN"/>
          </a:p>
          <a:p>
            <a:r>
              <a:rPr dirty="0" sz="1400" lang="en-IN"/>
              <a:t>from </a:t>
            </a:r>
            <a:r>
              <a:rPr dirty="0" sz="1400" lang="en-IN" err="1"/>
              <a:t>sklearn.linear_model</a:t>
            </a:r>
            <a:r>
              <a:rPr dirty="0" sz="1400" lang="en-IN"/>
              <a:t> import </a:t>
            </a:r>
            <a:r>
              <a:rPr dirty="0" sz="1400" lang="en-IN" err="1"/>
              <a:t>LinearRegression</a:t>
            </a:r>
            <a:endParaRPr dirty="0" sz="1400" lang="en-IN"/>
          </a:p>
          <a:p>
            <a:r>
              <a:rPr dirty="0" sz="1400" lang="en-IN"/>
              <a:t>from </a:t>
            </a:r>
            <a:r>
              <a:rPr dirty="0" sz="1400" lang="en-IN" err="1"/>
              <a:t>sklearn.model_selection</a:t>
            </a:r>
            <a:r>
              <a:rPr dirty="0" sz="1400" lang="en-IN"/>
              <a:t> import </a:t>
            </a:r>
            <a:r>
              <a:rPr dirty="0" sz="1400" lang="en-IN" err="1"/>
              <a:t>train_test_split</a:t>
            </a:r>
            <a:endParaRPr dirty="0" sz="1400" lang="en-IN"/>
          </a:p>
          <a:p>
            <a:r>
              <a:rPr dirty="0" sz="1400" lang="en-IN"/>
              <a:t> </a:t>
            </a:r>
          </a:p>
          <a:p>
            <a:r>
              <a:rPr dirty="0" sz="1400" lang="en-IN"/>
              <a:t># read the dataset</a:t>
            </a:r>
          </a:p>
          <a:p>
            <a:r>
              <a:rPr dirty="0" sz="1400" lang="en-IN" err="1"/>
              <a:t>df</a:t>
            </a:r>
            <a:r>
              <a:rPr dirty="0" sz="1400" lang="en-IN"/>
              <a:t> = </a:t>
            </a:r>
            <a:r>
              <a:rPr dirty="0" sz="1400" lang="en-IN" err="1"/>
              <a:t>pd.read_csv</a:t>
            </a:r>
            <a:r>
              <a:rPr dirty="0" sz="1400" lang="en-IN"/>
              <a:t>('Real estate.csv')</a:t>
            </a:r>
          </a:p>
          <a:p>
            <a:r>
              <a:rPr dirty="0" sz="1400" lang="en-IN"/>
              <a:t> </a:t>
            </a:r>
          </a:p>
          <a:p>
            <a:r>
              <a:rPr dirty="0" sz="1400" lang="en-IN"/>
              <a:t># get the locations</a:t>
            </a:r>
          </a:p>
          <a:p>
            <a:r>
              <a:rPr dirty="0" sz="1400" lang="en-IN"/>
              <a:t>X = </a:t>
            </a:r>
            <a:r>
              <a:rPr dirty="0" sz="1400" lang="en-IN" err="1"/>
              <a:t>df.iloc</a:t>
            </a:r>
            <a:r>
              <a:rPr dirty="0" sz="1400" lang="en-IN"/>
              <a:t>[:, :-1]</a:t>
            </a:r>
          </a:p>
          <a:p>
            <a:r>
              <a:rPr dirty="0" sz="1400" lang="en-IN"/>
              <a:t>y = </a:t>
            </a:r>
            <a:r>
              <a:rPr dirty="0" sz="1400" lang="en-IN" err="1"/>
              <a:t>df.iloc</a:t>
            </a:r>
            <a:r>
              <a:rPr dirty="0" sz="1400" lang="en-IN"/>
              <a:t>[:, -1]</a:t>
            </a:r>
          </a:p>
          <a:p>
            <a:r>
              <a:rPr dirty="0" sz="1400" lang="en-IN"/>
              <a:t> </a:t>
            </a:r>
          </a:p>
          <a:p>
            <a:r>
              <a:rPr dirty="0" sz="1400" lang="en-IN"/>
              <a:t># split the dataset</a:t>
            </a:r>
          </a:p>
          <a:p>
            <a:r>
              <a:rPr dirty="0" sz="1400" lang="en-IN" err="1"/>
              <a:t>X_train</a:t>
            </a:r>
            <a:r>
              <a:rPr dirty="0" sz="1400" lang="en-IN"/>
              <a:t>, </a:t>
            </a:r>
            <a:r>
              <a:rPr dirty="0" sz="1400" lang="en-IN" err="1"/>
              <a:t>X_test</a:t>
            </a:r>
            <a:r>
              <a:rPr dirty="0" sz="1400" lang="en-IN"/>
              <a:t>, </a:t>
            </a:r>
            <a:r>
              <a:rPr dirty="0" sz="1400" lang="en-IN" err="1"/>
              <a:t>y_train</a:t>
            </a:r>
            <a:r>
              <a:rPr dirty="0" sz="1400" lang="en-IN"/>
              <a:t>, </a:t>
            </a:r>
            <a:r>
              <a:rPr dirty="0" sz="1400" lang="en-IN" err="1"/>
              <a:t>y_test</a:t>
            </a:r>
            <a:r>
              <a:rPr dirty="0" sz="1400" lang="en-IN"/>
              <a:t> = </a:t>
            </a:r>
            <a:r>
              <a:rPr dirty="0" sz="1400" lang="en-IN" err="1"/>
              <a:t>train_test_split</a:t>
            </a:r>
            <a:r>
              <a:rPr dirty="0" sz="1400" lang="en-IN"/>
              <a:t>(</a:t>
            </a:r>
          </a:p>
          <a:p>
            <a:r>
              <a:rPr dirty="0" sz="1400" lang="en-IN"/>
              <a:t>    X, y, </a:t>
            </a:r>
            <a:r>
              <a:rPr dirty="0" sz="1400" lang="en-IN" err="1"/>
              <a:t>test_size</a:t>
            </a:r>
            <a:r>
              <a:rPr dirty="0" sz="1400" lang="en-IN"/>
              <a:t>=0.05, </a:t>
            </a:r>
            <a:r>
              <a:rPr dirty="0" sz="1400" lang="en-IN" err="1"/>
              <a:t>random_state</a:t>
            </a:r>
            <a:r>
              <a:rPr dirty="0" sz="1400" lang="en-IN"/>
              <a:t>=0)</a:t>
            </a:r>
          </a:p>
          <a:p>
            <a:endParaRPr dirty="0" sz="1400"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12" name="Title 1"/>
          <p:cNvSpPr>
            <a:spLocks noGrp="1"/>
          </p:cNvSpPr>
          <p:nvPr>
            <p:ph type="title"/>
          </p:nvPr>
        </p:nvSpPr>
        <p:spPr>
          <a:xfrm>
            <a:off x="11952514" y="2330571"/>
            <a:ext cx="45719" cy="347316"/>
          </a:xfrm>
        </p:spPr>
        <p:txBody>
          <a:bodyPr>
            <a:normAutofit/>
          </a:bodyPr>
          <a:p>
            <a:endParaRPr dirty="0" sz="1800" lang="en-IN"/>
          </a:p>
        </p:txBody>
      </p:sp>
      <p:sp>
        <p:nvSpPr>
          <p:cNvPr id="1048613" name="Content Placeholder 2"/>
          <p:cNvSpPr>
            <a:spLocks noGrp="1"/>
          </p:cNvSpPr>
          <p:nvPr>
            <p:ph sz="quarter" idx="13"/>
          </p:nvPr>
        </p:nvSpPr>
        <p:spPr>
          <a:xfrm>
            <a:off x="704768" y="618517"/>
            <a:ext cx="10363826" cy="3424107"/>
          </a:xfrm>
        </p:spPr>
        <p:txBody>
          <a:bodyPr>
            <a:noAutofit/>
          </a:bodyPr>
          <a:p>
            <a:r>
              <a:rPr dirty="0" sz="1800" lang="en-US"/>
              <a:t>Example:</a:t>
            </a:r>
          </a:p>
          <a:p>
            <a:endParaRPr dirty="0" sz="1800" lang="en-US"/>
          </a:p>
          <a:p>
            <a:r>
              <a:rPr dirty="0" sz="1800" lang="en-US"/>
              <a:t>In this example, we’re </a:t>
            </a:r>
            <a:r>
              <a:rPr dirty="0" sz="1800" lang="en-US" err="1"/>
              <a:t>gonna</a:t>
            </a:r>
            <a:r>
              <a:rPr dirty="0" sz="1800" lang="en-US"/>
              <a:t> use the K-nearest neighbors classifier model. </a:t>
            </a:r>
          </a:p>
          <a:p>
            <a:endParaRPr dirty="0" sz="1800" lang="en-US"/>
          </a:p>
          <a:p>
            <a:r>
              <a:rPr dirty="0" sz="1800" lang="en-US"/>
              <a:t>In this example the following steps are executed :</a:t>
            </a:r>
          </a:p>
          <a:p>
            <a:endParaRPr dirty="0" sz="1800" lang="en-US"/>
          </a:p>
          <a:p>
            <a:r>
              <a:rPr dirty="0" sz="1800" lang="en-US"/>
              <a:t>The necessary packages are imported.</a:t>
            </a:r>
          </a:p>
          <a:p>
            <a:r>
              <a:rPr dirty="0" sz="1800" lang="en-US"/>
              <a:t>iris data is loaded from </a:t>
            </a:r>
            <a:r>
              <a:rPr dirty="0" sz="1800" lang="en-US" err="1"/>
              <a:t>sklearn.datasets</a:t>
            </a:r>
            <a:r>
              <a:rPr dirty="0" sz="1800" lang="en-US"/>
              <a:t>.</a:t>
            </a:r>
          </a:p>
          <a:p>
            <a:r>
              <a:rPr dirty="0" sz="1800" lang="en-US"/>
              <a:t>feature and target arrays are created(X </a:t>
            </a:r>
            <a:r>
              <a:rPr dirty="0" sz="1800" lang="en-US" err="1"/>
              <a:t>andy</a:t>
            </a:r>
            <a:r>
              <a:rPr dirty="0" sz="1800" lang="en-US"/>
              <a:t>).</a:t>
            </a:r>
          </a:p>
          <a:p>
            <a:r>
              <a:rPr dirty="0" sz="1800" lang="en-US"/>
              <a:t>The arrays created are split into train and test sets. 30% of the dataset goes into the test set, which means 70% data is a train set.</a:t>
            </a:r>
          </a:p>
          <a:p>
            <a:r>
              <a:rPr dirty="0" sz="1800" lang="en-US"/>
              <a:t>A basic </a:t>
            </a:r>
            <a:r>
              <a:rPr dirty="0" sz="1800" lang="en-US" err="1"/>
              <a:t>Knn</a:t>
            </a:r>
            <a:r>
              <a:rPr dirty="0" sz="1800" lang="en-US"/>
              <a:t> model is created using the </a:t>
            </a:r>
            <a:r>
              <a:rPr dirty="0" sz="1800" lang="en-US" err="1"/>
              <a:t>KNeighborsClassifier</a:t>
            </a:r>
            <a:r>
              <a:rPr dirty="0" sz="1800" lang="en-US"/>
              <a:t> class.</a:t>
            </a:r>
          </a:p>
          <a:p>
            <a:r>
              <a:rPr dirty="0" sz="1800" lang="en-US"/>
              <a:t>Train sets fit in the </a:t>
            </a:r>
            <a:r>
              <a:rPr dirty="0" sz="1800" lang="en-US" err="1"/>
              <a:t>knn</a:t>
            </a:r>
            <a:r>
              <a:rPr dirty="0" sz="1800" lang="en-US"/>
              <a:t> model.</a:t>
            </a:r>
          </a:p>
          <a:p>
            <a:r>
              <a:rPr dirty="0" sz="1800" lang="en-US"/>
              <a:t>the predict() method is used to carry out predictions on the </a:t>
            </a:r>
            <a:r>
              <a:rPr dirty="0" sz="1800" lang="en-US" err="1"/>
              <a:t>X_test</a:t>
            </a:r>
            <a:r>
              <a:rPr dirty="0" sz="1800" lang="en-US"/>
              <a:t> set.</a:t>
            </a:r>
          </a:p>
          <a:p>
            <a:endParaRPr dirty="0" sz="1800"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14" name="Title 1"/>
          <p:cNvSpPr>
            <a:spLocks noGrp="1"/>
          </p:cNvSpPr>
          <p:nvPr>
            <p:ph type="title"/>
          </p:nvPr>
        </p:nvSpPr>
        <p:spPr>
          <a:xfrm>
            <a:off x="538680" y="239695"/>
            <a:ext cx="10364451" cy="831460"/>
          </a:xfrm>
        </p:spPr>
        <p:txBody>
          <a:bodyPr/>
          <a:p>
            <a:r>
              <a:rPr dirty="0" lang="en-US" smtClean="0"/>
              <a:t>Flow chart</a:t>
            </a:r>
            <a:endParaRPr dirty="0" lang="en-IN"/>
          </a:p>
        </p:txBody>
      </p:sp>
      <p:pic>
        <p:nvPicPr>
          <p:cNvPr id="2097159" name="Content Placeholder 3"/>
          <p:cNvPicPr>
            <a:picLocks noChangeAspect="1" noGrp="1"/>
          </p:cNvPicPr>
          <p:nvPr>
            <p:ph sz="quarter" idx="13"/>
          </p:nvPr>
        </p:nvPicPr>
        <p:blipFill>
          <a:blip xmlns:r="http://schemas.openxmlformats.org/officeDocument/2006/relationships" r:embed="rId1"/>
          <a:stretch>
            <a:fillRect/>
          </a:stretch>
        </p:blipFill>
        <p:spPr>
          <a:xfrm>
            <a:off x="1288869" y="1416605"/>
            <a:ext cx="9614262" cy="4516279"/>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15" name="Title 1"/>
          <p:cNvSpPr>
            <a:spLocks noGrp="1"/>
          </p:cNvSpPr>
          <p:nvPr>
            <p:ph type="title"/>
          </p:nvPr>
        </p:nvSpPr>
        <p:spPr/>
        <p:txBody>
          <a:bodyPr/>
          <a:p>
            <a:r>
              <a:rPr dirty="0" lang="en-US" smtClean="0"/>
              <a:t>Test set</a:t>
            </a:r>
            <a:endParaRPr dirty="0" lang="en-IN"/>
          </a:p>
        </p:txBody>
      </p:sp>
      <p:sp>
        <p:nvSpPr>
          <p:cNvPr id="1048616" name="Content Placeholder 2"/>
          <p:cNvSpPr>
            <a:spLocks noGrp="1"/>
          </p:cNvSpPr>
          <p:nvPr>
            <p:ph sz="quarter" idx="13"/>
          </p:nvPr>
        </p:nvSpPr>
        <p:spPr/>
        <p:txBody>
          <a:bodyPr>
            <a:normAutofit fontScale="80000" lnSpcReduction="20000"/>
          </a:bodyPr>
          <a:p>
            <a:r>
              <a:rPr dirty="0" lang="en-US" smtClean="0"/>
              <a:t>The </a:t>
            </a:r>
            <a:r>
              <a:rPr dirty="0" lang="en-US"/>
              <a:t>test set is the set of data used to evaluate the final performance of a trained model. </a:t>
            </a:r>
          </a:p>
          <a:p>
            <a:endParaRPr dirty="0" lang="en-US"/>
          </a:p>
          <a:p>
            <a:r>
              <a:rPr dirty="0" lang="en-US"/>
              <a:t>It serves as an unbiased measure of how well the model generalizes to unseen data, assessing its generalization capabilities in real-world scenarios. By keeping the test set separate throughout the development process, we obtain a reliable benchmark of the model’s performance. </a:t>
            </a:r>
          </a:p>
          <a:p>
            <a:endParaRPr dirty="0" lang="en-US"/>
          </a:p>
          <a:p>
            <a:r>
              <a:rPr dirty="0" lang="en-US"/>
              <a:t>The test dataset also helps gauge the trained model's ability to handle new data. Since it represents unseen data that the model has never encountered before, evaluating the model fit on the test set provides an unbiased metric into its practical applicability. </a:t>
            </a:r>
            <a:endParaRPr dirty="0"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17" name="Title 1"/>
          <p:cNvSpPr>
            <a:spLocks noGrp="1"/>
          </p:cNvSpPr>
          <p:nvPr>
            <p:ph type="title"/>
          </p:nvPr>
        </p:nvSpPr>
        <p:spPr>
          <a:xfrm>
            <a:off x="913775" y="618517"/>
            <a:ext cx="10364451" cy="1301723"/>
          </a:xfrm>
        </p:spPr>
        <p:txBody>
          <a:bodyPr/>
          <a:p>
            <a:r>
              <a:rPr dirty="0" lang="en-US" smtClean="0"/>
              <a:t>Training set</a:t>
            </a:r>
            <a:endParaRPr dirty="0" lang="en-IN"/>
          </a:p>
        </p:txBody>
      </p:sp>
      <p:sp>
        <p:nvSpPr>
          <p:cNvPr id="1048618" name="Content Placeholder 2"/>
          <p:cNvSpPr>
            <a:spLocks noGrp="1"/>
          </p:cNvSpPr>
          <p:nvPr>
            <p:ph sz="quarter" idx="13"/>
          </p:nvPr>
        </p:nvSpPr>
        <p:spPr>
          <a:xfrm>
            <a:off x="914400" y="1920240"/>
            <a:ext cx="10363826" cy="4094666"/>
          </a:xfrm>
        </p:spPr>
        <p:txBody>
          <a:bodyPr/>
          <a:p>
            <a:pPr indent="0" marL="0">
              <a:buNone/>
            </a:pPr>
            <a:endParaRPr dirty="0" lang="en-US"/>
          </a:p>
          <a:p>
            <a:r>
              <a:rPr dirty="0" lang="en-US"/>
              <a:t>The training set is the portion of the dataset reserved to fit the model. In other words, the model sees and learns from the data in the training set to directly improve its parameters. </a:t>
            </a:r>
          </a:p>
          <a:p>
            <a:r>
              <a:rPr dirty="0" lang="en-US"/>
              <a:t>To maximize model performance, the </a:t>
            </a:r>
            <a:r>
              <a:rPr dirty="0" lang="en-US" smtClean="0"/>
              <a:t>in </a:t>
            </a:r>
            <a:r>
              <a:rPr dirty="0" lang="en-US"/>
              <a:t>the future.</a:t>
            </a:r>
          </a:p>
          <a:p>
            <a:r>
              <a:rPr dirty="0" lang="en-US"/>
              <a:t>training set must be (</a:t>
            </a:r>
            <a:r>
              <a:rPr dirty="0" lang="en-US" err="1"/>
              <a:t>i</a:t>
            </a:r>
            <a:r>
              <a:rPr dirty="0" lang="en-US"/>
              <a:t>) large enough to yield meaningful results (but not too large that the model </a:t>
            </a:r>
            <a:r>
              <a:rPr dirty="0" lang="en-US" err="1"/>
              <a:t>overfits</a:t>
            </a:r>
            <a:r>
              <a:rPr dirty="0" lang="en-US"/>
              <a:t>) and (ii) representative of the dataset as a whole. This will allow the trained model to predict any unseen data that may appear</a:t>
            </a:r>
            <a:endParaRPr dirty="0" lang="en-I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19" name="Title 1"/>
          <p:cNvSpPr>
            <a:spLocks noGrp="1"/>
          </p:cNvSpPr>
          <p:nvPr>
            <p:ph type="title"/>
          </p:nvPr>
        </p:nvSpPr>
        <p:spPr>
          <a:xfrm>
            <a:off x="913773" y="-1223346"/>
            <a:ext cx="10364451" cy="1596177"/>
          </a:xfrm>
        </p:spPr>
        <p:txBody>
          <a:bodyPr/>
          <a:p>
            <a:endParaRPr dirty="0" lang="en-IN"/>
          </a:p>
        </p:txBody>
      </p:sp>
      <p:pic>
        <p:nvPicPr>
          <p:cNvPr id="2097160" name="Content Placeholder 3"/>
          <p:cNvPicPr>
            <a:picLocks noChangeAspect="1" noGrp="1"/>
          </p:cNvPicPr>
          <p:nvPr>
            <p:ph sz="quarter" idx="13"/>
          </p:nvPr>
        </p:nvPicPr>
        <p:blipFill>
          <a:blip xmlns:r="http://schemas.openxmlformats.org/officeDocument/2006/relationships" r:embed="rId1"/>
          <a:stretch>
            <a:fillRect/>
          </a:stretch>
        </p:blipFill>
        <p:spPr>
          <a:xfrm>
            <a:off x="587828" y="786357"/>
            <a:ext cx="10816046" cy="5235620"/>
          </a:xfrm>
          <a:prstGeom prst="rec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20" name="Title 1"/>
          <p:cNvSpPr>
            <a:spLocks noGrp="1"/>
          </p:cNvSpPr>
          <p:nvPr>
            <p:ph type="title"/>
          </p:nvPr>
        </p:nvSpPr>
        <p:spPr/>
        <p:txBody>
          <a:bodyPr/>
          <a:p>
            <a:endParaRPr lang="en-IN"/>
          </a:p>
        </p:txBody>
      </p:sp>
      <p:sp>
        <p:nvSpPr>
          <p:cNvPr id="1048621" name="Content Placeholder 2"/>
          <p:cNvSpPr>
            <a:spLocks noGrp="1"/>
          </p:cNvSpPr>
          <p:nvPr>
            <p:ph sz="quarter" idx="13"/>
          </p:nvPr>
        </p:nvSpPr>
        <p:spPr>
          <a:xfrm>
            <a:off x="2324562" y="2419343"/>
            <a:ext cx="10363826" cy="3424107"/>
          </a:xfrm>
        </p:spPr>
        <p:txBody>
          <a:bodyPr>
            <a:normAutofit/>
          </a:bodyPr>
          <a:p>
            <a:pPr lvl="1"/>
            <a:r>
              <a:rPr dirty="0" sz="9400" lang="en-US" smtClean="0">
                <a:solidFill>
                  <a:srgbClr val="002060"/>
                </a:solidFill>
              </a:rPr>
              <a:t>Thank you</a:t>
            </a:r>
            <a:endParaRPr dirty="0" sz="9400" lang="en-IN">
              <a:solidFill>
                <a:srgbClr val="00206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593" name="Title 1"/>
          <p:cNvSpPr>
            <a:spLocks noGrp="1"/>
          </p:cNvSpPr>
          <p:nvPr>
            <p:ph type="title"/>
          </p:nvPr>
        </p:nvSpPr>
        <p:spPr/>
        <p:txBody>
          <a:bodyPr/>
          <a:p>
            <a:r>
              <a:rPr dirty="0" lang="en-US" smtClean="0"/>
              <a:t>Basic introduction</a:t>
            </a:r>
            <a:endParaRPr dirty="0" lang="en-IN"/>
          </a:p>
        </p:txBody>
      </p:sp>
      <p:sp>
        <p:nvSpPr>
          <p:cNvPr id="1048594" name="Content Placeholder 2"/>
          <p:cNvSpPr>
            <a:spLocks noGrp="1"/>
          </p:cNvSpPr>
          <p:nvPr>
            <p:ph sz="quarter" idx="13"/>
          </p:nvPr>
        </p:nvSpPr>
        <p:spPr>
          <a:xfrm>
            <a:off x="913774" y="2063932"/>
            <a:ext cx="10363826" cy="3317966"/>
          </a:xfrm>
        </p:spPr>
        <p:txBody>
          <a:bodyPr/>
          <a:p>
            <a:r>
              <a:rPr dirty="0" lang="en-US"/>
              <a:t>Introduction</a:t>
            </a:r>
          </a:p>
          <a:p>
            <a:r>
              <a:rPr dirty="0" lang="en-US"/>
              <a:t>Hello, Welcome to the world of EDA using Data Visualization. Exploratory data analysis is a way to better understand your data which helps in further Data preprocessing. And data visualization is key, making the exploratory data analysis process streamline and easily analyzing data using wonderful plots and charts.</a:t>
            </a:r>
          </a:p>
          <a:p>
            <a:endParaRPr dirty="0"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595" name="Title 1"/>
          <p:cNvSpPr>
            <a:spLocks noGrp="1"/>
          </p:cNvSpPr>
          <p:nvPr>
            <p:ph type="title"/>
          </p:nvPr>
        </p:nvSpPr>
        <p:spPr/>
        <p:txBody>
          <a:bodyPr/>
          <a:p>
            <a:r>
              <a:rPr dirty="0" lang="en-US" smtClean="0"/>
              <a:t>Training dataset</a:t>
            </a:r>
            <a:endParaRPr dirty="0" lang="en-IN"/>
          </a:p>
        </p:txBody>
      </p:sp>
      <p:sp>
        <p:nvSpPr>
          <p:cNvPr id="1048596" name="Content Placeholder 2"/>
          <p:cNvSpPr>
            <a:spLocks noGrp="1"/>
          </p:cNvSpPr>
          <p:nvPr>
            <p:ph sz="quarter" idx="13"/>
          </p:nvPr>
        </p:nvSpPr>
        <p:spPr/>
        <p:txBody>
          <a:bodyPr/>
          <a:p>
            <a:r>
              <a:rPr dirty="0" lang="en-US"/>
              <a:t>Training Dataset</a:t>
            </a:r>
          </a:p>
          <a:p>
            <a:r>
              <a:rPr dirty="0" lang="en-US"/>
              <a:t>Training Dataset: The sample of data used to fit the model.</a:t>
            </a:r>
          </a:p>
          <a:p>
            <a:endParaRPr dirty="0" lang="en-US"/>
          </a:p>
          <a:p>
            <a:r>
              <a:rPr dirty="0" lang="en-US"/>
              <a:t>The actual dataset that we use to train the model (weights and biases in the case of a Neural Network). The model sees and learns from this data.</a:t>
            </a:r>
            <a:endParaRPr dirty="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597" name="Title 1"/>
          <p:cNvSpPr>
            <a:spLocks noGrp="1"/>
          </p:cNvSpPr>
          <p:nvPr>
            <p:ph type="title"/>
          </p:nvPr>
        </p:nvSpPr>
        <p:spPr>
          <a:xfrm>
            <a:off x="913775" y="618518"/>
            <a:ext cx="10364451" cy="674706"/>
          </a:xfrm>
        </p:spPr>
        <p:txBody>
          <a:bodyPr/>
          <a:p>
            <a:r>
              <a:rPr dirty="0" lang="en-US" smtClean="0"/>
              <a:t>Training validation test</a:t>
            </a:r>
            <a:endParaRPr dirty="0" lang="en-IN"/>
          </a:p>
        </p:txBody>
      </p:sp>
      <p:pic>
        <p:nvPicPr>
          <p:cNvPr id="2097155" name="Content Placeholder 3"/>
          <p:cNvPicPr>
            <a:picLocks noChangeAspect="1" noGrp="1"/>
          </p:cNvPicPr>
          <p:nvPr>
            <p:ph sz="quarter" idx="13"/>
          </p:nvPr>
        </p:nvPicPr>
        <p:blipFill rotWithShape="1">
          <a:blip xmlns:r="http://schemas.openxmlformats.org/officeDocument/2006/relationships" r:embed="rId1"/>
          <a:srcRect b="15931"/>
          <a:stretch>
            <a:fillRect/>
          </a:stretch>
        </p:blipFill>
        <p:spPr>
          <a:xfrm>
            <a:off x="785636" y="1689671"/>
            <a:ext cx="10803608" cy="4894009"/>
          </a:xfrm>
          <a:prstGeom prst="rec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598" name="Title 1"/>
          <p:cNvSpPr>
            <a:spLocks noGrp="1"/>
          </p:cNvSpPr>
          <p:nvPr>
            <p:ph type="title"/>
          </p:nvPr>
        </p:nvSpPr>
        <p:spPr/>
        <p:txBody>
          <a:bodyPr/>
          <a:p>
            <a:r>
              <a:rPr dirty="0" lang="en-US" smtClean="0"/>
              <a:t>Load the data set</a:t>
            </a:r>
            <a:endParaRPr dirty="0" lang="en-IN"/>
          </a:p>
        </p:txBody>
      </p:sp>
      <p:sp>
        <p:nvSpPr>
          <p:cNvPr id="1048599" name="Content Placeholder 2"/>
          <p:cNvSpPr>
            <a:spLocks noGrp="1"/>
          </p:cNvSpPr>
          <p:nvPr>
            <p:ph sz="quarter" idx="13"/>
          </p:nvPr>
        </p:nvSpPr>
        <p:spPr/>
        <p:txBody>
          <a:bodyPr>
            <a:normAutofit fontScale="70000" lnSpcReduction="20000"/>
          </a:bodyPr>
          <a:p>
            <a:r>
              <a:rPr b="1" dirty="0" lang="en-US" err="1"/>
              <a:t>Kaggle</a:t>
            </a:r>
            <a:r>
              <a:rPr b="1" dirty="0" lang="en-US"/>
              <a:t> hosts a data set which contains the price at which houses were sold for King County, which includes Seattle between May 2014 and May 2015. You can download the data set from </a:t>
            </a:r>
            <a:r>
              <a:rPr b="1" dirty="0" lang="en-US" err="1"/>
              <a:t>Kaggle</a:t>
            </a:r>
            <a:r>
              <a:rPr b="1" dirty="0" lang="en-US"/>
              <a:t> or load it from my GitHub. The code below loads the data set.</a:t>
            </a:r>
          </a:p>
          <a:p>
            <a:endParaRPr b="1" dirty="0" lang="en-US"/>
          </a:p>
          <a:p>
            <a:r>
              <a:rPr b="1" dirty="0" lang="en-US" err="1"/>
              <a:t>url</a:t>
            </a:r>
            <a:r>
              <a:rPr b="1" dirty="0" lang="en-US"/>
              <a:t> = 'https://raw.githubusercontent.com/</a:t>
            </a:r>
            <a:r>
              <a:rPr b="1" dirty="0" lang="en-US" err="1"/>
              <a:t>mGalarnyk</a:t>
            </a:r>
            <a:r>
              <a:rPr b="1" dirty="0" lang="en-US"/>
              <a:t>/</a:t>
            </a:r>
            <a:r>
              <a:rPr b="1" dirty="0" lang="en-US" err="1"/>
              <a:t>Tutorial_Data</a:t>
            </a:r>
            <a:r>
              <a:rPr b="1" dirty="0" lang="en-US"/>
              <a:t>/master/</a:t>
            </a:r>
            <a:r>
              <a:rPr b="1" dirty="0" lang="en-US" err="1"/>
              <a:t>King_County</a:t>
            </a:r>
            <a:r>
              <a:rPr b="1" dirty="0" lang="en-US"/>
              <a:t>/kingCountyHouseData.csv'</a:t>
            </a:r>
          </a:p>
          <a:p>
            <a:r>
              <a:rPr b="1" dirty="0" lang="en-US" err="1"/>
              <a:t>df</a:t>
            </a:r>
            <a:r>
              <a:rPr b="1" dirty="0" lang="en-US"/>
              <a:t> = </a:t>
            </a:r>
            <a:r>
              <a:rPr b="1" dirty="0" lang="en-US" err="1"/>
              <a:t>pd.read_csv</a:t>
            </a:r>
            <a:r>
              <a:rPr b="1" dirty="0" lang="en-US"/>
              <a:t>(</a:t>
            </a:r>
            <a:r>
              <a:rPr b="1" dirty="0" lang="en-US" err="1"/>
              <a:t>url</a:t>
            </a:r>
            <a:r>
              <a:rPr b="1" dirty="0" lang="en-US"/>
              <a:t>)</a:t>
            </a:r>
          </a:p>
          <a:p>
            <a:r>
              <a:rPr b="1" dirty="0" lang="en-US"/>
              <a:t># Selecting columns I am interested in</a:t>
            </a:r>
          </a:p>
          <a:p>
            <a:r>
              <a:rPr b="1" dirty="0" lang="en-US"/>
              <a:t>columns = ['bedrooms','bathrooms','sqft_living','sqft_lot','floors','price']</a:t>
            </a:r>
          </a:p>
          <a:p>
            <a:r>
              <a:rPr b="1" dirty="0" lang="en-US" err="1"/>
              <a:t>df</a:t>
            </a:r>
            <a:r>
              <a:rPr b="1" dirty="0" lang="en-US"/>
              <a:t> = </a:t>
            </a:r>
            <a:r>
              <a:rPr b="1" dirty="0" lang="en-US" err="1"/>
              <a:t>df.loc</a:t>
            </a:r>
            <a:r>
              <a:rPr b="1" dirty="0" lang="en-US"/>
              <a:t>[:, columns]</a:t>
            </a:r>
          </a:p>
          <a:p>
            <a:r>
              <a:rPr b="1" dirty="0" lang="en-US" err="1"/>
              <a:t>df.head</a:t>
            </a:r>
            <a:r>
              <a:rPr b="1" dirty="0" lang="en-US"/>
              <a:t>(10)</a:t>
            </a:r>
            <a:endParaRPr b="1" dirty="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00" name="Title 1"/>
          <p:cNvSpPr>
            <a:spLocks noGrp="1"/>
          </p:cNvSpPr>
          <p:nvPr>
            <p:ph type="title"/>
          </p:nvPr>
        </p:nvSpPr>
        <p:spPr>
          <a:xfrm>
            <a:off x="913149" y="339634"/>
            <a:ext cx="10364451" cy="594900"/>
          </a:xfrm>
        </p:spPr>
        <p:txBody>
          <a:bodyPr/>
          <a:p>
            <a:r>
              <a:rPr dirty="0" lang="en-US" smtClean="0"/>
              <a:t>procedure</a:t>
            </a:r>
            <a:endParaRPr dirty="0" lang="en-IN"/>
          </a:p>
        </p:txBody>
      </p:sp>
      <p:sp>
        <p:nvSpPr>
          <p:cNvPr id="1048601" name="Content Placeholder 2"/>
          <p:cNvSpPr>
            <a:spLocks noGrp="1"/>
          </p:cNvSpPr>
          <p:nvPr>
            <p:ph sz="quarter" idx="13"/>
          </p:nvPr>
        </p:nvSpPr>
        <p:spPr>
          <a:xfrm>
            <a:off x="913774" y="1293224"/>
            <a:ext cx="10363826" cy="5956662"/>
          </a:xfrm>
        </p:spPr>
        <p:txBody>
          <a:bodyPr/>
          <a:p>
            <a:r>
              <a:rPr dirty="0" lang="en-US"/>
              <a:t>What Is the Train Test Split Procedure?</a:t>
            </a:r>
          </a:p>
          <a:p>
            <a:r>
              <a:rPr dirty="0" lang="en-US"/>
              <a:t>Train test split is a model validation procedure that allows you to simulate how a model would perform on new/unseen data. Here is how the procedure works:</a:t>
            </a:r>
          </a:p>
          <a:p>
            <a:endParaRPr dirty="0" lang="en-US"/>
          </a:p>
          <a:p>
            <a:r>
              <a:rPr dirty="0" lang="en-US"/>
              <a:t>train-test-split graphic model</a:t>
            </a:r>
            <a:endParaRPr dirty="0" lang="en-IN"/>
          </a:p>
        </p:txBody>
      </p:sp>
      <p:pic>
        <p:nvPicPr>
          <p:cNvPr id="2097156" name="Picture 3"/>
          <p:cNvPicPr>
            <a:picLocks noChangeAspect="1"/>
          </p:cNvPicPr>
          <p:nvPr/>
        </p:nvPicPr>
        <p:blipFill>
          <a:blip xmlns:r="http://schemas.openxmlformats.org/officeDocument/2006/relationships" r:embed="rId1"/>
          <a:stretch>
            <a:fillRect/>
          </a:stretch>
        </p:blipFill>
        <p:spPr>
          <a:xfrm>
            <a:off x="2107747" y="3749719"/>
            <a:ext cx="7715250" cy="2676525"/>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02" name="Title 1"/>
          <p:cNvSpPr>
            <a:spLocks noGrp="1"/>
          </p:cNvSpPr>
          <p:nvPr>
            <p:ph type="title"/>
          </p:nvPr>
        </p:nvSpPr>
        <p:spPr/>
        <p:txBody>
          <a:bodyPr/>
          <a:p>
            <a:r>
              <a:rPr dirty="0" lang="en-US" smtClean="0"/>
              <a:t>abstract</a:t>
            </a:r>
            <a:endParaRPr dirty="0" lang="en-IN"/>
          </a:p>
        </p:txBody>
      </p:sp>
      <p:sp>
        <p:nvSpPr>
          <p:cNvPr id="1048603" name="Content Placeholder 2"/>
          <p:cNvSpPr>
            <a:spLocks noGrp="1"/>
          </p:cNvSpPr>
          <p:nvPr>
            <p:ph sz="quarter" idx="13"/>
          </p:nvPr>
        </p:nvSpPr>
        <p:spPr/>
        <p:txBody>
          <a:bodyPr>
            <a:normAutofit fontScale="90000" lnSpcReduction="20000"/>
          </a:bodyPr>
          <a:p>
            <a:r>
              <a:rPr dirty="0" lang="en-US" smtClean="0"/>
              <a:t>Machine </a:t>
            </a:r>
            <a:r>
              <a:rPr dirty="0" lang="en-US"/>
              <a:t>learning supports prediction and inference in multivariate and complex datasets where observations are spatially related to one another. Frequently, these datasets depict spatial autocorrelation that violates the assumption of identically and independently distributed data. Overlooking this correlation result in over-optimistic models that fail to account for the geographical configuration of data. Furthermore, although different data split methods account for spatial autocorrelation, these methods are inflexible, and the parameter training and </a:t>
            </a:r>
            <a:r>
              <a:rPr dirty="0" lang="en-US" err="1"/>
              <a:t>hyperparameter</a:t>
            </a:r>
            <a:r>
              <a:rPr dirty="0" lang="en-US"/>
              <a:t> tuning of the machine learning model is set with a different prediction difficulty than the planned real-world use of the model. In other words, it is an unfair training-testing process. We present a novel method that considers spatial autocorrelation and planned real-world use of the spatial prediction model to design a fair train-test split.</a:t>
            </a:r>
            <a:endParaRPr dirty="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04" name="Title 1"/>
          <p:cNvSpPr>
            <a:spLocks noGrp="1"/>
          </p:cNvSpPr>
          <p:nvPr>
            <p:ph type="title"/>
          </p:nvPr>
        </p:nvSpPr>
        <p:spPr>
          <a:xfrm>
            <a:off x="1109717" y="248194"/>
            <a:ext cx="10364451" cy="444137"/>
          </a:xfrm>
        </p:spPr>
        <p:txBody>
          <a:bodyPr>
            <a:normAutofit fontScale="90000"/>
          </a:bodyPr>
          <a:p>
            <a:r>
              <a:rPr dirty="0" lang="en-US" smtClean="0"/>
              <a:t>nodes</a:t>
            </a:r>
            <a:endParaRPr dirty="0" lang="en-IN"/>
          </a:p>
        </p:txBody>
      </p:sp>
      <p:pic>
        <p:nvPicPr>
          <p:cNvPr id="2097157" name="Content Placeholder 3"/>
          <p:cNvPicPr>
            <a:picLocks noChangeAspect="1" noGrp="1"/>
          </p:cNvPicPr>
          <p:nvPr>
            <p:ph sz="quarter" idx="13"/>
          </p:nvPr>
        </p:nvPicPr>
        <p:blipFill rotWithShape="1">
          <a:blip xmlns:r="http://schemas.openxmlformats.org/officeDocument/2006/relationships" r:embed="rId1"/>
          <a:srcRect l="7103" t="1538" r="-125" b="-220"/>
          <a:stretch>
            <a:fillRect/>
          </a:stretch>
        </p:blipFill>
        <p:spPr>
          <a:xfrm>
            <a:off x="1280160" y="875212"/>
            <a:ext cx="9684557" cy="5865223"/>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05" name="Title 1"/>
          <p:cNvSpPr>
            <a:spLocks noGrp="1"/>
          </p:cNvSpPr>
          <p:nvPr>
            <p:ph type="title"/>
          </p:nvPr>
        </p:nvSpPr>
        <p:spPr>
          <a:xfrm>
            <a:off x="902888" y="235131"/>
            <a:ext cx="10683865" cy="888275"/>
          </a:xfrm>
        </p:spPr>
        <p:txBody>
          <a:bodyPr/>
          <a:p>
            <a:r>
              <a:rPr dirty="0" lang="en-US" smtClean="0"/>
              <a:t>Dataset split ratio</a:t>
            </a:r>
            <a:endParaRPr dirty="0" lang="en-IN"/>
          </a:p>
        </p:txBody>
      </p:sp>
      <p:sp>
        <p:nvSpPr>
          <p:cNvPr id="1048606" name="Content Placeholder 2"/>
          <p:cNvSpPr>
            <a:spLocks noGrp="1"/>
          </p:cNvSpPr>
          <p:nvPr>
            <p:ph sz="quarter" idx="13"/>
          </p:nvPr>
        </p:nvSpPr>
        <p:spPr>
          <a:xfrm>
            <a:off x="1044403" y="1397726"/>
            <a:ext cx="10363826" cy="4772297"/>
          </a:xfrm>
        </p:spPr>
        <p:txBody>
          <a:bodyPr>
            <a:normAutofit fontScale="90000" lnSpcReduction="20000"/>
          </a:bodyPr>
          <a:p>
            <a:r>
              <a:rPr dirty="0" lang="en-US"/>
              <a:t>About the dataset split ratio</a:t>
            </a:r>
          </a:p>
          <a:p>
            <a:r>
              <a:rPr dirty="0" lang="en-US"/>
              <a:t>Now that you know what these datasets do, you might be looking for recommendations on how to split your dataset into Train, Validation and Test sets.</a:t>
            </a:r>
          </a:p>
          <a:p>
            <a:endParaRPr dirty="0" lang="en-US"/>
          </a:p>
          <a:p>
            <a:r>
              <a:rPr dirty="0" lang="en-US"/>
              <a:t>This mainly depends on 2 things. First, the total number of samples in your data and second, on the actual model you are training.</a:t>
            </a:r>
          </a:p>
          <a:p>
            <a:endParaRPr dirty="0" lang="en-US"/>
          </a:p>
          <a:p>
            <a:r>
              <a:rPr dirty="0" lang="en-US"/>
              <a:t>Some models need substantial data to train upon, so in this case you would optimize for the larger training sets. Models with very few </a:t>
            </a:r>
            <a:r>
              <a:rPr dirty="0" lang="en-US" err="1"/>
              <a:t>hyperparameters</a:t>
            </a:r>
            <a:r>
              <a:rPr dirty="0" lang="en-US"/>
              <a:t> will be easy to validate and tune, so you can probably reduce the size of your validation set, but if your model has many </a:t>
            </a:r>
            <a:r>
              <a:rPr dirty="0" lang="en-US" err="1"/>
              <a:t>hyperparameters</a:t>
            </a:r>
            <a:r>
              <a:rPr dirty="0" lang="en-US"/>
              <a:t>, you would want to have a large validation set as well(although you should also consider cross validation). Also, if you happen to have a model with no </a:t>
            </a:r>
            <a:r>
              <a:rPr dirty="0" lang="en-US" err="1"/>
              <a:t>hyperparameters</a:t>
            </a:r>
            <a:r>
              <a:rPr dirty="0" lang="en-US"/>
              <a:t> or ones that cannot be easily tuned, you probably don’t need a validation set too!</a:t>
            </a:r>
            <a:endParaRPr dirty="0" lang="en-IN"/>
          </a:p>
        </p:txBody>
      </p:sp>
    </p:spTree>
  </p:cSld>
  <p:clrMapOvr>
    <a:masterClrMapping/>
  </p:clrMapOvr>
</p:sld>
</file>

<file path=ppt/theme/theme1.xml><?xml version="1.0" encoding="utf-8"?>
<a:theme xmlns:a="http://schemas.openxmlformats.org/drawingml/2006/main" name="Droplet">
  <a:themeElements>
    <a:clrScheme name="Droplet">
      <a:dk1>
        <a:sysClr lastClr="000000" val="windowText"/>
      </a:dk1>
      <a:lt1>
        <a:sysClr lastClr="FFFFFF" val="window"/>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r="5400000" dist="25400" rotWithShape="0">
              <a:srgbClr val="000000">
                <a:alpha val="28000"/>
              </a:srgbClr>
            </a:outerShdw>
          </a:effectLst>
        </a:effectStyle>
        <a:effectStyle>
          <a:effectLst>
            <a:outerShdw algn="ctr" blurRad="63500" dir="5400000" dist="25400" rotWithShape="0">
              <a:srgbClr val="000000">
                <a:alpha val="69000"/>
              </a:srgbClr>
            </a:outerShdw>
          </a:effectLst>
          <a:scene3d>
            <a:camera prst="orthographicFront">
              <a:rot lat="0" lon="0" rev="0"/>
            </a:camera>
            <a:lightRig dir="t" rig="balanced">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Visualising the data on a world map splitting it into training and testing sets</dc:title>
  <dc:creator>a</dc:creator>
  <cp:lastModifiedBy>a</cp:lastModifiedBy>
  <dcterms:created xsi:type="dcterms:W3CDTF">2023-10-19T17:17:32Z</dcterms:created>
  <dcterms:modified xsi:type="dcterms:W3CDTF">2023-11-01T13:12:44Z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8c281365a1fa460b81cbbd211dd89b8b</vt:lpwstr>
  </property>
</Properties>
</file>