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566" autoAdjust="0"/>
  </p:normalViewPr>
  <p:slideViewPr>
    <p:cSldViewPr snapToGrid="0" snapToObjects="1">
      <p:cViewPr varScale="1">
        <p:scale>
          <a:sx n="69" d="100"/>
          <a:sy n="69" d="100"/>
        </p:scale>
        <p:origin x="540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795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00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03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99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24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2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57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91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2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32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65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7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Secure File Encryptor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7492" y="3429000"/>
            <a:ext cx="6571343" cy="2037346"/>
          </a:xfrm>
        </p:spPr>
        <p:txBody>
          <a:bodyPr>
            <a:normAutofit/>
          </a:bodyPr>
          <a:lstStyle/>
          <a:p>
            <a:r>
              <a:rPr dirty="0"/>
              <a:t>M Kashif Sultan (FA23-BCS-381)</a:t>
            </a:r>
          </a:p>
          <a:p>
            <a:r>
              <a:rPr dirty="0"/>
              <a:t>Haris Zafar (FA23-BCS-385)</a:t>
            </a:r>
          </a:p>
          <a:p>
            <a:r>
              <a:rPr dirty="0"/>
              <a:t>M Umer Farooq (FA23-BCS-402)</a:t>
            </a:r>
          </a:p>
          <a:p>
            <a:r>
              <a:rPr dirty="0"/>
              <a:t>Abdul Rehman (FA23-BCS-374)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35B63-7294-471F-3905-7E37E087F5F3}"/>
              </a:ext>
            </a:extLst>
          </p:cNvPr>
          <p:cNvSpPr txBox="1"/>
          <p:nvPr/>
        </p:nvSpPr>
        <p:spPr>
          <a:xfrm>
            <a:off x="3041920" y="2889248"/>
            <a:ext cx="465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GUI input (file + password)</a:t>
            </a:r>
          </a:p>
          <a:p>
            <a:r>
              <a:t>- Key derivation (PBKDF2)</a:t>
            </a:r>
          </a:p>
          <a:p>
            <a:r>
              <a:t>- Encryption (AES-256/DES with IV)</a:t>
            </a:r>
          </a:p>
          <a:p>
            <a:r>
              <a:t>- Metadata header</a:t>
            </a:r>
          </a:p>
          <a:p>
            <a:r>
              <a:t>- Decryption &amp; restoration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40867F7-A20B-9E84-04E1-39B7B2F85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869" y="2016125"/>
            <a:ext cx="4386124" cy="3449638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FE37CAB-1F12-BCBF-F7DE-E14A4573E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036" y="2016124"/>
            <a:ext cx="4379095" cy="34496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AES-256: 0.5–2 sec (10MB)</a:t>
            </a:r>
          </a:p>
          <a:p>
            <a:r>
              <a:t>✔ 100% success with valid passwords</a:t>
            </a:r>
          </a:p>
          <a:p>
            <a:r>
              <a:t>✔ 90% usability by non-tech users</a:t>
            </a:r>
          </a:p>
          <a:p>
            <a:r>
              <a:t>✔ No memory leakage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AES slower but stronger than DES</a:t>
            </a:r>
          </a:p>
          <a:p>
            <a:r>
              <a:t>✔ WAV metadata fully preserved</a:t>
            </a:r>
          </a:p>
          <a:p>
            <a:r>
              <a:t>✔ Better usability vs generic tools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AES-256/DES support with GUI</a:t>
            </a:r>
          </a:p>
          <a:p>
            <a:r>
              <a:t>- Metadata retention</a:t>
            </a:r>
          </a:p>
          <a:p>
            <a:r>
              <a:t>- Secure and user-friendly</a:t>
            </a:r>
          </a:p>
          <a:p>
            <a:r>
              <a:t>- Outperforms generic tools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SHA-3 support</a:t>
            </a:r>
          </a:p>
          <a:p>
            <a:r>
              <a:t>- Improve performance with multithreading</a:t>
            </a:r>
          </a:p>
          <a:p>
            <a:r>
              <a:t>- Extend support for MP3/FLAC metadata</a:t>
            </a:r>
          </a:p>
          <a:p>
            <a:r>
              <a:t>- Package as standalone app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[1] Hellman (1977) - DES</a:t>
            </a:r>
          </a:p>
          <a:p>
            <a:r>
              <a:t>[2] Rijndael (1999) - AES</a:t>
            </a:r>
          </a:p>
          <a:p>
            <a:r>
              <a:t>[3] Kaliski (2000) - PBKDF2</a:t>
            </a:r>
          </a:p>
          <a:p>
            <a:r>
              <a:t>[4] Garcia (2017) - Audio Metadata</a:t>
            </a:r>
          </a:p>
          <a:p>
            <a:r>
              <a:t>[5] Johnson (2021) - Usability</a:t>
            </a:r>
          </a:p>
          <a:p>
            <a:r>
              <a:t>[6] Chen (2022) - Cloud Encryption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Python-based desktop tool using AES-256 (preferred) and DES for file encryption.</a:t>
            </a:r>
          </a:p>
          <a:p>
            <a:r>
              <a:t>Features: GUI with CustomTkinter, PBKDF2 with SHA-256, metadata preservation for audio, multithreading, and custom file headers.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Need for strong encryption in an increasingly digital world.</a:t>
            </a:r>
          </a:p>
          <a:p>
            <a:r>
              <a:t>- Lack of user-friendly encryption tools</a:t>
            </a:r>
          </a:p>
          <a:p>
            <a:r>
              <a:t>- Metadata loss in multimedia files</a:t>
            </a:r>
          </a:p>
          <a:p>
            <a:r>
              <a:t>- Support legacy systems (DES)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Users lack access to simple yet secure file encryption.</a:t>
            </a:r>
          </a:p>
          <a:p>
            <a:r>
              <a:t>- Current tools are complex or insecure</a:t>
            </a:r>
          </a:p>
          <a:p>
            <a:r>
              <a:t>- Metadata not preserved</a:t>
            </a:r>
          </a:p>
          <a:p>
            <a:r>
              <a:t>- Security vs Usability trade-off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Secure encryption (AES-256/DES)</a:t>
            </a:r>
          </a:p>
          <a:p>
            <a:r>
              <a:t>✔ PBKDF2 with SHA-256 for passwords</a:t>
            </a:r>
          </a:p>
          <a:p>
            <a:r>
              <a:t>✔ GUI with progress indicators</a:t>
            </a:r>
          </a:p>
          <a:p>
            <a:r>
              <a:t>✔ Metadata support for audio</a:t>
            </a:r>
          </a:p>
          <a:p>
            <a:r>
              <a:t>✔ Compatibility and error handling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Developed secure file encryptor with GUI</a:t>
            </a:r>
          </a:p>
          <a:p>
            <a:r>
              <a:t>- Metadata preservation in WAV/MP3</a:t>
            </a:r>
          </a:p>
          <a:p>
            <a:r>
              <a:t>- AES-256 + PBKDF2 used</a:t>
            </a:r>
          </a:p>
          <a:p>
            <a:r>
              <a:t>- Multithreaded for performance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File encryption with AES-256/DES</a:t>
            </a:r>
          </a:p>
          <a:p>
            <a:r>
              <a:t>✔ Audio metadata support (WAV)</a:t>
            </a:r>
          </a:p>
          <a:p>
            <a:r>
              <a:t>✘ No RSA/cloud sync/mobile app</a:t>
            </a:r>
          </a:p>
          <a:p>
            <a:r>
              <a:t>✘ DES for legacy use only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Hardware: 1GHz CPU, 2GB+ RAM, 100MB storage</a:t>
            </a:r>
          </a:p>
          <a:p>
            <a:r>
              <a:t>OS: Windows/Linux</a:t>
            </a:r>
          </a:p>
          <a:p>
            <a:r>
              <a:t>Python 3.8+, PyCryptodome, CustomTkinter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Confidentiality: AES-256 + PBKDF2</a:t>
            </a:r>
          </a:p>
          <a:p>
            <a:r>
              <a:t>✔ Integrity: Checksum/validation</a:t>
            </a:r>
          </a:p>
          <a:p>
            <a:r>
              <a:t>✔ Availability: Offline desktop app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</TotalTime>
  <Words>435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Secure File Encryptor</vt:lpstr>
      <vt:lpstr>Abstract</vt:lpstr>
      <vt:lpstr>Motivation</vt:lpstr>
      <vt:lpstr>Problem Statement</vt:lpstr>
      <vt:lpstr>Objectives</vt:lpstr>
      <vt:lpstr>Contributions</vt:lpstr>
      <vt:lpstr>Scope and Limitations</vt:lpstr>
      <vt:lpstr>System Requirements</vt:lpstr>
      <vt:lpstr>System Design</vt:lpstr>
      <vt:lpstr>Methodology</vt:lpstr>
      <vt:lpstr>Screenshots</vt:lpstr>
      <vt:lpstr>Testing and Evaluation</vt:lpstr>
      <vt:lpstr>Results and Discussions</vt:lpstr>
      <vt:lpstr>Conclusion</vt:lpstr>
      <vt:lpstr>Future Work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Alisha Nadeem Bakhsh</cp:lastModifiedBy>
  <cp:revision>3</cp:revision>
  <dcterms:created xsi:type="dcterms:W3CDTF">2013-01-27T09:14:16Z</dcterms:created>
  <dcterms:modified xsi:type="dcterms:W3CDTF">2025-06-02T09:03:56Z</dcterms:modified>
  <cp:category/>
</cp:coreProperties>
</file>