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3" r:id="rId8"/>
    <p:sldId id="267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95" d="100"/>
          <a:sy n="95" d="100"/>
        </p:scale>
        <p:origin x="-20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hish Kaushik" userId="3a17c131c9afb57e" providerId="LiveId" clId="{983E8860-05C9-4D5D-9569-2AFBAEEFA892}"/>
    <pc:docChg chg="custSel addSld modSld sldOrd">
      <pc:chgData name="Aashish Kaushik" userId="3a17c131c9afb57e" providerId="LiveId" clId="{983E8860-05C9-4D5D-9569-2AFBAEEFA892}" dt="2022-09-28T07:17:43.209" v="180" actId="1076"/>
      <pc:docMkLst>
        <pc:docMk/>
      </pc:docMkLst>
      <pc:sldChg chg="addSp delSp modSp mod">
        <pc:chgData name="Aashish Kaushik" userId="3a17c131c9afb57e" providerId="LiveId" clId="{983E8860-05C9-4D5D-9569-2AFBAEEFA892}" dt="2022-09-28T07:17:43.209" v="180" actId="1076"/>
        <pc:sldMkLst>
          <pc:docMk/>
          <pc:sldMk cId="420039720" sldId="256"/>
        </pc:sldMkLst>
        <pc:spChg chg="mod">
          <ac:chgData name="Aashish Kaushik" userId="3a17c131c9afb57e" providerId="LiveId" clId="{983E8860-05C9-4D5D-9569-2AFBAEEFA892}" dt="2022-09-28T07:17:43.209" v="180" actId="1076"/>
          <ac:spMkLst>
            <pc:docMk/>
            <pc:sldMk cId="420039720" sldId="256"/>
            <ac:spMk id="2" creationId="{A88C36EF-CAA7-B29D-D418-510DB25FE43A}"/>
          </ac:spMkLst>
        </pc:spChg>
        <pc:picChg chg="add del mod">
          <ac:chgData name="Aashish Kaushik" userId="3a17c131c9afb57e" providerId="LiveId" clId="{983E8860-05C9-4D5D-9569-2AFBAEEFA892}" dt="2022-09-28T07:17:05.116" v="175" actId="478"/>
          <ac:picMkLst>
            <pc:docMk/>
            <pc:sldMk cId="420039720" sldId="256"/>
            <ac:picMk id="4" creationId="{90FC03FA-9A1E-7520-E6A6-2BD9C2269678}"/>
          </ac:picMkLst>
        </pc:picChg>
        <pc:picChg chg="del mod">
          <ac:chgData name="Aashish Kaushik" userId="3a17c131c9afb57e" providerId="LiveId" clId="{983E8860-05C9-4D5D-9569-2AFBAEEFA892}" dt="2022-09-28T07:16:05.839" v="171" actId="478"/>
          <ac:picMkLst>
            <pc:docMk/>
            <pc:sldMk cId="420039720" sldId="256"/>
            <ac:picMk id="5" creationId="{2B7F12BF-F7EB-38C4-B598-A2D6CCD8652B}"/>
          </ac:picMkLst>
        </pc:picChg>
        <pc:picChg chg="add mod">
          <ac:chgData name="Aashish Kaushik" userId="3a17c131c9afb57e" providerId="LiveId" clId="{983E8860-05C9-4D5D-9569-2AFBAEEFA892}" dt="2022-09-28T07:17:17.607" v="179" actId="1076"/>
          <ac:picMkLst>
            <pc:docMk/>
            <pc:sldMk cId="420039720" sldId="256"/>
            <ac:picMk id="6" creationId="{6711DCD1-9ECF-9F9E-7B4E-C03B2C260547}"/>
          </ac:picMkLst>
        </pc:picChg>
      </pc:sldChg>
      <pc:sldChg chg="modSp mod">
        <pc:chgData name="Aashish Kaushik" userId="3a17c131c9afb57e" providerId="LiveId" clId="{983E8860-05C9-4D5D-9569-2AFBAEEFA892}" dt="2022-09-28T07:09:53.842" v="170" actId="20577"/>
        <pc:sldMkLst>
          <pc:docMk/>
          <pc:sldMk cId="4161422716" sldId="257"/>
        </pc:sldMkLst>
        <pc:spChg chg="mod">
          <ac:chgData name="Aashish Kaushik" userId="3a17c131c9afb57e" providerId="LiveId" clId="{983E8860-05C9-4D5D-9569-2AFBAEEFA892}" dt="2022-09-28T07:09:53.842" v="170" actId="20577"/>
          <ac:spMkLst>
            <pc:docMk/>
            <pc:sldMk cId="4161422716" sldId="257"/>
            <ac:spMk id="3" creationId="{85E90CEA-E5B7-F02B-816B-1131FE386355}"/>
          </ac:spMkLst>
        </pc:spChg>
      </pc:sldChg>
      <pc:sldChg chg="ord">
        <pc:chgData name="Aashish Kaushik" userId="3a17c131c9afb57e" providerId="LiveId" clId="{983E8860-05C9-4D5D-9569-2AFBAEEFA892}" dt="2022-09-28T06:42:03.653" v="112"/>
        <pc:sldMkLst>
          <pc:docMk/>
          <pc:sldMk cId="3565499016" sldId="262"/>
        </pc:sldMkLst>
      </pc:sldChg>
      <pc:sldChg chg="modSp new mod">
        <pc:chgData name="Aashish Kaushik" userId="3a17c131c9afb57e" providerId="LiveId" clId="{983E8860-05C9-4D5D-9569-2AFBAEEFA892}" dt="2022-09-28T06:47:59.926" v="142" actId="20577"/>
        <pc:sldMkLst>
          <pc:docMk/>
          <pc:sldMk cId="970695420" sldId="266"/>
        </pc:sldMkLst>
        <pc:spChg chg="mod">
          <ac:chgData name="Aashish Kaushik" userId="3a17c131c9afb57e" providerId="LiveId" clId="{983E8860-05C9-4D5D-9569-2AFBAEEFA892}" dt="2022-09-28T06:47:59.926" v="142" actId="20577"/>
          <ac:spMkLst>
            <pc:docMk/>
            <pc:sldMk cId="970695420" sldId="266"/>
            <ac:spMk id="2" creationId="{3A5D87F5-D470-A8FD-D8EA-C07187FE3CB8}"/>
          </ac:spMkLst>
        </pc:spChg>
        <pc:spChg chg="mod">
          <ac:chgData name="Aashish Kaushik" userId="3a17c131c9afb57e" providerId="LiveId" clId="{983E8860-05C9-4D5D-9569-2AFBAEEFA892}" dt="2022-09-28T05:27:32.745" v="83" actId="14100"/>
          <ac:spMkLst>
            <pc:docMk/>
            <pc:sldMk cId="970695420" sldId="266"/>
            <ac:spMk id="3" creationId="{8FD69A67-189C-2D55-85D0-C4E1DA500F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4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43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35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609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980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2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22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72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0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9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6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80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42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83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94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80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30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944477-EBCB-4226-AC09-A31711111B57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9F63384-EDE1-4B65-93B2-9A8EDFB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028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C36EF-CAA7-B29D-D418-510DB25FE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477" y="5252406"/>
            <a:ext cx="8676222" cy="838201"/>
          </a:xfrm>
        </p:spPr>
        <p:txBody>
          <a:bodyPr/>
          <a:lstStyle/>
          <a:p>
            <a:r>
              <a:rPr lang="en-IN" u="sng" dirty="0" smtClean="0"/>
              <a:t>Detectives0011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E699EE-8B65-745F-D983-29AF3C69B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11DCD1-9ECF-9F9E-7B4E-C03B2C26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482" y="493370"/>
            <a:ext cx="4759036" cy="47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51EFC2-E5EA-25D9-4853-6242E314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78" y="2077674"/>
            <a:ext cx="9905998" cy="1905000"/>
          </a:xfrm>
        </p:spPr>
        <p:txBody>
          <a:bodyPr/>
          <a:lstStyle/>
          <a:p>
            <a:r>
              <a:rPr lang="en-IN" b="1" dirty="0"/>
              <a:t>LETS TAKE A LOOK TO OUR DETECTOR</a:t>
            </a:r>
            <a:r>
              <a:rPr lang="en-IN" b="1" dirty="0">
                <a:sym typeface="Wingdings" panose="05000000000000000000" pitchFamily="2" charset="2"/>
              </a:rPr>
              <a:t>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8541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FA0C26-56BC-4D84-2439-CC458EF7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748" y="2706848"/>
            <a:ext cx="9905998" cy="1905000"/>
          </a:xfrm>
        </p:spPr>
        <p:txBody>
          <a:bodyPr/>
          <a:lstStyle/>
          <a:p>
            <a:pPr algn="ctr"/>
            <a:r>
              <a:rPr lang="en-IN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9896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A3DA9B-18B3-95E9-A4BE-25961856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1220219"/>
            <a:ext cx="8686800" cy="1468800"/>
          </a:xfrm>
        </p:spPr>
        <p:txBody>
          <a:bodyPr/>
          <a:lstStyle/>
          <a:p>
            <a:pPr algn="ctr"/>
            <a:r>
              <a:rPr lang="en-IN" b="1" u="sng" dirty="0"/>
              <a:t>FAKE NEWS PREDICTOR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E90CEA-E5B7-F02B-816B-1131FE386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8606" y="3047410"/>
            <a:ext cx="8686801" cy="291097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 </a:t>
            </a:r>
            <a:r>
              <a:rPr lang="en-IN" u="sng" dirty="0"/>
              <a:t>Presented by:</a:t>
            </a:r>
          </a:p>
          <a:p>
            <a:pPr algn="l"/>
            <a:r>
              <a:rPr lang="en-IN" dirty="0"/>
              <a:t>AASHISH </a:t>
            </a:r>
            <a:r>
              <a:rPr lang="en-IN" dirty="0" smtClean="0"/>
              <a:t>KAUSHIK(2101730004) III SEM</a:t>
            </a:r>
          </a:p>
          <a:p>
            <a:pPr algn="l"/>
            <a:r>
              <a:rPr lang="en-IN" dirty="0" smtClean="0"/>
              <a:t>UPADHYAYULA NIJAAGNA(2301730196)</a:t>
            </a:r>
            <a:endParaRPr lang="en-IN" dirty="0"/>
          </a:p>
          <a:p>
            <a:pPr algn="l"/>
            <a:r>
              <a:rPr lang="en-IN" dirty="0" smtClean="0"/>
              <a:t>DIVYANSHI (2301730198)</a:t>
            </a:r>
          </a:p>
          <a:p>
            <a:pPr algn="l"/>
            <a:r>
              <a:rPr lang="en-IN" dirty="0" smtClean="0"/>
              <a:t>BTECH </a:t>
            </a:r>
            <a:r>
              <a:rPr lang="en-IN" dirty="0"/>
              <a:t>CSE(AI ML</a:t>
            </a:r>
            <a:r>
              <a:rPr lang="en-IN" dirty="0" smtClean="0"/>
              <a:t>)</a:t>
            </a:r>
          </a:p>
          <a:p>
            <a:pPr algn="l"/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4A3701-7256-D360-02B1-BDC475609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33" y="2969702"/>
            <a:ext cx="5461233" cy="33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2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5D87F5-D470-A8FD-D8EA-C07187FE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400" y="380824"/>
            <a:ext cx="8686800" cy="1468800"/>
          </a:xfrm>
        </p:spPr>
        <p:txBody>
          <a:bodyPr/>
          <a:lstStyle/>
          <a:p>
            <a:pPr algn="ctr"/>
            <a:r>
              <a:rPr lang="en-IN" b="1" u="sng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D69A67-189C-2D55-85D0-C4E1DA500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71" y="2156101"/>
            <a:ext cx="8686801" cy="256394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 news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false or misleading information presented as news.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 news often has the aim of damaging the reputation of a person or entity, or making money through advertising revenue.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Although false news has always been spread throughout history, the term "fake news" was first used in the 1890s when sensational reports in newspapers were common .</a:t>
            </a:r>
          </a:p>
        </p:txBody>
      </p:sp>
    </p:spTree>
    <p:extLst>
      <p:ext uri="{BB962C8B-B14F-4D97-AF65-F5344CB8AC3E}">
        <p14:creationId xmlns:p14="http://schemas.microsoft.com/office/powerpoint/2010/main" val="97069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030C06-90A7-3B94-CB74-13ADDBE1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17" y="271767"/>
            <a:ext cx="8642569" cy="785246"/>
          </a:xfrm>
        </p:spPr>
        <p:txBody>
          <a:bodyPr/>
          <a:lstStyle/>
          <a:p>
            <a:pPr algn="ctr"/>
            <a:r>
              <a:rPr lang="en-IN" b="1" u="sng" dirty="0"/>
              <a:t>IDEA BEHIND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5086BA-1F0C-5AA6-C792-6F46DDED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115" y="1174459"/>
            <a:ext cx="11677475" cy="414416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Montserrat" panose="020B0604020202020204" pitchFamily="2" charset="0"/>
              </a:rPr>
              <a:t>These days’ fake news is creating different issues from sarcastic articles to a fabricated news and plan government propaganda in some outlets.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Montserrat" panose="020B0604020202020204" pitchFamily="2" charset="0"/>
              </a:rPr>
              <a:t>Fake news and lack of trust in the media are growing problems with huge ramifications in our society.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Montserrat" panose="020B0604020202020204" pitchFamily="2" charset="0"/>
              </a:rPr>
              <a:t> Some of them now use the term to dismiss the facts counter to their preferred viewpoints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/>
                <a:latin typeface="Montserrat" panose="020B0604020202020204" pitchFamily="2" charset="0"/>
              </a:rPr>
              <a:t> So this is important nowadays to detect such news whether they are fake or </a:t>
            </a:r>
            <a:r>
              <a:rPr lang="en-US" b="1" dirty="0" smtClean="0">
                <a:solidFill>
                  <a:schemeClr val="tx1"/>
                </a:solidFill>
                <a:effectLst/>
                <a:latin typeface="Montserrat" panose="020B0604020202020204" pitchFamily="2" charset="0"/>
              </a:rPr>
              <a:t>real</a:t>
            </a:r>
            <a:r>
              <a:rPr lang="en-US" b="1" dirty="0">
                <a:solidFill>
                  <a:schemeClr val="tx1"/>
                </a:solidFill>
                <a:effectLst/>
                <a:latin typeface="Montserrat" panose="020B0604020202020204" pitchFamily="2" charset="0"/>
              </a:rPr>
              <a:t>.</a:t>
            </a:r>
            <a:endParaRPr lang="en-US" b="1" dirty="0">
              <a:solidFill>
                <a:schemeClr val="tx1"/>
              </a:solidFill>
              <a:effectLst/>
              <a:latin typeface="Montserrat" panose="020B0604020202020204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/>
                <a:latin typeface="Montserrat" panose="020B0604020202020204" pitchFamily="2" charset="0"/>
              </a:rPr>
              <a:t>their is a huge need to overcome this issue . So for making this solution we used machine learning and data analysis.</a:t>
            </a:r>
            <a:endParaRPr lang="en-US" b="1" i="0" dirty="0">
              <a:solidFill>
                <a:schemeClr val="tx1"/>
              </a:solidFill>
              <a:effectLst/>
              <a:latin typeface="Montserra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4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FEC58A-0AAB-B3AC-53BE-FBE796AF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734" y="611819"/>
            <a:ext cx="8686800" cy="1468800"/>
          </a:xfrm>
        </p:spPr>
        <p:txBody>
          <a:bodyPr/>
          <a:lstStyle/>
          <a:p>
            <a:pPr algn="ctr"/>
            <a:r>
              <a:rPr lang="en-IN" b="1" u="sng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E243CB-F77A-2FDB-2C73-7D47EDE70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9292" y="2688522"/>
            <a:ext cx="8969739" cy="1849922"/>
          </a:xfrm>
        </p:spPr>
        <p:txBody>
          <a:bodyPr>
            <a:normAutofit fontScale="25000" lnSpcReduction="20000"/>
          </a:bodyPr>
          <a:lstStyle/>
          <a:p>
            <a:pPr marL="1143000" indent="-1143000" algn="l" fontAlgn="base">
              <a:buFont typeface="Arial" panose="020B0604020202020204" pitchFamily="34" charset="0"/>
              <a:buChar char="•"/>
            </a:pPr>
            <a:r>
              <a:rPr lang="en-US" sz="8000" b="1" i="0" dirty="0">
                <a:solidFill>
                  <a:schemeClr val="tx1"/>
                </a:solidFill>
                <a:effectLst/>
                <a:latin typeface="+mj-lt"/>
              </a:rPr>
              <a:t>The main objective is to detect the fake news, which is a classic text classification problem with a straight forward proposition. </a:t>
            </a:r>
          </a:p>
          <a:p>
            <a:pPr marL="1143000" indent="-1143000" algn="l" fontAlgn="base">
              <a:buFont typeface="Arial" panose="020B0604020202020204" pitchFamily="34" charset="0"/>
              <a:buChar char="•"/>
            </a:pPr>
            <a:r>
              <a:rPr lang="en-US" sz="8000" b="1" i="0" dirty="0">
                <a:solidFill>
                  <a:schemeClr val="tx1"/>
                </a:solidFill>
                <a:effectLst/>
                <a:latin typeface="+mj-lt"/>
              </a:rPr>
              <a:t>It is needed to build a model that can differentiate between “Real” news and “Fake” news using machine leaning and data analysis.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70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BF4699-6FDE-5490-A4ED-9E92F44E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44" y="405991"/>
            <a:ext cx="8686800" cy="1468800"/>
          </a:xfrm>
        </p:spPr>
        <p:txBody>
          <a:bodyPr>
            <a:normAutofit/>
          </a:bodyPr>
          <a:lstStyle/>
          <a:p>
            <a:pPr algn="ctr" fontAlgn="base"/>
            <a:r>
              <a:rPr lang="en-IN" b="1" u="sng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DC90E3-A565-3C23-939E-DBA7F66F1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599" y="2311017"/>
            <a:ext cx="8686801" cy="860400"/>
          </a:xfrm>
        </p:spPr>
        <p:txBody>
          <a:bodyPr>
            <a:normAutofit fontScale="2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33333"/>
                </a:solidFill>
                <a:effectLst/>
                <a:latin typeface="inherit"/>
              </a:rPr>
              <a:t>Python</a:t>
            </a:r>
            <a:endParaRPr lang="en-IN" sz="14400" b="1" i="0" dirty="0">
              <a:solidFill>
                <a:schemeClr val="tx1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4400" b="1" i="0" dirty="0" err="1">
                <a:solidFill>
                  <a:schemeClr val="tx1"/>
                </a:solidFill>
                <a:effectLst/>
                <a:latin typeface="inherit"/>
              </a:rPr>
              <a:t>Numpy</a:t>
            </a:r>
            <a:r>
              <a:rPr lang="en-IN" sz="14400" b="1" i="0" dirty="0">
                <a:solidFill>
                  <a:schemeClr val="tx1"/>
                </a:solidFill>
                <a:effectLst/>
                <a:latin typeface="inherit"/>
              </a:rPr>
              <a:t> library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4400" b="1" i="0" dirty="0">
                <a:solidFill>
                  <a:schemeClr val="tx1"/>
                </a:solidFill>
                <a:effectLst/>
                <a:latin typeface="inherit"/>
              </a:rPr>
              <a:t>Pandas library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4400" b="1" i="0" dirty="0">
                <a:solidFill>
                  <a:schemeClr val="tx1"/>
                </a:solidFill>
                <a:effectLst/>
                <a:latin typeface="inherit"/>
              </a:rPr>
              <a:t>Matplotlib library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4400" b="1" i="0" dirty="0" err="1">
                <a:solidFill>
                  <a:schemeClr val="tx1"/>
                </a:solidFill>
                <a:effectLst/>
                <a:latin typeface="inherit"/>
              </a:rPr>
              <a:t>Sklearn</a:t>
            </a:r>
            <a:r>
              <a:rPr lang="en-IN" sz="14400" b="1" i="0" dirty="0">
                <a:solidFill>
                  <a:schemeClr val="tx1"/>
                </a:solidFill>
                <a:effectLst/>
                <a:latin typeface="inherit"/>
              </a:rPr>
              <a:t> library</a:t>
            </a:r>
          </a:p>
          <a:p>
            <a:r>
              <a:rPr lang="en-IN" sz="14400" dirty="0">
                <a:solidFill>
                  <a:schemeClr val="tx1"/>
                </a:solidFill>
              </a:rPr>
              <a:t/>
            </a:r>
            <a:br>
              <a:rPr lang="en-IN" sz="14400" dirty="0">
                <a:solidFill>
                  <a:schemeClr val="tx1"/>
                </a:solidFill>
              </a:rPr>
            </a:br>
            <a:endParaRPr lang="en-IN" sz="1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41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468250-D959-3C67-D107-68174432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288" y="355657"/>
            <a:ext cx="8686800" cy="1468800"/>
          </a:xfrm>
        </p:spPr>
        <p:txBody>
          <a:bodyPr/>
          <a:lstStyle/>
          <a:p>
            <a:pPr algn="ctr"/>
            <a:r>
              <a:rPr lang="en-IN" b="1" u="sng" dirty="0"/>
              <a:t>WHY THIS PROJECT 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73AE94-6FB3-A143-9681-40BC9A37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1" y="1971413"/>
            <a:ext cx="8686801" cy="366636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NEED OF PREDICTING NEWS IS REAL OR FAKE IS VERY IMPORTANT NOWDAYS TO TAKE INTO REAL LIFE.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IT IS EASY TO USE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COST FRIENDLY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CROSS PLATFORM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ZERO COSTING FOR MAKING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PROBLEM SOLVER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82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3" y="288759"/>
            <a:ext cx="9905998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Business/revenue model</a:t>
            </a:r>
            <a:endParaRPr lang="en-US" sz="4000" b="1" u="sn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949115"/>
            <a:ext cx="11959389" cy="4203031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effectLst/>
              </a:rPr>
              <a:t>Subscription Plans</a:t>
            </a:r>
            <a:r>
              <a:rPr lang="en-US" b="1" u="sng" dirty="0" smtClean="0">
                <a:effectLst/>
              </a:rPr>
              <a:t>: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Offer tiered subscription plans with varying levels of access and features. For instance, you could provide a free basic plan that includes limited features, and premium plans with advanced functionalities like real-time monitoring, sentiment analysis, and customization </a:t>
            </a:r>
            <a:r>
              <a:rPr lang="en-US" dirty="0" smtClean="0">
                <a:effectLst/>
              </a:rPr>
              <a:t>options</a:t>
            </a:r>
          </a:p>
          <a:p>
            <a:r>
              <a:rPr lang="en-US" b="1" u="sng" dirty="0">
                <a:effectLst/>
              </a:rPr>
              <a:t>API Access</a:t>
            </a:r>
            <a:r>
              <a:rPr lang="en-US" b="1" u="sng" dirty="0" smtClean="0">
                <a:effectLst/>
              </a:rPr>
              <a:t>: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Create a subscription-based API access plan, allowing developers and businesses to integrate your fake news detection capabilities directly into their applications, websites, or </a:t>
            </a:r>
            <a:r>
              <a:rPr lang="en-US" dirty="0" smtClean="0">
                <a:effectLst/>
              </a:rPr>
              <a:t>platforms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such as </a:t>
            </a:r>
            <a:r>
              <a:rPr lang="en-US" dirty="0" err="1" smtClean="0">
                <a:effectLst/>
              </a:rPr>
              <a:t>whatsapp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facebook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instagram</a:t>
            </a:r>
            <a:r>
              <a:rPr lang="en-US" dirty="0" smtClean="0">
                <a:effectLst/>
              </a:rPr>
              <a:t> etc.</a:t>
            </a:r>
          </a:p>
          <a:p>
            <a:r>
              <a:rPr lang="en-US" b="1" u="sng" dirty="0">
                <a:effectLst/>
              </a:rPr>
              <a:t>Crowdsourcing and User Contributions</a:t>
            </a:r>
            <a:r>
              <a:rPr lang="en-US" b="1" u="sng" dirty="0" smtClean="0">
                <a:effectLst/>
              </a:rPr>
              <a:t>: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Allow users to contribute to improving the fake news detection algorithm by submitting labeled examples. Incentivize participation through a reward system or </a:t>
            </a:r>
            <a:r>
              <a:rPr lang="en-US" dirty="0" smtClean="0">
                <a:effectLst/>
              </a:rPr>
              <a:t>gamification.</a:t>
            </a:r>
            <a:endParaRPr lang="en-US" b="1" u="sng" dirty="0" smtClean="0">
              <a:effectLst/>
            </a:endParaRP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8750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Further advancement we are looking for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many news coming in the media market that are </a:t>
            </a:r>
            <a:r>
              <a:rPr lang="en-US" dirty="0" err="1" smtClean="0"/>
              <a:t>realated</a:t>
            </a:r>
            <a:r>
              <a:rPr lang="en-US" dirty="0" smtClean="0"/>
              <a:t> to images and videos which are generated by </a:t>
            </a:r>
            <a:r>
              <a:rPr lang="en-US" dirty="0" err="1" smtClean="0"/>
              <a:t>ai</a:t>
            </a:r>
            <a:r>
              <a:rPr lang="en-US" dirty="0" smtClean="0"/>
              <a:t> which are usually false.</a:t>
            </a:r>
          </a:p>
          <a:p>
            <a:pPr marL="0" indent="0">
              <a:buNone/>
            </a:pPr>
            <a:r>
              <a:rPr lang="en-US" dirty="0" smtClean="0"/>
              <a:t>So for solving this issue we will work on detection of fake </a:t>
            </a:r>
            <a:r>
              <a:rPr lang="en-US" dirty="0" err="1" smtClean="0"/>
              <a:t>ai</a:t>
            </a:r>
            <a:r>
              <a:rPr lang="en-US" dirty="0" smtClean="0"/>
              <a:t> images and videos which will be very useful for the society.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23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644</TotalTime>
  <Words>418</Words>
  <Application>Microsoft Office PowerPoint</Application>
  <PresentationFormat>Custom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Mesh</vt:lpstr>
      <vt:lpstr>Detectives0011</vt:lpstr>
      <vt:lpstr>FAKE NEWS PREDICTOR</vt:lpstr>
      <vt:lpstr>introduction</vt:lpstr>
      <vt:lpstr>IDEA BEHIND THE PROJECT</vt:lpstr>
      <vt:lpstr>objective</vt:lpstr>
      <vt:lpstr>requirements</vt:lpstr>
      <vt:lpstr>WHY THIS PROJECT ? </vt:lpstr>
      <vt:lpstr>Business/revenue model</vt:lpstr>
      <vt:lpstr>Further advancement we are looking for</vt:lpstr>
      <vt:lpstr>LETS TAKE A LOOK TO OUR DETECTOR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MINDBENDERS PROJECT</dc:title>
  <dc:creator>Aashish Kaushik</dc:creator>
  <cp:lastModifiedBy>hp</cp:lastModifiedBy>
  <cp:revision>7</cp:revision>
  <dcterms:created xsi:type="dcterms:W3CDTF">2022-09-27T09:07:10Z</dcterms:created>
  <dcterms:modified xsi:type="dcterms:W3CDTF">2023-08-27T11:24:29Z</dcterms:modified>
</cp:coreProperties>
</file>