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9" r:id="rId2"/>
    <p:sldId id="348" r:id="rId3"/>
    <p:sldId id="300" r:id="rId4"/>
    <p:sldId id="272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7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21007-5B3A-4F47-A623-95C2BA6E0FE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B789E-BB66-4B0D-AE6D-8EF73C77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56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6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90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5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6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5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02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57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7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48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85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77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05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9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مرحله به مرحله، طوری که کد ها جدول رو تکمیل می کنند نشان داده شود.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04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14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C2C6-5C55-8D77-E571-49BBF9316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79468-C482-4438-D892-E38F7243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152C-ECEA-0313-1EEF-968EEB11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903E-A68B-161E-22C6-6FA38C20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A5DE1-BA0E-C667-9F34-CAD83428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5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FC8-ED1D-DBB7-DFE3-10122AE0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88AD7-BBD4-6152-7768-0290C9474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4AE8-7F03-ADFF-D44A-F1F74AF5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E31A-C0B9-A379-3553-0B283058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A445-4D0C-4B37-054B-9437BAEE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3C056-4A94-546B-2CAE-0AD7A368D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7A119-4CA8-EB90-4BCE-E5446592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8FCD1-0103-1E1B-29AB-B38FF1EB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6B63E-8FED-13DB-66E1-69741BAA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4866-2C75-21B3-671F-8775E30D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7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BC9E-396F-7F59-1464-DA01D7D3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0D18-AC6D-4727-6F77-4768B465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8006-5E9A-7398-5458-BEAAAEA4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519F1-1456-FEB5-5A2D-D76671B1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7721-A641-C294-2B60-D1325B5C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4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FB9A-BFF2-4D7A-242B-072B10E6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72B7C-3FE4-4A60-1584-B8A19380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9CF08-E1E4-B1DC-1095-117988CA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2D2B-BE37-B630-A478-A1F63ADA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F12BA-CE1C-371D-DEE6-29288A4F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9F3A-C06A-4E73-F885-55EC16F7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994D-3FA6-43A5-5711-EB1AF99CF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877A-17CC-CBE5-1A8C-4741DDEC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7E782-A2C8-9118-6D92-4B565856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D5D3E-9BDB-F5DA-2FB7-F8003CFF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9CA0F-277C-B2F0-3A30-6C1461A5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4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68A2-5331-4B86-B089-9BF5610A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993D7-33C2-AC58-5DAE-3398A8B1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7E7D1-9B80-9928-CDA7-F7E24735A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2B6B5-AD9F-B9F2-EC4C-E233D8118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89DD5-B776-45A1-C724-A8B1A0B9A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1622F-1409-A486-4F1A-35BAD71B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EF772-653C-B710-F746-B9E3A866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0E034-777D-BDDC-1E04-6263FDC8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AEAD-CE86-7211-D11B-C42ED2DC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5F342-0FB3-905D-D1C3-FFFC6538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C4C16-114C-4448-045B-526F9D03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7C32A-3189-62FF-4434-28FE4942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46A8-3942-C9CE-26CD-C00DC25D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10A68-3F41-4672-8719-9B5C26D8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6A5BE-0CB5-6FE2-4AA4-51D6CB09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B65F-F025-CA50-51EC-D99F9280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1774-65BD-5C3D-682D-81AD45495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FC8EE-E7EA-9A07-B81A-B9D2ED9B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72B0C-91FC-034C-4DAF-8A80C763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00FE8-36D0-6A57-2053-3247F653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B019E-9C9B-CC98-2C6C-DB1A11A7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E6AF-597B-0840-F0D6-38D1D5D6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D8772-869E-8283-FAE1-67DAFC0B6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2CC8E-B32E-985A-06CF-474FC34FF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E22D-19E3-5E01-12EB-69D4618D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0A002-3DAE-7586-50AD-B3C154AB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9F9F7-35D1-0243-B814-0FEBD74D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418E3-2D26-1FEF-7588-27CC8005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A46CB-EF77-98A9-8C52-D1EC90C0B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6D6B-C58E-3194-ABAF-8F99FFEF2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D279-9E7A-C2A7-B611-046C17215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D2B5F-9C1F-632B-7B26-6004B80CE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8FE1772-91D9-B10A-F411-FD54F909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61950"/>
            <a:ext cx="111633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109" y="2011680"/>
            <a:ext cx="8033766" cy="4454043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این تگ باید بعنوان فرزند تگ </a:t>
            </a:r>
            <a:r>
              <a:rPr lang="en-US" dirty="0" err="1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colgroup</a:t>
            </a: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استفاده شود.</a:t>
            </a:r>
          </a:p>
          <a:p>
            <a:pPr algn="r" rtl="1"/>
            <a:endParaRPr lang="fa-IR" dirty="0">
              <a:solidFill>
                <a:srgbClr val="FFC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هر دفعه که از این تگ استفاده می کنیم، هر کدام از آنها نماینده یکی از ستون های جدول خواهند بود.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خاصیت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span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این تگ مشخص کننده تعداد ستون هایی است که این تگ باید پوشش دهد.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col</a:t>
            </a:r>
          </a:p>
        </p:txBody>
      </p:sp>
    </p:spTree>
    <p:extLst>
      <p:ext uri="{BB962C8B-B14F-4D97-AF65-F5344CB8AC3E}">
        <p14:creationId xmlns:p14="http://schemas.microsoft.com/office/powerpoint/2010/main" val="243515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3255" y="1920238"/>
            <a:ext cx="3413379" cy="4454043"/>
          </a:xfrm>
        </p:spPr>
        <p:txBody>
          <a:bodyPr anchor="ctr">
            <a:normAutofit/>
          </a:bodyPr>
          <a:lstStyle/>
          <a:p>
            <a:pPr algn="just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عنصر برای قرار دادن فایل های ویدئویی در صفحه استفاده می شود.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/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با استفاده از تگ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source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بعنوان فرزند این تگ، می توان منبع ویدیو را مشخص کرد. مرورگر با استفاده از این تگ اولین منبعی که پشتیبانی کند را انتخاب می کند.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video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B7E0CD-3005-2AC6-47C6-F3FDA9A5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81244"/>
              </p:ext>
            </p:extLst>
          </p:nvPr>
        </p:nvGraphicFramePr>
        <p:xfrm>
          <a:off x="265175" y="2653740"/>
          <a:ext cx="7187184" cy="298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16217">
                  <a:extLst>
                    <a:ext uri="{9D8B030D-6E8A-4147-A177-3AD203B41FA5}">
                      <a16:colId xmlns:a16="http://schemas.microsoft.com/office/drawing/2014/main" val="3062595426"/>
                    </a:ext>
                  </a:extLst>
                </a:gridCol>
                <a:gridCol w="4870967">
                  <a:extLst>
                    <a:ext uri="{9D8B030D-6E8A-4147-A177-3AD203B41FA5}">
                      <a16:colId xmlns:a16="http://schemas.microsoft.com/office/drawing/2014/main" val="265653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خصوصیت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کاربرد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3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autoplay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پخش ویدیو به محض آماده شدن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اضافه کردن دکمه های توقف، جلو و عقب بردن یا کم و زیاد کردن صدا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پخش مجدد ویدیو بعد از اتمام آن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4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muted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بی صدا کردن ویدیو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9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src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مشخص کردن منبع ویدیو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9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46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3255" y="1920238"/>
            <a:ext cx="3413379" cy="4454043"/>
          </a:xfrm>
        </p:spPr>
        <p:txBody>
          <a:bodyPr anchor="ctr">
            <a:normAutofit/>
          </a:bodyPr>
          <a:lstStyle/>
          <a:p>
            <a:pPr algn="just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عنصر برای قرار دادن فایل های صوتی در صفحه استفاده می شود.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/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با استفاده از تگ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source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بعنوان فرزند این تگ، می توان منبع صوت را مشخص کرد. مرورگر با استفاده از این تگ اولین منبعی که پشتیبانی کند را انتخاب می کند.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audio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B7E0CD-3005-2AC6-47C6-F3FDA9A599F1}"/>
              </a:ext>
            </a:extLst>
          </p:cNvPr>
          <p:cNvGraphicFramePr>
            <a:graphicFrameLocks noGrp="1"/>
          </p:cNvGraphicFramePr>
          <p:nvPr/>
        </p:nvGraphicFramePr>
        <p:xfrm>
          <a:off x="265175" y="2653740"/>
          <a:ext cx="7187184" cy="298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16217">
                  <a:extLst>
                    <a:ext uri="{9D8B030D-6E8A-4147-A177-3AD203B41FA5}">
                      <a16:colId xmlns:a16="http://schemas.microsoft.com/office/drawing/2014/main" val="3062595426"/>
                    </a:ext>
                  </a:extLst>
                </a:gridCol>
                <a:gridCol w="4870967">
                  <a:extLst>
                    <a:ext uri="{9D8B030D-6E8A-4147-A177-3AD203B41FA5}">
                      <a16:colId xmlns:a16="http://schemas.microsoft.com/office/drawing/2014/main" val="265653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خصوصیت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کاربرد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3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autoplay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پخش ویدیو به محض آماده شدن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اضافه کردن دکمه های توقف، جلو و عقب بردن یا کم و زیاد کردن صدا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پخش مجدد ویدیو بعد از اتمام آن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4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muted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بی صدا کردن ویدیو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9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src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مشخص کردن منبع ویدیو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9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98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109" y="2011680"/>
            <a:ext cx="8033766" cy="4454043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تگ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source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به شما این امکان را می‌دهد که برای یک محتوای چندرسانه‌ای مانند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video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یا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audio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چند منبع مختلف تعریف کنید. این کار معمولاً برای اطمینان از پشتیبانی توسط مرورگرهای مختلف انجام می‌شود.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مرورگر اولین منبعی/فرمتی از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source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که از آن پشتیبانی می‌کند را انتخاب می‌کند و باقی منابع نادیده گرفته می‌شوند.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بعنوان مهمترین خصوصیات،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src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و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type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را قبول می کند.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source</a:t>
            </a:r>
          </a:p>
        </p:txBody>
      </p:sp>
    </p:spTree>
    <p:extLst>
      <p:ext uri="{BB962C8B-B14F-4D97-AF65-F5344CB8AC3E}">
        <p14:creationId xmlns:p14="http://schemas.microsoft.com/office/powerpoint/2010/main" val="3324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3EAF4-6EC2-26AA-F1C6-A6E2E2585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1"/>
          <a:stretch/>
        </p:blipFill>
        <p:spPr>
          <a:xfrm>
            <a:off x="632109" y="786384"/>
            <a:ext cx="8093141" cy="1716864"/>
          </a:xfrm>
          <a:custGeom>
            <a:avLst/>
            <a:gdLst>
              <a:gd name="connsiteX0" fmla="*/ 0 w 8093141"/>
              <a:gd name="connsiteY0" fmla="*/ 0 h 1716864"/>
              <a:gd name="connsiteX1" fmla="*/ 739944 w 8093141"/>
              <a:gd name="connsiteY1" fmla="*/ 0 h 1716864"/>
              <a:gd name="connsiteX2" fmla="*/ 1318026 w 8093141"/>
              <a:gd name="connsiteY2" fmla="*/ 0 h 1716864"/>
              <a:gd name="connsiteX3" fmla="*/ 1815176 w 8093141"/>
              <a:gd name="connsiteY3" fmla="*/ 0 h 1716864"/>
              <a:gd name="connsiteX4" fmla="*/ 2150463 w 8093141"/>
              <a:gd name="connsiteY4" fmla="*/ 0 h 1716864"/>
              <a:gd name="connsiteX5" fmla="*/ 2809476 w 8093141"/>
              <a:gd name="connsiteY5" fmla="*/ 0 h 1716864"/>
              <a:gd name="connsiteX6" fmla="*/ 3549420 w 8093141"/>
              <a:gd name="connsiteY6" fmla="*/ 0 h 1716864"/>
              <a:gd name="connsiteX7" fmla="*/ 4289365 w 8093141"/>
              <a:gd name="connsiteY7" fmla="*/ 0 h 1716864"/>
              <a:gd name="connsiteX8" fmla="*/ 4705583 w 8093141"/>
              <a:gd name="connsiteY8" fmla="*/ 0 h 1716864"/>
              <a:gd name="connsiteX9" fmla="*/ 5040871 w 8093141"/>
              <a:gd name="connsiteY9" fmla="*/ 0 h 1716864"/>
              <a:gd name="connsiteX10" fmla="*/ 5538021 w 8093141"/>
              <a:gd name="connsiteY10" fmla="*/ 0 h 1716864"/>
              <a:gd name="connsiteX11" fmla="*/ 5954239 w 8093141"/>
              <a:gd name="connsiteY11" fmla="*/ 0 h 1716864"/>
              <a:gd name="connsiteX12" fmla="*/ 6532321 w 8093141"/>
              <a:gd name="connsiteY12" fmla="*/ 0 h 1716864"/>
              <a:gd name="connsiteX13" fmla="*/ 6867608 w 8093141"/>
              <a:gd name="connsiteY13" fmla="*/ 0 h 1716864"/>
              <a:gd name="connsiteX14" fmla="*/ 7526621 w 8093141"/>
              <a:gd name="connsiteY14" fmla="*/ 0 h 1716864"/>
              <a:gd name="connsiteX15" fmla="*/ 8093141 w 8093141"/>
              <a:gd name="connsiteY15" fmla="*/ 0 h 1716864"/>
              <a:gd name="connsiteX16" fmla="*/ 8093141 w 8093141"/>
              <a:gd name="connsiteY16" fmla="*/ 537951 h 1716864"/>
              <a:gd name="connsiteX17" fmla="*/ 8093141 w 8093141"/>
              <a:gd name="connsiteY17" fmla="*/ 1093070 h 1716864"/>
              <a:gd name="connsiteX18" fmla="*/ 8093141 w 8093141"/>
              <a:gd name="connsiteY18" fmla="*/ 1716864 h 1716864"/>
              <a:gd name="connsiteX19" fmla="*/ 7676922 w 8093141"/>
              <a:gd name="connsiteY19" fmla="*/ 1716864 h 1716864"/>
              <a:gd name="connsiteX20" fmla="*/ 7341635 w 8093141"/>
              <a:gd name="connsiteY20" fmla="*/ 1716864 h 1716864"/>
              <a:gd name="connsiteX21" fmla="*/ 7006348 w 8093141"/>
              <a:gd name="connsiteY21" fmla="*/ 1716864 h 1716864"/>
              <a:gd name="connsiteX22" fmla="*/ 6347335 w 8093141"/>
              <a:gd name="connsiteY22" fmla="*/ 1716864 h 1716864"/>
              <a:gd name="connsiteX23" fmla="*/ 5607391 w 8093141"/>
              <a:gd name="connsiteY23" fmla="*/ 1716864 h 1716864"/>
              <a:gd name="connsiteX24" fmla="*/ 5272103 w 8093141"/>
              <a:gd name="connsiteY24" fmla="*/ 1716864 h 1716864"/>
              <a:gd name="connsiteX25" fmla="*/ 4936816 w 8093141"/>
              <a:gd name="connsiteY25" fmla="*/ 1716864 h 1716864"/>
              <a:gd name="connsiteX26" fmla="*/ 4196872 w 8093141"/>
              <a:gd name="connsiteY26" fmla="*/ 1716864 h 1716864"/>
              <a:gd name="connsiteX27" fmla="*/ 3861584 w 8093141"/>
              <a:gd name="connsiteY27" fmla="*/ 1716864 h 1716864"/>
              <a:gd name="connsiteX28" fmla="*/ 3283503 w 8093141"/>
              <a:gd name="connsiteY28" fmla="*/ 1716864 h 1716864"/>
              <a:gd name="connsiteX29" fmla="*/ 2948216 w 8093141"/>
              <a:gd name="connsiteY29" fmla="*/ 1716864 h 1716864"/>
              <a:gd name="connsiteX30" fmla="*/ 2208271 w 8093141"/>
              <a:gd name="connsiteY30" fmla="*/ 1716864 h 1716864"/>
              <a:gd name="connsiteX31" fmla="*/ 1711121 w 8093141"/>
              <a:gd name="connsiteY31" fmla="*/ 1716864 h 1716864"/>
              <a:gd name="connsiteX32" fmla="*/ 1052108 w 8093141"/>
              <a:gd name="connsiteY32" fmla="*/ 1716864 h 1716864"/>
              <a:gd name="connsiteX33" fmla="*/ 716821 w 8093141"/>
              <a:gd name="connsiteY33" fmla="*/ 1716864 h 1716864"/>
              <a:gd name="connsiteX34" fmla="*/ 0 w 8093141"/>
              <a:gd name="connsiteY34" fmla="*/ 1716864 h 1716864"/>
              <a:gd name="connsiteX35" fmla="*/ 0 w 8093141"/>
              <a:gd name="connsiteY35" fmla="*/ 1110239 h 1716864"/>
              <a:gd name="connsiteX36" fmla="*/ 0 w 8093141"/>
              <a:gd name="connsiteY36" fmla="*/ 537951 h 1716864"/>
              <a:gd name="connsiteX37" fmla="*/ 0 w 8093141"/>
              <a:gd name="connsiteY37" fmla="*/ 0 h 171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93141" h="1716864" fill="none" extrusionOk="0">
                <a:moveTo>
                  <a:pt x="0" y="0"/>
                </a:moveTo>
                <a:cubicBezTo>
                  <a:pt x="256265" y="-86703"/>
                  <a:pt x="549441" y="7427"/>
                  <a:pt x="739944" y="0"/>
                </a:cubicBezTo>
                <a:cubicBezTo>
                  <a:pt x="930447" y="-7427"/>
                  <a:pt x="1195077" y="14194"/>
                  <a:pt x="1318026" y="0"/>
                </a:cubicBezTo>
                <a:cubicBezTo>
                  <a:pt x="1440975" y="-14194"/>
                  <a:pt x="1689400" y="24141"/>
                  <a:pt x="1815176" y="0"/>
                </a:cubicBezTo>
                <a:cubicBezTo>
                  <a:pt x="1940952" y="-24141"/>
                  <a:pt x="2029831" y="12667"/>
                  <a:pt x="2150463" y="0"/>
                </a:cubicBezTo>
                <a:cubicBezTo>
                  <a:pt x="2271095" y="-12667"/>
                  <a:pt x="2608252" y="20362"/>
                  <a:pt x="2809476" y="0"/>
                </a:cubicBezTo>
                <a:cubicBezTo>
                  <a:pt x="3010700" y="-20362"/>
                  <a:pt x="3343970" y="53758"/>
                  <a:pt x="3549420" y="0"/>
                </a:cubicBezTo>
                <a:cubicBezTo>
                  <a:pt x="3754870" y="-53758"/>
                  <a:pt x="3941405" y="69608"/>
                  <a:pt x="4289365" y="0"/>
                </a:cubicBezTo>
                <a:cubicBezTo>
                  <a:pt x="4637325" y="-69608"/>
                  <a:pt x="4509264" y="14101"/>
                  <a:pt x="4705583" y="0"/>
                </a:cubicBezTo>
                <a:cubicBezTo>
                  <a:pt x="4901902" y="-14101"/>
                  <a:pt x="4897960" y="241"/>
                  <a:pt x="5040871" y="0"/>
                </a:cubicBezTo>
                <a:cubicBezTo>
                  <a:pt x="5183782" y="-241"/>
                  <a:pt x="5385523" y="43880"/>
                  <a:pt x="5538021" y="0"/>
                </a:cubicBezTo>
                <a:cubicBezTo>
                  <a:pt x="5690519" y="-43880"/>
                  <a:pt x="5789496" y="40144"/>
                  <a:pt x="5954239" y="0"/>
                </a:cubicBezTo>
                <a:cubicBezTo>
                  <a:pt x="6118982" y="-40144"/>
                  <a:pt x="6403425" y="53979"/>
                  <a:pt x="6532321" y="0"/>
                </a:cubicBezTo>
                <a:cubicBezTo>
                  <a:pt x="6661217" y="-53979"/>
                  <a:pt x="6712607" y="22904"/>
                  <a:pt x="6867608" y="0"/>
                </a:cubicBezTo>
                <a:cubicBezTo>
                  <a:pt x="7022609" y="-22904"/>
                  <a:pt x="7210819" y="8110"/>
                  <a:pt x="7526621" y="0"/>
                </a:cubicBezTo>
                <a:cubicBezTo>
                  <a:pt x="7842423" y="-8110"/>
                  <a:pt x="7832712" y="45927"/>
                  <a:pt x="8093141" y="0"/>
                </a:cubicBezTo>
                <a:cubicBezTo>
                  <a:pt x="8138524" y="138893"/>
                  <a:pt x="8055453" y="327920"/>
                  <a:pt x="8093141" y="537951"/>
                </a:cubicBezTo>
                <a:cubicBezTo>
                  <a:pt x="8130829" y="747982"/>
                  <a:pt x="8040490" y="880526"/>
                  <a:pt x="8093141" y="1093070"/>
                </a:cubicBezTo>
                <a:cubicBezTo>
                  <a:pt x="8145792" y="1305614"/>
                  <a:pt x="8019482" y="1581070"/>
                  <a:pt x="8093141" y="1716864"/>
                </a:cubicBezTo>
                <a:cubicBezTo>
                  <a:pt x="7993666" y="1723426"/>
                  <a:pt x="7822808" y="1707713"/>
                  <a:pt x="7676922" y="1716864"/>
                </a:cubicBezTo>
                <a:cubicBezTo>
                  <a:pt x="7531036" y="1726015"/>
                  <a:pt x="7482935" y="1715695"/>
                  <a:pt x="7341635" y="1716864"/>
                </a:cubicBezTo>
                <a:cubicBezTo>
                  <a:pt x="7200335" y="1718033"/>
                  <a:pt x="7128142" y="1687797"/>
                  <a:pt x="7006348" y="1716864"/>
                </a:cubicBezTo>
                <a:cubicBezTo>
                  <a:pt x="6884554" y="1745931"/>
                  <a:pt x="6591135" y="1658027"/>
                  <a:pt x="6347335" y="1716864"/>
                </a:cubicBezTo>
                <a:cubicBezTo>
                  <a:pt x="6103535" y="1775701"/>
                  <a:pt x="5952466" y="1668399"/>
                  <a:pt x="5607391" y="1716864"/>
                </a:cubicBezTo>
                <a:cubicBezTo>
                  <a:pt x="5262316" y="1765329"/>
                  <a:pt x="5436490" y="1711338"/>
                  <a:pt x="5272103" y="1716864"/>
                </a:cubicBezTo>
                <a:cubicBezTo>
                  <a:pt x="5107716" y="1722390"/>
                  <a:pt x="5054882" y="1691291"/>
                  <a:pt x="4936816" y="1716864"/>
                </a:cubicBezTo>
                <a:cubicBezTo>
                  <a:pt x="4818750" y="1742437"/>
                  <a:pt x="4366932" y="1671383"/>
                  <a:pt x="4196872" y="1716864"/>
                </a:cubicBezTo>
                <a:cubicBezTo>
                  <a:pt x="4026812" y="1762345"/>
                  <a:pt x="3953069" y="1707772"/>
                  <a:pt x="3861584" y="1716864"/>
                </a:cubicBezTo>
                <a:cubicBezTo>
                  <a:pt x="3770099" y="1725956"/>
                  <a:pt x="3542576" y="1714143"/>
                  <a:pt x="3283503" y="1716864"/>
                </a:cubicBezTo>
                <a:cubicBezTo>
                  <a:pt x="3024430" y="1719585"/>
                  <a:pt x="3034147" y="1702117"/>
                  <a:pt x="2948216" y="1716864"/>
                </a:cubicBezTo>
                <a:cubicBezTo>
                  <a:pt x="2862285" y="1731611"/>
                  <a:pt x="2547277" y="1654179"/>
                  <a:pt x="2208271" y="1716864"/>
                </a:cubicBezTo>
                <a:cubicBezTo>
                  <a:pt x="1869265" y="1779549"/>
                  <a:pt x="1900232" y="1680486"/>
                  <a:pt x="1711121" y="1716864"/>
                </a:cubicBezTo>
                <a:cubicBezTo>
                  <a:pt x="1522010" y="1753242"/>
                  <a:pt x="1303378" y="1639197"/>
                  <a:pt x="1052108" y="1716864"/>
                </a:cubicBezTo>
                <a:cubicBezTo>
                  <a:pt x="800838" y="1794531"/>
                  <a:pt x="853379" y="1688691"/>
                  <a:pt x="716821" y="1716864"/>
                </a:cubicBezTo>
                <a:cubicBezTo>
                  <a:pt x="580263" y="1745037"/>
                  <a:pt x="256717" y="1640920"/>
                  <a:pt x="0" y="1716864"/>
                </a:cubicBezTo>
                <a:cubicBezTo>
                  <a:pt x="-13282" y="1565345"/>
                  <a:pt x="29164" y="1363272"/>
                  <a:pt x="0" y="1110239"/>
                </a:cubicBezTo>
                <a:cubicBezTo>
                  <a:pt x="-29164" y="857206"/>
                  <a:pt x="5098" y="679008"/>
                  <a:pt x="0" y="537951"/>
                </a:cubicBezTo>
                <a:cubicBezTo>
                  <a:pt x="-5098" y="396894"/>
                  <a:pt x="42158" y="177575"/>
                  <a:pt x="0" y="0"/>
                </a:cubicBezTo>
                <a:close/>
              </a:path>
              <a:path w="8093141" h="1716864" stroke="0" extrusionOk="0">
                <a:moveTo>
                  <a:pt x="0" y="0"/>
                </a:moveTo>
                <a:cubicBezTo>
                  <a:pt x="179237" y="-41630"/>
                  <a:pt x="581496" y="87936"/>
                  <a:pt x="739944" y="0"/>
                </a:cubicBezTo>
                <a:cubicBezTo>
                  <a:pt x="898392" y="-87936"/>
                  <a:pt x="963390" y="21"/>
                  <a:pt x="1156163" y="0"/>
                </a:cubicBezTo>
                <a:cubicBezTo>
                  <a:pt x="1348936" y="-21"/>
                  <a:pt x="1610955" y="60940"/>
                  <a:pt x="1734245" y="0"/>
                </a:cubicBezTo>
                <a:cubicBezTo>
                  <a:pt x="1857535" y="-60940"/>
                  <a:pt x="2157209" y="15480"/>
                  <a:pt x="2474189" y="0"/>
                </a:cubicBezTo>
                <a:cubicBezTo>
                  <a:pt x="2791169" y="-15480"/>
                  <a:pt x="2745167" y="12102"/>
                  <a:pt x="2971339" y="0"/>
                </a:cubicBezTo>
                <a:cubicBezTo>
                  <a:pt x="3197511" y="-12102"/>
                  <a:pt x="3300514" y="22844"/>
                  <a:pt x="3387558" y="0"/>
                </a:cubicBezTo>
                <a:cubicBezTo>
                  <a:pt x="3474602" y="-22844"/>
                  <a:pt x="3886148" y="10143"/>
                  <a:pt x="4046571" y="0"/>
                </a:cubicBezTo>
                <a:cubicBezTo>
                  <a:pt x="4206994" y="-10143"/>
                  <a:pt x="4238209" y="20829"/>
                  <a:pt x="4381858" y="0"/>
                </a:cubicBezTo>
                <a:cubicBezTo>
                  <a:pt x="4525507" y="-20829"/>
                  <a:pt x="4774943" y="22155"/>
                  <a:pt x="5121802" y="0"/>
                </a:cubicBezTo>
                <a:cubicBezTo>
                  <a:pt x="5468661" y="-22155"/>
                  <a:pt x="5424823" y="38049"/>
                  <a:pt x="5538021" y="0"/>
                </a:cubicBezTo>
                <a:cubicBezTo>
                  <a:pt x="5651219" y="-38049"/>
                  <a:pt x="5790785" y="15036"/>
                  <a:pt x="6035171" y="0"/>
                </a:cubicBezTo>
                <a:cubicBezTo>
                  <a:pt x="6279557" y="-15036"/>
                  <a:pt x="6587339" y="74725"/>
                  <a:pt x="6775115" y="0"/>
                </a:cubicBezTo>
                <a:cubicBezTo>
                  <a:pt x="6962891" y="-74725"/>
                  <a:pt x="7217586" y="29626"/>
                  <a:pt x="7515059" y="0"/>
                </a:cubicBezTo>
                <a:cubicBezTo>
                  <a:pt x="7812532" y="-29626"/>
                  <a:pt x="7902726" y="37413"/>
                  <a:pt x="8093141" y="0"/>
                </a:cubicBezTo>
                <a:cubicBezTo>
                  <a:pt x="8138451" y="141760"/>
                  <a:pt x="8079479" y="408124"/>
                  <a:pt x="8093141" y="555119"/>
                </a:cubicBezTo>
                <a:cubicBezTo>
                  <a:pt x="8106803" y="702114"/>
                  <a:pt x="8055834" y="930254"/>
                  <a:pt x="8093141" y="1127407"/>
                </a:cubicBezTo>
                <a:cubicBezTo>
                  <a:pt x="8130448" y="1324560"/>
                  <a:pt x="8050952" y="1569101"/>
                  <a:pt x="8093141" y="1716864"/>
                </a:cubicBezTo>
                <a:cubicBezTo>
                  <a:pt x="7790955" y="1740530"/>
                  <a:pt x="7721326" y="1680781"/>
                  <a:pt x="7434128" y="1716864"/>
                </a:cubicBezTo>
                <a:cubicBezTo>
                  <a:pt x="7146930" y="1752947"/>
                  <a:pt x="7243444" y="1715402"/>
                  <a:pt x="7098841" y="1716864"/>
                </a:cubicBezTo>
                <a:cubicBezTo>
                  <a:pt x="6954238" y="1718326"/>
                  <a:pt x="6639851" y="1661925"/>
                  <a:pt x="6520759" y="1716864"/>
                </a:cubicBezTo>
                <a:cubicBezTo>
                  <a:pt x="6401667" y="1771803"/>
                  <a:pt x="6301935" y="1701198"/>
                  <a:pt x="6185472" y="1716864"/>
                </a:cubicBezTo>
                <a:cubicBezTo>
                  <a:pt x="6069009" y="1732530"/>
                  <a:pt x="5834114" y="1716502"/>
                  <a:pt x="5526459" y="1716864"/>
                </a:cubicBezTo>
                <a:cubicBezTo>
                  <a:pt x="5218804" y="1717226"/>
                  <a:pt x="5195579" y="1661665"/>
                  <a:pt x="5029309" y="1716864"/>
                </a:cubicBezTo>
                <a:cubicBezTo>
                  <a:pt x="4863039" y="1772063"/>
                  <a:pt x="4696096" y="1659660"/>
                  <a:pt x="4532159" y="1716864"/>
                </a:cubicBezTo>
                <a:cubicBezTo>
                  <a:pt x="4368222" y="1774068"/>
                  <a:pt x="4181932" y="1705670"/>
                  <a:pt x="4035009" y="1716864"/>
                </a:cubicBezTo>
                <a:cubicBezTo>
                  <a:pt x="3888086" y="1728058"/>
                  <a:pt x="3778285" y="1716255"/>
                  <a:pt x="3699722" y="1716864"/>
                </a:cubicBezTo>
                <a:cubicBezTo>
                  <a:pt x="3621159" y="1717473"/>
                  <a:pt x="3362454" y="1708563"/>
                  <a:pt x="3202572" y="1716864"/>
                </a:cubicBezTo>
                <a:cubicBezTo>
                  <a:pt x="3042690" y="1725165"/>
                  <a:pt x="2740848" y="1652319"/>
                  <a:pt x="2624490" y="1716864"/>
                </a:cubicBezTo>
                <a:cubicBezTo>
                  <a:pt x="2508132" y="1781409"/>
                  <a:pt x="2361587" y="1716811"/>
                  <a:pt x="2127340" y="1716864"/>
                </a:cubicBezTo>
                <a:cubicBezTo>
                  <a:pt x="1893093" y="1716917"/>
                  <a:pt x="1765131" y="1683768"/>
                  <a:pt x="1630190" y="1716864"/>
                </a:cubicBezTo>
                <a:cubicBezTo>
                  <a:pt x="1495249" y="1749960"/>
                  <a:pt x="1338905" y="1703650"/>
                  <a:pt x="1133040" y="1716864"/>
                </a:cubicBezTo>
                <a:cubicBezTo>
                  <a:pt x="927175" y="1730078"/>
                  <a:pt x="818434" y="1673531"/>
                  <a:pt x="716821" y="1716864"/>
                </a:cubicBezTo>
                <a:cubicBezTo>
                  <a:pt x="615208" y="1760197"/>
                  <a:pt x="304178" y="1641371"/>
                  <a:pt x="0" y="1716864"/>
                </a:cubicBezTo>
                <a:cubicBezTo>
                  <a:pt x="-40850" y="1558421"/>
                  <a:pt x="41362" y="1442487"/>
                  <a:pt x="0" y="1178913"/>
                </a:cubicBezTo>
                <a:cubicBezTo>
                  <a:pt x="-41362" y="915339"/>
                  <a:pt x="1908" y="854411"/>
                  <a:pt x="0" y="658131"/>
                </a:cubicBezTo>
                <a:cubicBezTo>
                  <a:pt x="-1908" y="461851"/>
                  <a:pt x="68838" y="224042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068214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4B6CA5-9F48-B287-DA63-BA48A1FE8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348" y="4059097"/>
            <a:ext cx="7940728" cy="1775614"/>
          </a:xfrm>
          <a:custGeom>
            <a:avLst/>
            <a:gdLst>
              <a:gd name="connsiteX0" fmla="*/ 0 w 7940728"/>
              <a:gd name="connsiteY0" fmla="*/ 0 h 1775614"/>
              <a:gd name="connsiteX1" fmla="*/ 726009 w 7940728"/>
              <a:gd name="connsiteY1" fmla="*/ 0 h 1775614"/>
              <a:gd name="connsiteX2" fmla="*/ 1293204 w 7940728"/>
              <a:gd name="connsiteY2" fmla="*/ 0 h 1775614"/>
              <a:gd name="connsiteX3" fmla="*/ 1780992 w 7940728"/>
              <a:gd name="connsiteY3" fmla="*/ 0 h 1775614"/>
              <a:gd name="connsiteX4" fmla="*/ 2109965 w 7940728"/>
              <a:gd name="connsiteY4" fmla="*/ 0 h 1775614"/>
              <a:gd name="connsiteX5" fmla="*/ 2756567 w 7940728"/>
              <a:gd name="connsiteY5" fmla="*/ 0 h 1775614"/>
              <a:gd name="connsiteX6" fmla="*/ 3482576 w 7940728"/>
              <a:gd name="connsiteY6" fmla="*/ 0 h 1775614"/>
              <a:gd name="connsiteX7" fmla="*/ 4208586 w 7940728"/>
              <a:gd name="connsiteY7" fmla="*/ 0 h 1775614"/>
              <a:gd name="connsiteX8" fmla="*/ 4616966 w 7940728"/>
              <a:gd name="connsiteY8" fmla="*/ 0 h 1775614"/>
              <a:gd name="connsiteX9" fmla="*/ 4945939 w 7940728"/>
              <a:gd name="connsiteY9" fmla="*/ 0 h 1775614"/>
              <a:gd name="connsiteX10" fmla="*/ 5433727 w 7940728"/>
              <a:gd name="connsiteY10" fmla="*/ 0 h 1775614"/>
              <a:gd name="connsiteX11" fmla="*/ 5842107 w 7940728"/>
              <a:gd name="connsiteY11" fmla="*/ 0 h 1775614"/>
              <a:gd name="connsiteX12" fmla="*/ 6409302 w 7940728"/>
              <a:gd name="connsiteY12" fmla="*/ 0 h 1775614"/>
              <a:gd name="connsiteX13" fmla="*/ 6738275 w 7940728"/>
              <a:gd name="connsiteY13" fmla="*/ 0 h 1775614"/>
              <a:gd name="connsiteX14" fmla="*/ 7384877 w 7940728"/>
              <a:gd name="connsiteY14" fmla="*/ 0 h 1775614"/>
              <a:gd name="connsiteX15" fmla="*/ 7940728 w 7940728"/>
              <a:gd name="connsiteY15" fmla="*/ 0 h 1775614"/>
              <a:gd name="connsiteX16" fmla="*/ 7940728 w 7940728"/>
              <a:gd name="connsiteY16" fmla="*/ 556359 h 1775614"/>
              <a:gd name="connsiteX17" fmla="*/ 7940728 w 7940728"/>
              <a:gd name="connsiteY17" fmla="*/ 1130474 h 1775614"/>
              <a:gd name="connsiteX18" fmla="*/ 7940728 w 7940728"/>
              <a:gd name="connsiteY18" fmla="*/ 1775614 h 1775614"/>
              <a:gd name="connsiteX19" fmla="*/ 7532348 w 7940728"/>
              <a:gd name="connsiteY19" fmla="*/ 1775614 h 1775614"/>
              <a:gd name="connsiteX20" fmla="*/ 7203375 w 7940728"/>
              <a:gd name="connsiteY20" fmla="*/ 1775614 h 1775614"/>
              <a:gd name="connsiteX21" fmla="*/ 6874402 w 7940728"/>
              <a:gd name="connsiteY21" fmla="*/ 1775614 h 1775614"/>
              <a:gd name="connsiteX22" fmla="*/ 6227800 w 7940728"/>
              <a:gd name="connsiteY22" fmla="*/ 1775614 h 1775614"/>
              <a:gd name="connsiteX23" fmla="*/ 5501790 w 7940728"/>
              <a:gd name="connsiteY23" fmla="*/ 1775614 h 1775614"/>
              <a:gd name="connsiteX24" fmla="*/ 5172817 w 7940728"/>
              <a:gd name="connsiteY24" fmla="*/ 1775614 h 1775614"/>
              <a:gd name="connsiteX25" fmla="*/ 4843844 w 7940728"/>
              <a:gd name="connsiteY25" fmla="*/ 1775614 h 1775614"/>
              <a:gd name="connsiteX26" fmla="*/ 4117835 w 7940728"/>
              <a:gd name="connsiteY26" fmla="*/ 1775614 h 1775614"/>
              <a:gd name="connsiteX27" fmla="*/ 3788862 w 7940728"/>
              <a:gd name="connsiteY27" fmla="*/ 1775614 h 1775614"/>
              <a:gd name="connsiteX28" fmla="*/ 3221667 w 7940728"/>
              <a:gd name="connsiteY28" fmla="*/ 1775614 h 1775614"/>
              <a:gd name="connsiteX29" fmla="*/ 2892694 w 7940728"/>
              <a:gd name="connsiteY29" fmla="*/ 1775614 h 1775614"/>
              <a:gd name="connsiteX30" fmla="*/ 2166684 w 7940728"/>
              <a:gd name="connsiteY30" fmla="*/ 1775614 h 1775614"/>
              <a:gd name="connsiteX31" fmla="*/ 1678897 w 7940728"/>
              <a:gd name="connsiteY31" fmla="*/ 1775614 h 1775614"/>
              <a:gd name="connsiteX32" fmla="*/ 1032295 w 7940728"/>
              <a:gd name="connsiteY32" fmla="*/ 1775614 h 1775614"/>
              <a:gd name="connsiteX33" fmla="*/ 703322 w 7940728"/>
              <a:gd name="connsiteY33" fmla="*/ 1775614 h 1775614"/>
              <a:gd name="connsiteX34" fmla="*/ 0 w 7940728"/>
              <a:gd name="connsiteY34" fmla="*/ 1775614 h 1775614"/>
              <a:gd name="connsiteX35" fmla="*/ 0 w 7940728"/>
              <a:gd name="connsiteY35" fmla="*/ 1148230 h 1775614"/>
              <a:gd name="connsiteX36" fmla="*/ 0 w 7940728"/>
              <a:gd name="connsiteY36" fmla="*/ 556359 h 1775614"/>
              <a:gd name="connsiteX37" fmla="*/ 0 w 7940728"/>
              <a:gd name="connsiteY37" fmla="*/ 0 h 177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40728" h="1775614" fill="none" extrusionOk="0">
                <a:moveTo>
                  <a:pt x="0" y="0"/>
                </a:moveTo>
                <a:cubicBezTo>
                  <a:pt x="225980" y="-52011"/>
                  <a:pt x="392933" y="26166"/>
                  <a:pt x="726009" y="0"/>
                </a:cubicBezTo>
                <a:cubicBezTo>
                  <a:pt x="1059085" y="-26166"/>
                  <a:pt x="1130492" y="40735"/>
                  <a:pt x="1293204" y="0"/>
                </a:cubicBezTo>
                <a:cubicBezTo>
                  <a:pt x="1455916" y="-40735"/>
                  <a:pt x="1636317" y="7110"/>
                  <a:pt x="1780992" y="0"/>
                </a:cubicBezTo>
                <a:cubicBezTo>
                  <a:pt x="1925667" y="-7110"/>
                  <a:pt x="1978855" y="36503"/>
                  <a:pt x="2109965" y="0"/>
                </a:cubicBezTo>
                <a:cubicBezTo>
                  <a:pt x="2241075" y="-36503"/>
                  <a:pt x="2541202" y="138"/>
                  <a:pt x="2756567" y="0"/>
                </a:cubicBezTo>
                <a:cubicBezTo>
                  <a:pt x="2971932" y="-138"/>
                  <a:pt x="3320901" y="21165"/>
                  <a:pt x="3482576" y="0"/>
                </a:cubicBezTo>
                <a:cubicBezTo>
                  <a:pt x="3644251" y="-21165"/>
                  <a:pt x="4058235" y="13628"/>
                  <a:pt x="4208586" y="0"/>
                </a:cubicBezTo>
                <a:cubicBezTo>
                  <a:pt x="4358937" y="-13628"/>
                  <a:pt x="4506181" y="46292"/>
                  <a:pt x="4616966" y="0"/>
                </a:cubicBezTo>
                <a:cubicBezTo>
                  <a:pt x="4727751" y="-46292"/>
                  <a:pt x="4821795" y="5837"/>
                  <a:pt x="4945939" y="0"/>
                </a:cubicBezTo>
                <a:cubicBezTo>
                  <a:pt x="5070083" y="-5837"/>
                  <a:pt x="5201762" y="40094"/>
                  <a:pt x="5433727" y="0"/>
                </a:cubicBezTo>
                <a:cubicBezTo>
                  <a:pt x="5665692" y="-40094"/>
                  <a:pt x="5701043" y="8100"/>
                  <a:pt x="5842107" y="0"/>
                </a:cubicBezTo>
                <a:cubicBezTo>
                  <a:pt x="5983171" y="-8100"/>
                  <a:pt x="6171945" y="8871"/>
                  <a:pt x="6409302" y="0"/>
                </a:cubicBezTo>
                <a:cubicBezTo>
                  <a:pt x="6646660" y="-8871"/>
                  <a:pt x="6662519" y="2409"/>
                  <a:pt x="6738275" y="0"/>
                </a:cubicBezTo>
                <a:cubicBezTo>
                  <a:pt x="6814031" y="-2409"/>
                  <a:pt x="7157566" y="32211"/>
                  <a:pt x="7384877" y="0"/>
                </a:cubicBezTo>
                <a:cubicBezTo>
                  <a:pt x="7612188" y="-32211"/>
                  <a:pt x="7771812" y="17213"/>
                  <a:pt x="7940728" y="0"/>
                </a:cubicBezTo>
                <a:cubicBezTo>
                  <a:pt x="7955558" y="113978"/>
                  <a:pt x="7912036" y="369347"/>
                  <a:pt x="7940728" y="556359"/>
                </a:cubicBezTo>
                <a:cubicBezTo>
                  <a:pt x="7969420" y="743371"/>
                  <a:pt x="7899467" y="976480"/>
                  <a:pt x="7940728" y="1130474"/>
                </a:cubicBezTo>
                <a:cubicBezTo>
                  <a:pt x="7981989" y="1284468"/>
                  <a:pt x="7898984" y="1587571"/>
                  <a:pt x="7940728" y="1775614"/>
                </a:cubicBezTo>
                <a:cubicBezTo>
                  <a:pt x="7805012" y="1819462"/>
                  <a:pt x="7665884" y="1749492"/>
                  <a:pt x="7532348" y="1775614"/>
                </a:cubicBezTo>
                <a:cubicBezTo>
                  <a:pt x="7398812" y="1801736"/>
                  <a:pt x="7270117" y="1755721"/>
                  <a:pt x="7203375" y="1775614"/>
                </a:cubicBezTo>
                <a:cubicBezTo>
                  <a:pt x="7136633" y="1795507"/>
                  <a:pt x="6986201" y="1749753"/>
                  <a:pt x="6874402" y="1775614"/>
                </a:cubicBezTo>
                <a:cubicBezTo>
                  <a:pt x="6762603" y="1801475"/>
                  <a:pt x="6439349" y="1752477"/>
                  <a:pt x="6227800" y="1775614"/>
                </a:cubicBezTo>
                <a:cubicBezTo>
                  <a:pt x="6016251" y="1798751"/>
                  <a:pt x="5810027" y="1715244"/>
                  <a:pt x="5501790" y="1775614"/>
                </a:cubicBezTo>
                <a:cubicBezTo>
                  <a:pt x="5193553" y="1835984"/>
                  <a:pt x="5259220" y="1771725"/>
                  <a:pt x="5172817" y="1775614"/>
                </a:cubicBezTo>
                <a:cubicBezTo>
                  <a:pt x="5086414" y="1779503"/>
                  <a:pt x="5000405" y="1744131"/>
                  <a:pt x="4843844" y="1775614"/>
                </a:cubicBezTo>
                <a:cubicBezTo>
                  <a:pt x="4687283" y="1807097"/>
                  <a:pt x="4302982" y="1727674"/>
                  <a:pt x="4117835" y="1775614"/>
                </a:cubicBezTo>
                <a:cubicBezTo>
                  <a:pt x="3932688" y="1823554"/>
                  <a:pt x="3925823" y="1740736"/>
                  <a:pt x="3788862" y="1775614"/>
                </a:cubicBezTo>
                <a:cubicBezTo>
                  <a:pt x="3651901" y="1810492"/>
                  <a:pt x="3453795" y="1720100"/>
                  <a:pt x="3221667" y="1775614"/>
                </a:cubicBezTo>
                <a:cubicBezTo>
                  <a:pt x="2989539" y="1831128"/>
                  <a:pt x="3021650" y="1764921"/>
                  <a:pt x="2892694" y="1775614"/>
                </a:cubicBezTo>
                <a:cubicBezTo>
                  <a:pt x="2763738" y="1786307"/>
                  <a:pt x="2325647" y="1704691"/>
                  <a:pt x="2166684" y="1775614"/>
                </a:cubicBezTo>
                <a:cubicBezTo>
                  <a:pt x="2007721" y="1846537"/>
                  <a:pt x="1857288" y="1731523"/>
                  <a:pt x="1678897" y="1775614"/>
                </a:cubicBezTo>
                <a:cubicBezTo>
                  <a:pt x="1500506" y="1819705"/>
                  <a:pt x="1281261" y="1723174"/>
                  <a:pt x="1032295" y="1775614"/>
                </a:cubicBezTo>
                <a:cubicBezTo>
                  <a:pt x="783329" y="1828054"/>
                  <a:pt x="854906" y="1763706"/>
                  <a:pt x="703322" y="1775614"/>
                </a:cubicBezTo>
                <a:cubicBezTo>
                  <a:pt x="551738" y="1787522"/>
                  <a:pt x="210701" y="1697497"/>
                  <a:pt x="0" y="1775614"/>
                </a:cubicBezTo>
                <a:cubicBezTo>
                  <a:pt x="-19228" y="1606572"/>
                  <a:pt x="73903" y="1448943"/>
                  <a:pt x="0" y="1148230"/>
                </a:cubicBezTo>
                <a:cubicBezTo>
                  <a:pt x="-73903" y="847517"/>
                  <a:pt x="63447" y="708604"/>
                  <a:pt x="0" y="556359"/>
                </a:cubicBezTo>
                <a:cubicBezTo>
                  <a:pt x="-63447" y="404114"/>
                  <a:pt x="37670" y="203215"/>
                  <a:pt x="0" y="0"/>
                </a:cubicBezTo>
                <a:close/>
              </a:path>
              <a:path w="7940728" h="1775614" stroke="0" extrusionOk="0">
                <a:moveTo>
                  <a:pt x="0" y="0"/>
                </a:moveTo>
                <a:cubicBezTo>
                  <a:pt x="253833" y="-50673"/>
                  <a:pt x="517286" y="28469"/>
                  <a:pt x="726009" y="0"/>
                </a:cubicBezTo>
                <a:cubicBezTo>
                  <a:pt x="934732" y="-28469"/>
                  <a:pt x="978374" y="30605"/>
                  <a:pt x="1134390" y="0"/>
                </a:cubicBezTo>
                <a:cubicBezTo>
                  <a:pt x="1290406" y="-30605"/>
                  <a:pt x="1490852" y="148"/>
                  <a:pt x="1701585" y="0"/>
                </a:cubicBezTo>
                <a:cubicBezTo>
                  <a:pt x="1912318" y="-148"/>
                  <a:pt x="2096286" y="70040"/>
                  <a:pt x="2427594" y="0"/>
                </a:cubicBezTo>
                <a:cubicBezTo>
                  <a:pt x="2758902" y="-70040"/>
                  <a:pt x="2811795" y="44158"/>
                  <a:pt x="2915382" y="0"/>
                </a:cubicBezTo>
                <a:cubicBezTo>
                  <a:pt x="3018969" y="-44158"/>
                  <a:pt x="3145288" y="28904"/>
                  <a:pt x="3323762" y="0"/>
                </a:cubicBezTo>
                <a:cubicBezTo>
                  <a:pt x="3502236" y="-28904"/>
                  <a:pt x="3795383" y="71049"/>
                  <a:pt x="3970364" y="0"/>
                </a:cubicBezTo>
                <a:cubicBezTo>
                  <a:pt x="4145345" y="-71049"/>
                  <a:pt x="4151335" y="20486"/>
                  <a:pt x="4299337" y="0"/>
                </a:cubicBezTo>
                <a:cubicBezTo>
                  <a:pt x="4447339" y="-20486"/>
                  <a:pt x="4780795" y="66027"/>
                  <a:pt x="5025346" y="0"/>
                </a:cubicBezTo>
                <a:cubicBezTo>
                  <a:pt x="5269897" y="-66027"/>
                  <a:pt x="5239820" y="17054"/>
                  <a:pt x="5433727" y="0"/>
                </a:cubicBezTo>
                <a:cubicBezTo>
                  <a:pt x="5627634" y="-17054"/>
                  <a:pt x="5813336" y="23939"/>
                  <a:pt x="5921514" y="0"/>
                </a:cubicBezTo>
                <a:cubicBezTo>
                  <a:pt x="6029692" y="-23939"/>
                  <a:pt x="6317549" y="24833"/>
                  <a:pt x="6647524" y="0"/>
                </a:cubicBezTo>
                <a:cubicBezTo>
                  <a:pt x="6977499" y="-24833"/>
                  <a:pt x="7130330" y="24251"/>
                  <a:pt x="7373533" y="0"/>
                </a:cubicBezTo>
                <a:cubicBezTo>
                  <a:pt x="7616736" y="-24251"/>
                  <a:pt x="7763258" y="8194"/>
                  <a:pt x="7940728" y="0"/>
                </a:cubicBezTo>
                <a:cubicBezTo>
                  <a:pt x="7948282" y="122208"/>
                  <a:pt x="7927248" y="319898"/>
                  <a:pt x="7940728" y="574115"/>
                </a:cubicBezTo>
                <a:cubicBezTo>
                  <a:pt x="7954208" y="828333"/>
                  <a:pt x="7934233" y="925845"/>
                  <a:pt x="7940728" y="1165987"/>
                </a:cubicBezTo>
                <a:cubicBezTo>
                  <a:pt x="7947223" y="1406129"/>
                  <a:pt x="7894345" y="1644093"/>
                  <a:pt x="7940728" y="1775614"/>
                </a:cubicBezTo>
                <a:cubicBezTo>
                  <a:pt x="7714305" y="1791155"/>
                  <a:pt x="7515546" y="1729525"/>
                  <a:pt x="7294126" y="1775614"/>
                </a:cubicBezTo>
                <a:cubicBezTo>
                  <a:pt x="7072706" y="1821703"/>
                  <a:pt x="7122510" y="1765493"/>
                  <a:pt x="6965153" y="1775614"/>
                </a:cubicBezTo>
                <a:cubicBezTo>
                  <a:pt x="6807796" y="1785735"/>
                  <a:pt x="6599445" y="1750428"/>
                  <a:pt x="6397958" y="1775614"/>
                </a:cubicBezTo>
                <a:cubicBezTo>
                  <a:pt x="6196472" y="1800800"/>
                  <a:pt x="6158447" y="1767749"/>
                  <a:pt x="6068985" y="1775614"/>
                </a:cubicBezTo>
                <a:cubicBezTo>
                  <a:pt x="5979523" y="1783479"/>
                  <a:pt x="5624157" y="1725893"/>
                  <a:pt x="5422383" y="1775614"/>
                </a:cubicBezTo>
                <a:cubicBezTo>
                  <a:pt x="5220609" y="1825335"/>
                  <a:pt x="5074319" y="1765590"/>
                  <a:pt x="4934595" y="1775614"/>
                </a:cubicBezTo>
                <a:cubicBezTo>
                  <a:pt x="4794871" y="1785638"/>
                  <a:pt x="4592655" y="1753599"/>
                  <a:pt x="4446808" y="1775614"/>
                </a:cubicBezTo>
                <a:cubicBezTo>
                  <a:pt x="4300961" y="1797629"/>
                  <a:pt x="4117130" y="1750491"/>
                  <a:pt x="3959020" y="1775614"/>
                </a:cubicBezTo>
                <a:cubicBezTo>
                  <a:pt x="3800910" y="1800737"/>
                  <a:pt x="3791067" y="1761006"/>
                  <a:pt x="3630047" y="1775614"/>
                </a:cubicBezTo>
                <a:cubicBezTo>
                  <a:pt x="3469027" y="1790222"/>
                  <a:pt x="3376578" y="1759133"/>
                  <a:pt x="3142260" y="1775614"/>
                </a:cubicBezTo>
                <a:cubicBezTo>
                  <a:pt x="2907942" y="1792095"/>
                  <a:pt x="2799193" y="1716528"/>
                  <a:pt x="2575065" y="1775614"/>
                </a:cubicBezTo>
                <a:cubicBezTo>
                  <a:pt x="2350937" y="1834700"/>
                  <a:pt x="2276979" y="1735706"/>
                  <a:pt x="2087277" y="1775614"/>
                </a:cubicBezTo>
                <a:cubicBezTo>
                  <a:pt x="1897575" y="1815522"/>
                  <a:pt x="1810868" y="1757099"/>
                  <a:pt x="1599489" y="1775614"/>
                </a:cubicBezTo>
                <a:cubicBezTo>
                  <a:pt x="1388110" y="1794129"/>
                  <a:pt x="1218521" y="1750035"/>
                  <a:pt x="1111702" y="1775614"/>
                </a:cubicBezTo>
                <a:cubicBezTo>
                  <a:pt x="1004883" y="1801193"/>
                  <a:pt x="820585" y="1752507"/>
                  <a:pt x="703322" y="1775614"/>
                </a:cubicBezTo>
                <a:cubicBezTo>
                  <a:pt x="586059" y="1798721"/>
                  <a:pt x="245101" y="1745845"/>
                  <a:pt x="0" y="1775614"/>
                </a:cubicBezTo>
                <a:cubicBezTo>
                  <a:pt x="-5572" y="1623171"/>
                  <a:pt x="4433" y="1358122"/>
                  <a:pt x="0" y="1219255"/>
                </a:cubicBezTo>
                <a:cubicBezTo>
                  <a:pt x="-4433" y="1080388"/>
                  <a:pt x="48350" y="878982"/>
                  <a:pt x="0" y="680652"/>
                </a:cubicBezTo>
                <a:cubicBezTo>
                  <a:pt x="-48350" y="482322"/>
                  <a:pt x="45201" y="252390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068214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93681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99C469E-1C26-A1FF-51E4-5A84C8F14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" y="402336"/>
            <a:ext cx="12106656" cy="6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5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109" y="2011680"/>
            <a:ext cx="8033766" cy="4454043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به سه روش زیر می توان به یک فایل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اضافه کرد: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Inline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با استفاده از خاصیت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style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Internal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با استفاده از تگ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style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درون قسمت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head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External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با استفاده از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link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به یک فایل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خارجی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fa-IR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اضافه کردن </a:t>
            </a: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به </a:t>
            </a: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50450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B33FB9-0D00-607B-3E52-3007BCC00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418" y="1081945"/>
            <a:ext cx="7902625" cy="1112616"/>
          </a:xfrm>
          <a:custGeom>
            <a:avLst/>
            <a:gdLst>
              <a:gd name="connsiteX0" fmla="*/ 0 w 7902625"/>
              <a:gd name="connsiteY0" fmla="*/ 0 h 1112616"/>
              <a:gd name="connsiteX1" fmla="*/ 327394 w 7902625"/>
              <a:gd name="connsiteY1" fmla="*/ 0 h 1112616"/>
              <a:gd name="connsiteX2" fmla="*/ 654789 w 7902625"/>
              <a:gd name="connsiteY2" fmla="*/ 0 h 1112616"/>
              <a:gd name="connsiteX3" fmla="*/ 982183 w 7902625"/>
              <a:gd name="connsiteY3" fmla="*/ 0 h 1112616"/>
              <a:gd name="connsiteX4" fmla="*/ 1546657 w 7902625"/>
              <a:gd name="connsiteY4" fmla="*/ 0 h 1112616"/>
              <a:gd name="connsiteX5" fmla="*/ 2032104 w 7902625"/>
              <a:gd name="connsiteY5" fmla="*/ 0 h 1112616"/>
              <a:gd name="connsiteX6" fmla="*/ 2359498 w 7902625"/>
              <a:gd name="connsiteY6" fmla="*/ 0 h 1112616"/>
              <a:gd name="connsiteX7" fmla="*/ 3002997 w 7902625"/>
              <a:gd name="connsiteY7" fmla="*/ 0 h 1112616"/>
              <a:gd name="connsiteX8" fmla="*/ 3725523 w 7902625"/>
              <a:gd name="connsiteY8" fmla="*/ 0 h 1112616"/>
              <a:gd name="connsiteX9" fmla="*/ 4448049 w 7902625"/>
              <a:gd name="connsiteY9" fmla="*/ 0 h 1112616"/>
              <a:gd name="connsiteX10" fmla="*/ 4854470 w 7902625"/>
              <a:gd name="connsiteY10" fmla="*/ 0 h 1112616"/>
              <a:gd name="connsiteX11" fmla="*/ 5181864 w 7902625"/>
              <a:gd name="connsiteY11" fmla="*/ 0 h 1112616"/>
              <a:gd name="connsiteX12" fmla="*/ 5667311 w 7902625"/>
              <a:gd name="connsiteY12" fmla="*/ 0 h 1112616"/>
              <a:gd name="connsiteX13" fmla="*/ 6073732 w 7902625"/>
              <a:gd name="connsiteY13" fmla="*/ 0 h 1112616"/>
              <a:gd name="connsiteX14" fmla="*/ 6638205 w 7902625"/>
              <a:gd name="connsiteY14" fmla="*/ 0 h 1112616"/>
              <a:gd name="connsiteX15" fmla="*/ 6965599 w 7902625"/>
              <a:gd name="connsiteY15" fmla="*/ 0 h 1112616"/>
              <a:gd name="connsiteX16" fmla="*/ 7902625 w 7902625"/>
              <a:gd name="connsiteY16" fmla="*/ 0 h 1112616"/>
              <a:gd name="connsiteX17" fmla="*/ 7902625 w 7902625"/>
              <a:gd name="connsiteY17" fmla="*/ 578560 h 1112616"/>
              <a:gd name="connsiteX18" fmla="*/ 7902625 w 7902625"/>
              <a:gd name="connsiteY18" fmla="*/ 1112616 h 1112616"/>
              <a:gd name="connsiteX19" fmla="*/ 7417178 w 7902625"/>
              <a:gd name="connsiteY19" fmla="*/ 1112616 h 1112616"/>
              <a:gd name="connsiteX20" fmla="*/ 6773679 w 7902625"/>
              <a:gd name="connsiteY20" fmla="*/ 1112616 h 1112616"/>
              <a:gd name="connsiteX21" fmla="*/ 6446284 w 7902625"/>
              <a:gd name="connsiteY21" fmla="*/ 1112616 h 1112616"/>
              <a:gd name="connsiteX22" fmla="*/ 6118890 w 7902625"/>
              <a:gd name="connsiteY22" fmla="*/ 1112616 h 1112616"/>
              <a:gd name="connsiteX23" fmla="*/ 5791495 w 7902625"/>
              <a:gd name="connsiteY23" fmla="*/ 1112616 h 1112616"/>
              <a:gd name="connsiteX24" fmla="*/ 5147996 w 7902625"/>
              <a:gd name="connsiteY24" fmla="*/ 1112616 h 1112616"/>
              <a:gd name="connsiteX25" fmla="*/ 4425470 w 7902625"/>
              <a:gd name="connsiteY25" fmla="*/ 1112616 h 1112616"/>
              <a:gd name="connsiteX26" fmla="*/ 4098076 w 7902625"/>
              <a:gd name="connsiteY26" fmla="*/ 1112616 h 1112616"/>
              <a:gd name="connsiteX27" fmla="*/ 3770681 w 7902625"/>
              <a:gd name="connsiteY27" fmla="*/ 1112616 h 1112616"/>
              <a:gd name="connsiteX28" fmla="*/ 3048155 w 7902625"/>
              <a:gd name="connsiteY28" fmla="*/ 1112616 h 1112616"/>
              <a:gd name="connsiteX29" fmla="*/ 2720761 w 7902625"/>
              <a:gd name="connsiteY29" fmla="*/ 1112616 h 1112616"/>
              <a:gd name="connsiteX30" fmla="*/ 2156288 w 7902625"/>
              <a:gd name="connsiteY30" fmla="*/ 1112616 h 1112616"/>
              <a:gd name="connsiteX31" fmla="*/ 1828893 w 7902625"/>
              <a:gd name="connsiteY31" fmla="*/ 1112616 h 1112616"/>
              <a:gd name="connsiteX32" fmla="*/ 1106368 w 7902625"/>
              <a:gd name="connsiteY32" fmla="*/ 1112616 h 1112616"/>
              <a:gd name="connsiteX33" fmla="*/ 620921 w 7902625"/>
              <a:gd name="connsiteY33" fmla="*/ 1112616 h 1112616"/>
              <a:gd name="connsiteX34" fmla="*/ 0 w 7902625"/>
              <a:gd name="connsiteY34" fmla="*/ 1112616 h 1112616"/>
              <a:gd name="connsiteX35" fmla="*/ 0 w 7902625"/>
              <a:gd name="connsiteY35" fmla="*/ 589686 h 1112616"/>
              <a:gd name="connsiteX36" fmla="*/ 0 w 7902625"/>
              <a:gd name="connsiteY36" fmla="*/ 0 h 111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902625" h="1112616" fill="none" extrusionOk="0">
                <a:moveTo>
                  <a:pt x="0" y="0"/>
                </a:moveTo>
                <a:cubicBezTo>
                  <a:pt x="113643" y="-33400"/>
                  <a:pt x="175323" y="36164"/>
                  <a:pt x="327394" y="0"/>
                </a:cubicBezTo>
                <a:cubicBezTo>
                  <a:pt x="479465" y="-36164"/>
                  <a:pt x="529442" y="8617"/>
                  <a:pt x="654789" y="0"/>
                </a:cubicBezTo>
                <a:cubicBezTo>
                  <a:pt x="780137" y="-8617"/>
                  <a:pt x="833212" y="1034"/>
                  <a:pt x="982183" y="0"/>
                </a:cubicBezTo>
                <a:cubicBezTo>
                  <a:pt x="1131154" y="-1034"/>
                  <a:pt x="1309674" y="16973"/>
                  <a:pt x="1546657" y="0"/>
                </a:cubicBezTo>
                <a:cubicBezTo>
                  <a:pt x="1783640" y="-16973"/>
                  <a:pt x="1905445" y="19475"/>
                  <a:pt x="2032104" y="0"/>
                </a:cubicBezTo>
                <a:cubicBezTo>
                  <a:pt x="2158763" y="-19475"/>
                  <a:pt x="2288674" y="25632"/>
                  <a:pt x="2359498" y="0"/>
                </a:cubicBezTo>
                <a:cubicBezTo>
                  <a:pt x="2430322" y="-25632"/>
                  <a:pt x="2843232" y="21528"/>
                  <a:pt x="3002997" y="0"/>
                </a:cubicBezTo>
                <a:cubicBezTo>
                  <a:pt x="3162762" y="-21528"/>
                  <a:pt x="3425339" y="66225"/>
                  <a:pt x="3725523" y="0"/>
                </a:cubicBezTo>
                <a:cubicBezTo>
                  <a:pt x="4025707" y="-66225"/>
                  <a:pt x="4302393" y="9373"/>
                  <a:pt x="4448049" y="0"/>
                </a:cubicBezTo>
                <a:cubicBezTo>
                  <a:pt x="4593705" y="-9373"/>
                  <a:pt x="4772773" y="41451"/>
                  <a:pt x="4854470" y="0"/>
                </a:cubicBezTo>
                <a:cubicBezTo>
                  <a:pt x="4936167" y="-41451"/>
                  <a:pt x="5099384" y="29374"/>
                  <a:pt x="5181864" y="0"/>
                </a:cubicBezTo>
                <a:cubicBezTo>
                  <a:pt x="5264344" y="-29374"/>
                  <a:pt x="5515966" y="56823"/>
                  <a:pt x="5667311" y="0"/>
                </a:cubicBezTo>
                <a:cubicBezTo>
                  <a:pt x="5818656" y="-56823"/>
                  <a:pt x="5912598" y="23917"/>
                  <a:pt x="6073732" y="0"/>
                </a:cubicBezTo>
                <a:cubicBezTo>
                  <a:pt x="6234866" y="-23917"/>
                  <a:pt x="6520205" y="40649"/>
                  <a:pt x="6638205" y="0"/>
                </a:cubicBezTo>
                <a:cubicBezTo>
                  <a:pt x="6756205" y="-40649"/>
                  <a:pt x="6850094" y="34360"/>
                  <a:pt x="6965599" y="0"/>
                </a:cubicBezTo>
                <a:cubicBezTo>
                  <a:pt x="7081104" y="-34360"/>
                  <a:pt x="7507845" y="63084"/>
                  <a:pt x="7902625" y="0"/>
                </a:cubicBezTo>
                <a:cubicBezTo>
                  <a:pt x="7943996" y="273479"/>
                  <a:pt x="7870358" y="374283"/>
                  <a:pt x="7902625" y="578560"/>
                </a:cubicBezTo>
                <a:cubicBezTo>
                  <a:pt x="7934892" y="782837"/>
                  <a:pt x="7891722" y="903710"/>
                  <a:pt x="7902625" y="1112616"/>
                </a:cubicBezTo>
                <a:cubicBezTo>
                  <a:pt x="7759610" y="1134502"/>
                  <a:pt x="7637475" y="1109085"/>
                  <a:pt x="7417178" y="1112616"/>
                </a:cubicBezTo>
                <a:cubicBezTo>
                  <a:pt x="7196881" y="1116147"/>
                  <a:pt x="6950591" y="1056556"/>
                  <a:pt x="6773679" y="1112616"/>
                </a:cubicBezTo>
                <a:cubicBezTo>
                  <a:pt x="6596767" y="1168676"/>
                  <a:pt x="6556457" y="1089389"/>
                  <a:pt x="6446284" y="1112616"/>
                </a:cubicBezTo>
                <a:cubicBezTo>
                  <a:pt x="6336111" y="1135843"/>
                  <a:pt x="6276521" y="1112088"/>
                  <a:pt x="6118890" y="1112616"/>
                </a:cubicBezTo>
                <a:cubicBezTo>
                  <a:pt x="5961259" y="1113144"/>
                  <a:pt x="5890027" y="1082468"/>
                  <a:pt x="5791495" y="1112616"/>
                </a:cubicBezTo>
                <a:cubicBezTo>
                  <a:pt x="5692963" y="1142764"/>
                  <a:pt x="5373313" y="1095803"/>
                  <a:pt x="5147996" y="1112616"/>
                </a:cubicBezTo>
                <a:cubicBezTo>
                  <a:pt x="4922679" y="1129429"/>
                  <a:pt x="4653826" y="1049548"/>
                  <a:pt x="4425470" y="1112616"/>
                </a:cubicBezTo>
                <a:cubicBezTo>
                  <a:pt x="4197114" y="1175684"/>
                  <a:pt x="4202522" y="1092159"/>
                  <a:pt x="4098076" y="1112616"/>
                </a:cubicBezTo>
                <a:cubicBezTo>
                  <a:pt x="3993630" y="1133073"/>
                  <a:pt x="3899411" y="1111785"/>
                  <a:pt x="3770681" y="1112616"/>
                </a:cubicBezTo>
                <a:cubicBezTo>
                  <a:pt x="3641952" y="1113447"/>
                  <a:pt x="3237140" y="1107045"/>
                  <a:pt x="3048155" y="1112616"/>
                </a:cubicBezTo>
                <a:cubicBezTo>
                  <a:pt x="2859170" y="1118187"/>
                  <a:pt x="2875406" y="1097626"/>
                  <a:pt x="2720761" y="1112616"/>
                </a:cubicBezTo>
                <a:cubicBezTo>
                  <a:pt x="2566116" y="1127606"/>
                  <a:pt x="2427593" y="1052293"/>
                  <a:pt x="2156288" y="1112616"/>
                </a:cubicBezTo>
                <a:cubicBezTo>
                  <a:pt x="1884983" y="1172939"/>
                  <a:pt x="1954270" y="1087079"/>
                  <a:pt x="1828893" y="1112616"/>
                </a:cubicBezTo>
                <a:cubicBezTo>
                  <a:pt x="1703516" y="1138153"/>
                  <a:pt x="1362784" y="1102426"/>
                  <a:pt x="1106368" y="1112616"/>
                </a:cubicBezTo>
                <a:cubicBezTo>
                  <a:pt x="849953" y="1122806"/>
                  <a:pt x="736490" y="1069407"/>
                  <a:pt x="620921" y="1112616"/>
                </a:cubicBezTo>
                <a:cubicBezTo>
                  <a:pt x="505352" y="1155825"/>
                  <a:pt x="234924" y="1091740"/>
                  <a:pt x="0" y="1112616"/>
                </a:cubicBezTo>
                <a:cubicBezTo>
                  <a:pt x="-43536" y="966034"/>
                  <a:pt x="41176" y="778178"/>
                  <a:pt x="0" y="589686"/>
                </a:cubicBezTo>
                <a:cubicBezTo>
                  <a:pt x="-41176" y="401194"/>
                  <a:pt x="59085" y="202422"/>
                  <a:pt x="0" y="0"/>
                </a:cubicBezTo>
                <a:close/>
              </a:path>
              <a:path w="7902625" h="1112616" stroke="0" extrusionOk="0">
                <a:moveTo>
                  <a:pt x="0" y="0"/>
                </a:moveTo>
                <a:cubicBezTo>
                  <a:pt x="271709" y="-57102"/>
                  <a:pt x="559661" y="39607"/>
                  <a:pt x="722526" y="0"/>
                </a:cubicBezTo>
                <a:cubicBezTo>
                  <a:pt x="885391" y="-39607"/>
                  <a:pt x="1032838" y="44811"/>
                  <a:pt x="1128946" y="0"/>
                </a:cubicBezTo>
                <a:cubicBezTo>
                  <a:pt x="1225054" y="-44811"/>
                  <a:pt x="1516502" y="4869"/>
                  <a:pt x="1693420" y="0"/>
                </a:cubicBezTo>
                <a:cubicBezTo>
                  <a:pt x="1870338" y="-4869"/>
                  <a:pt x="2119904" y="63577"/>
                  <a:pt x="2415945" y="0"/>
                </a:cubicBezTo>
                <a:cubicBezTo>
                  <a:pt x="2711986" y="-63577"/>
                  <a:pt x="2779581" y="49918"/>
                  <a:pt x="2901392" y="0"/>
                </a:cubicBezTo>
                <a:cubicBezTo>
                  <a:pt x="3023203" y="-49918"/>
                  <a:pt x="3122278" y="12694"/>
                  <a:pt x="3307813" y="0"/>
                </a:cubicBezTo>
                <a:cubicBezTo>
                  <a:pt x="3493348" y="-12694"/>
                  <a:pt x="3661705" y="51740"/>
                  <a:pt x="3951313" y="0"/>
                </a:cubicBezTo>
                <a:cubicBezTo>
                  <a:pt x="4240921" y="-51740"/>
                  <a:pt x="4211209" y="18775"/>
                  <a:pt x="4278707" y="0"/>
                </a:cubicBezTo>
                <a:cubicBezTo>
                  <a:pt x="4346205" y="-18775"/>
                  <a:pt x="4658692" y="64794"/>
                  <a:pt x="5001233" y="0"/>
                </a:cubicBezTo>
                <a:cubicBezTo>
                  <a:pt x="5343774" y="-64794"/>
                  <a:pt x="5261818" y="10098"/>
                  <a:pt x="5407653" y="0"/>
                </a:cubicBezTo>
                <a:cubicBezTo>
                  <a:pt x="5553488" y="-10098"/>
                  <a:pt x="5685992" y="5346"/>
                  <a:pt x="5893100" y="0"/>
                </a:cubicBezTo>
                <a:cubicBezTo>
                  <a:pt x="6100208" y="-5346"/>
                  <a:pt x="6331281" y="2048"/>
                  <a:pt x="6615626" y="0"/>
                </a:cubicBezTo>
                <a:cubicBezTo>
                  <a:pt x="6899971" y="-2048"/>
                  <a:pt x="7175053" y="16641"/>
                  <a:pt x="7338152" y="0"/>
                </a:cubicBezTo>
                <a:cubicBezTo>
                  <a:pt x="7501251" y="-16641"/>
                  <a:pt x="7754058" y="59129"/>
                  <a:pt x="7902625" y="0"/>
                </a:cubicBezTo>
                <a:cubicBezTo>
                  <a:pt x="7945927" y="209941"/>
                  <a:pt x="7855414" y="346084"/>
                  <a:pt x="7902625" y="545182"/>
                </a:cubicBezTo>
                <a:cubicBezTo>
                  <a:pt x="7949836" y="744280"/>
                  <a:pt x="7862062" y="990863"/>
                  <a:pt x="7902625" y="1112616"/>
                </a:cubicBezTo>
                <a:cubicBezTo>
                  <a:pt x="7712607" y="1129713"/>
                  <a:pt x="7331273" y="1097958"/>
                  <a:pt x="7180099" y="1112616"/>
                </a:cubicBezTo>
                <a:cubicBezTo>
                  <a:pt x="7028925" y="1127274"/>
                  <a:pt x="6953829" y="1098602"/>
                  <a:pt x="6852705" y="1112616"/>
                </a:cubicBezTo>
                <a:cubicBezTo>
                  <a:pt x="6751581" y="1126630"/>
                  <a:pt x="6646067" y="1091129"/>
                  <a:pt x="6525310" y="1112616"/>
                </a:cubicBezTo>
                <a:cubicBezTo>
                  <a:pt x="6404553" y="1134103"/>
                  <a:pt x="6114546" y="1089090"/>
                  <a:pt x="5960837" y="1112616"/>
                </a:cubicBezTo>
                <a:cubicBezTo>
                  <a:pt x="5807128" y="1136142"/>
                  <a:pt x="5739637" y="1102072"/>
                  <a:pt x="5633443" y="1112616"/>
                </a:cubicBezTo>
                <a:cubicBezTo>
                  <a:pt x="5527249" y="1123160"/>
                  <a:pt x="5179919" y="1067655"/>
                  <a:pt x="4989943" y="1112616"/>
                </a:cubicBezTo>
                <a:cubicBezTo>
                  <a:pt x="4799967" y="1157577"/>
                  <a:pt x="4629202" y="1109576"/>
                  <a:pt x="4504496" y="1112616"/>
                </a:cubicBezTo>
                <a:cubicBezTo>
                  <a:pt x="4379790" y="1115656"/>
                  <a:pt x="4169125" y="1064001"/>
                  <a:pt x="4019049" y="1112616"/>
                </a:cubicBezTo>
                <a:cubicBezTo>
                  <a:pt x="3868973" y="1161231"/>
                  <a:pt x="3763879" y="1091553"/>
                  <a:pt x="3533602" y="1112616"/>
                </a:cubicBezTo>
                <a:cubicBezTo>
                  <a:pt x="3303325" y="1133679"/>
                  <a:pt x="3361109" y="1097506"/>
                  <a:pt x="3206208" y="1112616"/>
                </a:cubicBezTo>
                <a:cubicBezTo>
                  <a:pt x="3051307" y="1127726"/>
                  <a:pt x="2883191" y="1103571"/>
                  <a:pt x="2720761" y="1112616"/>
                </a:cubicBezTo>
                <a:cubicBezTo>
                  <a:pt x="2558331" y="1121661"/>
                  <a:pt x="2279878" y="1111941"/>
                  <a:pt x="2156288" y="1112616"/>
                </a:cubicBezTo>
                <a:cubicBezTo>
                  <a:pt x="2032698" y="1113291"/>
                  <a:pt x="1848683" y="1082002"/>
                  <a:pt x="1670841" y="1112616"/>
                </a:cubicBezTo>
                <a:cubicBezTo>
                  <a:pt x="1492999" y="1143230"/>
                  <a:pt x="1350441" y="1089046"/>
                  <a:pt x="1185394" y="1112616"/>
                </a:cubicBezTo>
                <a:cubicBezTo>
                  <a:pt x="1020347" y="1136186"/>
                  <a:pt x="851828" y="1065248"/>
                  <a:pt x="699947" y="1112616"/>
                </a:cubicBezTo>
                <a:cubicBezTo>
                  <a:pt x="548066" y="1159984"/>
                  <a:pt x="332628" y="1073440"/>
                  <a:pt x="0" y="1112616"/>
                </a:cubicBezTo>
                <a:cubicBezTo>
                  <a:pt x="-5775" y="992255"/>
                  <a:pt x="5706" y="794572"/>
                  <a:pt x="0" y="534056"/>
                </a:cubicBezTo>
                <a:cubicBezTo>
                  <a:pt x="-5706" y="273540"/>
                  <a:pt x="53240" y="156507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068214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5244F4-B65D-F76F-FB66-177A4AE98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385" t="-997" r="-2314" b="-2576"/>
          <a:stretch/>
        </p:blipFill>
        <p:spPr>
          <a:xfrm>
            <a:off x="128016" y="1353313"/>
            <a:ext cx="3731492" cy="4416551"/>
          </a:xfrm>
          <a:custGeom>
            <a:avLst/>
            <a:gdLst>
              <a:gd name="connsiteX0" fmla="*/ 0 w 3731492"/>
              <a:gd name="connsiteY0" fmla="*/ 0 h 4416551"/>
              <a:gd name="connsiteX1" fmla="*/ 495755 w 3731492"/>
              <a:gd name="connsiteY1" fmla="*/ 0 h 4416551"/>
              <a:gd name="connsiteX2" fmla="*/ 916881 w 3731492"/>
              <a:gd name="connsiteY2" fmla="*/ 0 h 4416551"/>
              <a:gd name="connsiteX3" fmla="*/ 1524581 w 3731492"/>
              <a:gd name="connsiteY3" fmla="*/ 0 h 4416551"/>
              <a:gd name="connsiteX4" fmla="*/ 2020336 w 3731492"/>
              <a:gd name="connsiteY4" fmla="*/ 0 h 4416551"/>
              <a:gd name="connsiteX5" fmla="*/ 2516092 w 3731492"/>
              <a:gd name="connsiteY5" fmla="*/ 0 h 4416551"/>
              <a:gd name="connsiteX6" fmla="*/ 2937217 w 3731492"/>
              <a:gd name="connsiteY6" fmla="*/ 0 h 4416551"/>
              <a:gd name="connsiteX7" fmla="*/ 3731492 w 3731492"/>
              <a:gd name="connsiteY7" fmla="*/ 0 h 4416551"/>
              <a:gd name="connsiteX8" fmla="*/ 3731492 w 3731492"/>
              <a:gd name="connsiteY8" fmla="*/ 552069 h 4416551"/>
              <a:gd name="connsiteX9" fmla="*/ 3731492 w 3731492"/>
              <a:gd name="connsiteY9" fmla="*/ 1104138 h 4416551"/>
              <a:gd name="connsiteX10" fmla="*/ 3731492 w 3731492"/>
              <a:gd name="connsiteY10" fmla="*/ 1700372 h 4416551"/>
              <a:gd name="connsiteX11" fmla="*/ 3731492 w 3731492"/>
              <a:gd name="connsiteY11" fmla="*/ 2296607 h 4416551"/>
              <a:gd name="connsiteX12" fmla="*/ 3731492 w 3731492"/>
              <a:gd name="connsiteY12" fmla="*/ 2716179 h 4416551"/>
              <a:gd name="connsiteX13" fmla="*/ 3731492 w 3731492"/>
              <a:gd name="connsiteY13" fmla="*/ 3268248 h 4416551"/>
              <a:gd name="connsiteX14" fmla="*/ 3731492 w 3731492"/>
              <a:gd name="connsiteY14" fmla="*/ 3731986 h 4416551"/>
              <a:gd name="connsiteX15" fmla="*/ 3731492 w 3731492"/>
              <a:gd name="connsiteY15" fmla="*/ 4416551 h 4416551"/>
              <a:gd name="connsiteX16" fmla="*/ 3235737 w 3731492"/>
              <a:gd name="connsiteY16" fmla="*/ 4416551 h 4416551"/>
              <a:gd name="connsiteX17" fmla="*/ 2702666 w 3731492"/>
              <a:gd name="connsiteY17" fmla="*/ 4416551 h 4416551"/>
              <a:gd name="connsiteX18" fmla="*/ 2281541 w 3731492"/>
              <a:gd name="connsiteY18" fmla="*/ 4416551 h 4416551"/>
              <a:gd name="connsiteX19" fmla="*/ 1673841 w 3731492"/>
              <a:gd name="connsiteY19" fmla="*/ 4416551 h 4416551"/>
              <a:gd name="connsiteX20" fmla="*/ 1140770 w 3731492"/>
              <a:gd name="connsiteY20" fmla="*/ 4416551 h 4416551"/>
              <a:gd name="connsiteX21" fmla="*/ 719645 w 3731492"/>
              <a:gd name="connsiteY21" fmla="*/ 4416551 h 4416551"/>
              <a:gd name="connsiteX22" fmla="*/ 0 w 3731492"/>
              <a:gd name="connsiteY22" fmla="*/ 4416551 h 4416551"/>
              <a:gd name="connsiteX23" fmla="*/ 0 w 3731492"/>
              <a:gd name="connsiteY23" fmla="*/ 3952813 h 4416551"/>
              <a:gd name="connsiteX24" fmla="*/ 0 w 3731492"/>
              <a:gd name="connsiteY24" fmla="*/ 3400744 h 4416551"/>
              <a:gd name="connsiteX25" fmla="*/ 0 w 3731492"/>
              <a:gd name="connsiteY25" fmla="*/ 2981172 h 4416551"/>
              <a:gd name="connsiteX26" fmla="*/ 0 w 3731492"/>
              <a:gd name="connsiteY26" fmla="*/ 2561600 h 4416551"/>
              <a:gd name="connsiteX27" fmla="*/ 0 w 3731492"/>
              <a:gd name="connsiteY27" fmla="*/ 2009531 h 4416551"/>
              <a:gd name="connsiteX28" fmla="*/ 0 w 3731492"/>
              <a:gd name="connsiteY28" fmla="*/ 1589958 h 4416551"/>
              <a:gd name="connsiteX29" fmla="*/ 0 w 3731492"/>
              <a:gd name="connsiteY29" fmla="*/ 1082055 h 4416551"/>
              <a:gd name="connsiteX30" fmla="*/ 0 w 3731492"/>
              <a:gd name="connsiteY30" fmla="*/ 662483 h 4416551"/>
              <a:gd name="connsiteX31" fmla="*/ 0 w 3731492"/>
              <a:gd name="connsiteY31" fmla="*/ 0 h 441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1492" h="4416551" fill="none" extrusionOk="0">
                <a:moveTo>
                  <a:pt x="0" y="0"/>
                </a:moveTo>
                <a:cubicBezTo>
                  <a:pt x="154761" y="-25244"/>
                  <a:pt x="313080" y="6061"/>
                  <a:pt x="495755" y="0"/>
                </a:cubicBezTo>
                <a:cubicBezTo>
                  <a:pt x="678430" y="-6061"/>
                  <a:pt x="750894" y="38970"/>
                  <a:pt x="916881" y="0"/>
                </a:cubicBezTo>
                <a:cubicBezTo>
                  <a:pt x="1082868" y="-38970"/>
                  <a:pt x="1369820" y="15816"/>
                  <a:pt x="1524581" y="0"/>
                </a:cubicBezTo>
                <a:cubicBezTo>
                  <a:pt x="1679342" y="-15816"/>
                  <a:pt x="1900867" y="11655"/>
                  <a:pt x="2020336" y="0"/>
                </a:cubicBezTo>
                <a:cubicBezTo>
                  <a:pt x="2139806" y="-11655"/>
                  <a:pt x="2325526" y="2870"/>
                  <a:pt x="2516092" y="0"/>
                </a:cubicBezTo>
                <a:cubicBezTo>
                  <a:pt x="2706658" y="-2870"/>
                  <a:pt x="2798473" y="29200"/>
                  <a:pt x="2937217" y="0"/>
                </a:cubicBezTo>
                <a:cubicBezTo>
                  <a:pt x="3075962" y="-29200"/>
                  <a:pt x="3334680" y="15558"/>
                  <a:pt x="3731492" y="0"/>
                </a:cubicBezTo>
                <a:cubicBezTo>
                  <a:pt x="3792960" y="121022"/>
                  <a:pt x="3676432" y="335281"/>
                  <a:pt x="3731492" y="552069"/>
                </a:cubicBezTo>
                <a:cubicBezTo>
                  <a:pt x="3786552" y="768857"/>
                  <a:pt x="3668797" y="843729"/>
                  <a:pt x="3731492" y="1104138"/>
                </a:cubicBezTo>
                <a:cubicBezTo>
                  <a:pt x="3794187" y="1364547"/>
                  <a:pt x="3675917" y="1564384"/>
                  <a:pt x="3731492" y="1700372"/>
                </a:cubicBezTo>
                <a:cubicBezTo>
                  <a:pt x="3787067" y="1836360"/>
                  <a:pt x="3722981" y="2048196"/>
                  <a:pt x="3731492" y="2296607"/>
                </a:cubicBezTo>
                <a:cubicBezTo>
                  <a:pt x="3740003" y="2545018"/>
                  <a:pt x="3701175" y="2583059"/>
                  <a:pt x="3731492" y="2716179"/>
                </a:cubicBezTo>
                <a:cubicBezTo>
                  <a:pt x="3761809" y="2849299"/>
                  <a:pt x="3681058" y="3131066"/>
                  <a:pt x="3731492" y="3268248"/>
                </a:cubicBezTo>
                <a:cubicBezTo>
                  <a:pt x="3781926" y="3405430"/>
                  <a:pt x="3694299" y="3602893"/>
                  <a:pt x="3731492" y="3731986"/>
                </a:cubicBezTo>
                <a:cubicBezTo>
                  <a:pt x="3768685" y="3861079"/>
                  <a:pt x="3692308" y="4126681"/>
                  <a:pt x="3731492" y="4416551"/>
                </a:cubicBezTo>
                <a:cubicBezTo>
                  <a:pt x="3498663" y="4420287"/>
                  <a:pt x="3345905" y="4396207"/>
                  <a:pt x="3235737" y="4416551"/>
                </a:cubicBezTo>
                <a:cubicBezTo>
                  <a:pt x="3125570" y="4436895"/>
                  <a:pt x="2890673" y="4391266"/>
                  <a:pt x="2702666" y="4416551"/>
                </a:cubicBezTo>
                <a:cubicBezTo>
                  <a:pt x="2514659" y="4441836"/>
                  <a:pt x="2370560" y="4408516"/>
                  <a:pt x="2281541" y="4416551"/>
                </a:cubicBezTo>
                <a:cubicBezTo>
                  <a:pt x="2192523" y="4424586"/>
                  <a:pt x="1895330" y="4385940"/>
                  <a:pt x="1673841" y="4416551"/>
                </a:cubicBezTo>
                <a:cubicBezTo>
                  <a:pt x="1452352" y="4447162"/>
                  <a:pt x="1283395" y="4403108"/>
                  <a:pt x="1140770" y="4416551"/>
                </a:cubicBezTo>
                <a:cubicBezTo>
                  <a:pt x="998145" y="4429994"/>
                  <a:pt x="817599" y="4366740"/>
                  <a:pt x="719645" y="4416551"/>
                </a:cubicBezTo>
                <a:cubicBezTo>
                  <a:pt x="621691" y="4466362"/>
                  <a:pt x="310071" y="4399290"/>
                  <a:pt x="0" y="4416551"/>
                </a:cubicBezTo>
                <a:cubicBezTo>
                  <a:pt x="-27594" y="4190949"/>
                  <a:pt x="33712" y="4072912"/>
                  <a:pt x="0" y="3952813"/>
                </a:cubicBezTo>
                <a:cubicBezTo>
                  <a:pt x="-33712" y="3832714"/>
                  <a:pt x="35986" y="3602249"/>
                  <a:pt x="0" y="3400744"/>
                </a:cubicBezTo>
                <a:cubicBezTo>
                  <a:pt x="-35986" y="3199239"/>
                  <a:pt x="46573" y="3076996"/>
                  <a:pt x="0" y="2981172"/>
                </a:cubicBezTo>
                <a:cubicBezTo>
                  <a:pt x="-46573" y="2885348"/>
                  <a:pt x="3014" y="2714654"/>
                  <a:pt x="0" y="2561600"/>
                </a:cubicBezTo>
                <a:cubicBezTo>
                  <a:pt x="-3014" y="2408546"/>
                  <a:pt x="1265" y="2282712"/>
                  <a:pt x="0" y="2009531"/>
                </a:cubicBezTo>
                <a:cubicBezTo>
                  <a:pt x="-1265" y="1736350"/>
                  <a:pt x="28426" y="1684193"/>
                  <a:pt x="0" y="1589958"/>
                </a:cubicBezTo>
                <a:cubicBezTo>
                  <a:pt x="-28426" y="1495723"/>
                  <a:pt x="41515" y="1199409"/>
                  <a:pt x="0" y="1082055"/>
                </a:cubicBezTo>
                <a:cubicBezTo>
                  <a:pt x="-41515" y="964701"/>
                  <a:pt x="10696" y="776249"/>
                  <a:pt x="0" y="662483"/>
                </a:cubicBezTo>
                <a:cubicBezTo>
                  <a:pt x="-10696" y="548717"/>
                  <a:pt x="32235" y="216592"/>
                  <a:pt x="0" y="0"/>
                </a:cubicBezTo>
                <a:close/>
              </a:path>
              <a:path w="3731492" h="4416551" stroke="0" extrusionOk="0">
                <a:moveTo>
                  <a:pt x="0" y="0"/>
                </a:moveTo>
                <a:cubicBezTo>
                  <a:pt x="194526" y="-38427"/>
                  <a:pt x="404541" y="45898"/>
                  <a:pt x="607700" y="0"/>
                </a:cubicBezTo>
                <a:cubicBezTo>
                  <a:pt x="810859" y="-45898"/>
                  <a:pt x="888279" y="37707"/>
                  <a:pt x="1066141" y="0"/>
                </a:cubicBezTo>
                <a:cubicBezTo>
                  <a:pt x="1244003" y="-37707"/>
                  <a:pt x="1482355" y="32914"/>
                  <a:pt x="1599211" y="0"/>
                </a:cubicBezTo>
                <a:cubicBezTo>
                  <a:pt x="1716067" y="-32914"/>
                  <a:pt x="1930810" y="48859"/>
                  <a:pt x="2206911" y="0"/>
                </a:cubicBezTo>
                <a:cubicBezTo>
                  <a:pt x="2483012" y="-48859"/>
                  <a:pt x="2525246" y="55999"/>
                  <a:pt x="2702666" y="0"/>
                </a:cubicBezTo>
                <a:cubicBezTo>
                  <a:pt x="2880086" y="-55999"/>
                  <a:pt x="3021399" y="746"/>
                  <a:pt x="3161107" y="0"/>
                </a:cubicBezTo>
                <a:cubicBezTo>
                  <a:pt x="3300815" y="-746"/>
                  <a:pt x="3599490" y="15548"/>
                  <a:pt x="3731492" y="0"/>
                </a:cubicBezTo>
                <a:cubicBezTo>
                  <a:pt x="3753351" y="152708"/>
                  <a:pt x="3691029" y="269544"/>
                  <a:pt x="3731492" y="419572"/>
                </a:cubicBezTo>
                <a:cubicBezTo>
                  <a:pt x="3771955" y="569600"/>
                  <a:pt x="3721768" y="778040"/>
                  <a:pt x="3731492" y="971641"/>
                </a:cubicBezTo>
                <a:cubicBezTo>
                  <a:pt x="3741216" y="1165242"/>
                  <a:pt x="3717681" y="1242206"/>
                  <a:pt x="3731492" y="1479545"/>
                </a:cubicBezTo>
                <a:cubicBezTo>
                  <a:pt x="3745303" y="1716884"/>
                  <a:pt x="3697006" y="1715365"/>
                  <a:pt x="3731492" y="1899117"/>
                </a:cubicBezTo>
                <a:cubicBezTo>
                  <a:pt x="3765978" y="2082869"/>
                  <a:pt x="3691882" y="2281484"/>
                  <a:pt x="3731492" y="2539517"/>
                </a:cubicBezTo>
                <a:cubicBezTo>
                  <a:pt x="3771102" y="2797550"/>
                  <a:pt x="3678118" y="2867639"/>
                  <a:pt x="3731492" y="3091586"/>
                </a:cubicBezTo>
                <a:cubicBezTo>
                  <a:pt x="3784866" y="3315533"/>
                  <a:pt x="3687226" y="3412396"/>
                  <a:pt x="3731492" y="3511158"/>
                </a:cubicBezTo>
                <a:cubicBezTo>
                  <a:pt x="3775758" y="3609920"/>
                  <a:pt x="3730163" y="4132168"/>
                  <a:pt x="3731492" y="4416551"/>
                </a:cubicBezTo>
                <a:cubicBezTo>
                  <a:pt x="3606870" y="4441658"/>
                  <a:pt x="3353572" y="4412343"/>
                  <a:pt x="3198422" y="4416551"/>
                </a:cubicBezTo>
                <a:cubicBezTo>
                  <a:pt x="3043272" y="4420759"/>
                  <a:pt x="2913849" y="4370400"/>
                  <a:pt x="2702666" y="4416551"/>
                </a:cubicBezTo>
                <a:cubicBezTo>
                  <a:pt x="2491483" y="4462702"/>
                  <a:pt x="2444979" y="4384929"/>
                  <a:pt x="2281541" y="4416551"/>
                </a:cubicBezTo>
                <a:cubicBezTo>
                  <a:pt x="2118103" y="4448173"/>
                  <a:pt x="2027494" y="4397877"/>
                  <a:pt x="1860415" y="4416551"/>
                </a:cubicBezTo>
                <a:cubicBezTo>
                  <a:pt x="1693336" y="4435225"/>
                  <a:pt x="1531033" y="4383817"/>
                  <a:pt x="1327345" y="4416551"/>
                </a:cubicBezTo>
                <a:cubicBezTo>
                  <a:pt x="1123657" y="4449285"/>
                  <a:pt x="1047652" y="4366311"/>
                  <a:pt x="906219" y="4416551"/>
                </a:cubicBezTo>
                <a:cubicBezTo>
                  <a:pt x="764786" y="4466791"/>
                  <a:pt x="231289" y="4311365"/>
                  <a:pt x="0" y="4416551"/>
                </a:cubicBezTo>
                <a:cubicBezTo>
                  <a:pt x="-32955" y="4282864"/>
                  <a:pt x="9041" y="4072349"/>
                  <a:pt x="0" y="3908648"/>
                </a:cubicBezTo>
                <a:cubicBezTo>
                  <a:pt x="-9041" y="3744947"/>
                  <a:pt x="37239" y="3579934"/>
                  <a:pt x="0" y="3489075"/>
                </a:cubicBezTo>
                <a:cubicBezTo>
                  <a:pt x="-37239" y="3398216"/>
                  <a:pt x="35730" y="3151117"/>
                  <a:pt x="0" y="2892841"/>
                </a:cubicBezTo>
                <a:cubicBezTo>
                  <a:pt x="-35730" y="2634565"/>
                  <a:pt x="74267" y="2511611"/>
                  <a:pt x="0" y="2252441"/>
                </a:cubicBezTo>
                <a:cubicBezTo>
                  <a:pt x="-74267" y="1993271"/>
                  <a:pt x="11004" y="1870822"/>
                  <a:pt x="0" y="1700372"/>
                </a:cubicBezTo>
                <a:cubicBezTo>
                  <a:pt x="-11004" y="1529922"/>
                  <a:pt x="4556" y="1488402"/>
                  <a:pt x="0" y="1280800"/>
                </a:cubicBezTo>
                <a:cubicBezTo>
                  <a:pt x="-4556" y="1073198"/>
                  <a:pt x="32480" y="841238"/>
                  <a:pt x="0" y="640400"/>
                </a:cubicBezTo>
                <a:cubicBezTo>
                  <a:pt x="-32480" y="439562"/>
                  <a:pt x="53940" y="134934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068214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1C12D0-9C76-BA96-09BB-3EBA26294F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50" t="-5616" r="1" b="-3013"/>
          <a:stretch/>
        </p:blipFill>
        <p:spPr>
          <a:xfrm>
            <a:off x="3977640" y="2395728"/>
            <a:ext cx="6559857" cy="4197096"/>
          </a:xfrm>
          <a:custGeom>
            <a:avLst/>
            <a:gdLst>
              <a:gd name="connsiteX0" fmla="*/ 0 w 6559857"/>
              <a:gd name="connsiteY0" fmla="*/ 0 h 4197096"/>
              <a:gd name="connsiteX1" fmla="*/ 530752 w 6559857"/>
              <a:gd name="connsiteY1" fmla="*/ 0 h 4197096"/>
              <a:gd name="connsiteX2" fmla="*/ 1061504 w 6559857"/>
              <a:gd name="connsiteY2" fmla="*/ 0 h 4197096"/>
              <a:gd name="connsiteX3" fmla="*/ 1461059 w 6559857"/>
              <a:gd name="connsiteY3" fmla="*/ 0 h 4197096"/>
              <a:gd name="connsiteX4" fmla="*/ 2123008 w 6559857"/>
              <a:gd name="connsiteY4" fmla="*/ 0 h 4197096"/>
              <a:gd name="connsiteX5" fmla="*/ 2850556 w 6559857"/>
              <a:gd name="connsiteY5" fmla="*/ 0 h 4197096"/>
              <a:gd name="connsiteX6" fmla="*/ 3578104 w 6559857"/>
              <a:gd name="connsiteY6" fmla="*/ 0 h 4197096"/>
              <a:gd name="connsiteX7" fmla="*/ 4043257 w 6559857"/>
              <a:gd name="connsiteY7" fmla="*/ 0 h 4197096"/>
              <a:gd name="connsiteX8" fmla="*/ 4442812 w 6559857"/>
              <a:gd name="connsiteY8" fmla="*/ 0 h 4197096"/>
              <a:gd name="connsiteX9" fmla="*/ 4973564 w 6559857"/>
              <a:gd name="connsiteY9" fmla="*/ 0 h 4197096"/>
              <a:gd name="connsiteX10" fmla="*/ 5438718 w 6559857"/>
              <a:gd name="connsiteY10" fmla="*/ 0 h 4197096"/>
              <a:gd name="connsiteX11" fmla="*/ 6035068 w 6559857"/>
              <a:gd name="connsiteY11" fmla="*/ 0 h 4197096"/>
              <a:gd name="connsiteX12" fmla="*/ 6559857 w 6559857"/>
              <a:gd name="connsiteY12" fmla="*/ 0 h 4197096"/>
              <a:gd name="connsiteX13" fmla="*/ 6559857 w 6559857"/>
              <a:gd name="connsiteY13" fmla="*/ 641556 h 4197096"/>
              <a:gd name="connsiteX14" fmla="*/ 6559857 w 6559857"/>
              <a:gd name="connsiteY14" fmla="*/ 1241141 h 4197096"/>
              <a:gd name="connsiteX15" fmla="*/ 6559857 w 6559857"/>
              <a:gd name="connsiteY15" fmla="*/ 1798755 h 4197096"/>
              <a:gd name="connsiteX16" fmla="*/ 6559857 w 6559857"/>
              <a:gd name="connsiteY16" fmla="*/ 2356370 h 4197096"/>
              <a:gd name="connsiteX17" fmla="*/ 6559857 w 6559857"/>
              <a:gd name="connsiteY17" fmla="*/ 2872013 h 4197096"/>
              <a:gd name="connsiteX18" fmla="*/ 6559857 w 6559857"/>
              <a:gd name="connsiteY18" fmla="*/ 3387656 h 4197096"/>
              <a:gd name="connsiteX19" fmla="*/ 6559857 w 6559857"/>
              <a:gd name="connsiteY19" fmla="*/ 4197096 h 4197096"/>
              <a:gd name="connsiteX20" fmla="*/ 6160302 w 6559857"/>
              <a:gd name="connsiteY20" fmla="*/ 4197096 h 4197096"/>
              <a:gd name="connsiteX21" fmla="*/ 5498353 w 6559857"/>
              <a:gd name="connsiteY21" fmla="*/ 4197096 h 4197096"/>
              <a:gd name="connsiteX22" fmla="*/ 4770805 w 6559857"/>
              <a:gd name="connsiteY22" fmla="*/ 4197096 h 4197096"/>
              <a:gd name="connsiteX23" fmla="*/ 4371250 w 6559857"/>
              <a:gd name="connsiteY23" fmla="*/ 4197096 h 4197096"/>
              <a:gd name="connsiteX24" fmla="*/ 3971695 w 6559857"/>
              <a:gd name="connsiteY24" fmla="*/ 4197096 h 4197096"/>
              <a:gd name="connsiteX25" fmla="*/ 3244147 w 6559857"/>
              <a:gd name="connsiteY25" fmla="*/ 4197096 h 4197096"/>
              <a:gd name="connsiteX26" fmla="*/ 2844593 w 6559857"/>
              <a:gd name="connsiteY26" fmla="*/ 4197096 h 4197096"/>
              <a:gd name="connsiteX27" fmla="*/ 2248242 w 6559857"/>
              <a:gd name="connsiteY27" fmla="*/ 4197096 h 4197096"/>
              <a:gd name="connsiteX28" fmla="*/ 1848687 w 6559857"/>
              <a:gd name="connsiteY28" fmla="*/ 4197096 h 4197096"/>
              <a:gd name="connsiteX29" fmla="*/ 1121139 w 6559857"/>
              <a:gd name="connsiteY29" fmla="*/ 4197096 h 4197096"/>
              <a:gd name="connsiteX30" fmla="*/ 590387 w 6559857"/>
              <a:gd name="connsiteY30" fmla="*/ 4197096 h 4197096"/>
              <a:gd name="connsiteX31" fmla="*/ 0 w 6559857"/>
              <a:gd name="connsiteY31" fmla="*/ 4197096 h 4197096"/>
              <a:gd name="connsiteX32" fmla="*/ 0 w 6559857"/>
              <a:gd name="connsiteY32" fmla="*/ 3723424 h 4197096"/>
              <a:gd name="connsiteX33" fmla="*/ 0 w 6559857"/>
              <a:gd name="connsiteY33" fmla="*/ 3249751 h 4197096"/>
              <a:gd name="connsiteX34" fmla="*/ 0 w 6559857"/>
              <a:gd name="connsiteY34" fmla="*/ 2692137 h 4197096"/>
              <a:gd name="connsiteX35" fmla="*/ 0 w 6559857"/>
              <a:gd name="connsiteY35" fmla="*/ 2092552 h 4197096"/>
              <a:gd name="connsiteX36" fmla="*/ 0 w 6559857"/>
              <a:gd name="connsiteY36" fmla="*/ 1450996 h 4197096"/>
              <a:gd name="connsiteX37" fmla="*/ 0 w 6559857"/>
              <a:gd name="connsiteY37" fmla="*/ 809440 h 4197096"/>
              <a:gd name="connsiteX38" fmla="*/ 0 w 6559857"/>
              <a:gd name="connsiteY38" fmla="*/ 0 h 419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559857" h="4197096" fill="none" extrusionOk="0">
                <a:moveTo>
                  <a:pt x="0" y="0"/>
                </a:moveTo>
                <a:cubicBezTo>
                  <a:pt x="147529" y="-42677"/>
                  <a:pt x="343515" y="324"/>
                  <a:pt x="530752" y="0"/>
                </a:cubicBezTo>
                <a:cubicBezTo>
                  <a:pt x="717989" y="-324"/>
                  <a:pt x="924135" y="35544"/>
                  <a:pt x="1061504" y="0"/>
                </a:cubicBezTo>
                <a:cubicBezTo>
                  <a:pt x="1198873" y="-35544"/>
                  <a:pt x="1347290" y="43681"/>
                  <a:pt x="1461059" y="0"/>
                </a:cubicBezTo>
                <a:cubicBezTo>
                  <a:pt x="1574829" y="-43681"/>
                  <a:pt x="1942363" y="56328"/>
                  <a:pt x="2123008" y="0"/>
                </a:cubicBezTo>
                <a:cubicBezTo>
                  <a:pt x="2303653" y="-56328"/>
                  <a:pt x="2500529" y="53313"/>
                  <a:pt x="2850556" y="0"/>
                </a:cubicBezTo>
                <a:cubicBezTo>
                  <a:pt x="3200583" y="-53313"/>
                  <a:pt x="3401241" y="57703"/>
                  <a:pt x="3578104" y="0"/>
                </a:cubicBezTo>
                <a:cubicBezTo>
                  <a:pt x="3754967" y="-57703"/>
                  <a:pt x="3876962" y="53201"/>
                  <a:pt x="4043257" y="0"/>
                </a:cubicBezTo>
                <a:cubicBezTo>
                  <a:pt x="4209552" y="-53201"/>
                  <a:pt x="4263595" y="34510"/>
                  <a:pt x="4442812" y="0"/>
                </a:cubicBezTo>
                <a:cubicBezTo>
                  <a:pt x="4622030" y="-34510"/>
                  <a:pt x="4744960" y="46199"/>
                  <a:pt x="4973564" y="0"/>
                </a:cubicBezTo>
                <a:cubicBezTo>
                  <a:pt x="5202168" y="-46199"/>
                  <a:pt x="5329238" y="44674"/>
                  <a:pt x="5438718" y="0"/>
                </a:cubicBezTo>
                <a:cubicBezTo>
                  <a:pt x="5548198" y="-44674"/>
                  <a:pt x="5851530" y="24612"/>
                  <a:pt x="6035068" y="0"/>
                </a:cubicBezTo>
                <a:cubicBezTo>
                  <a:pt x="6218606" y="-24612"/>
                  <a:pt x="6323422" y="5569"/>
                  <a:pt x="6559857" y="0"/>
                </a:cubicBezTo>
                <a:cubicBezTo>
                  <a:pt x="6578775" y="223507"/>
                  <a:pt x="6517163" y="479093"/>
                  <a:pt x="6559857" y="641556"/>
                </a:cubicBezTo>
                <a:cubicBezTo>
                  <a:pt x="6602551" y="804019"/>
                  <a:pt x="6502010" y="1063495"/>
                  <a:pt x="6559857" y="1241141"/>
                </a:cubicBezTo>
                <a:cubicBezTo>
                  <a:pt x="6617704" y="1418787"/>
                  <a:pt x="6537900" y="1624951"/>
                  <a:pt x="6559857" y="1798755"/>
                </a:cubicBezTo>
                <a:cubicBezTo>
                  <a:pt x="6581814" y="1972559"/>
                  <a:pt x="6556972" y="2177201"/>
                  <a:pt x="6559857" y="2356370"/>
                </a:cubicBezTo>
                <a:cubicBezTo>
                  <a:pt x="6562742" y="2535539"/>
                  <a:pt x="6511228" y="2703428"/>
                  <a:pt x="6559857" y="2872013"/>
                </a:cubicBezTo>
                <a:cubicBezTo>
                  <a:pt x="6608486" y="3040598"/>
                  <a:pt x="6533542" y="3191480"/>
                  <a:pt x="6559857" y="3387656"/>
                </a:cubicBezTo>
                <a:cubicBezTo>
                  <a:pt x="6586172" y="3583832"/>
                  <a:pt x="6559222" y="4020634"/>
                  <a:pt x="6559857" y="4197096"/>
                </a:cubicBezTo>
                <a:cubicBezTo>
                  <a:pt x="6458821" y="4217194"/>
                  <a:pt x="6271696" y="4156445"/>
                  <a:pt x="6160302" y="4197096"/>
                </a:cubicBezTo>
                <a:cubicBezTo>
                  <a:pt x="6048908" y="4237747"/>
                  <a:pt x="5769020" y="4137106"/>
                  <a:pt x="5498353" y="4197096"/>
                </a:cubicBezTo>
                <a:cubicBezTo>
                  <a:pt x="5227686" y="4257086"/>
                  <a:pt x="5009884" y="4125199"/>
                  <a:pt x="4770805" y="4197096"/>
                </a:cubicBezTo>
                <a:cubicBezTo>
                  <a:pt x="4531726" y="4268993"/>
                  <a:pt x="4516102" y="4149590"/>
                  <a:pt x="4371250" y="4197096"/>
                </a:cubicBezTo>
                <a:cubicBezTo>
                  <a:pt x="4226399" y="4244602"/>
                  <a:pt x="4115164" y="4168741"/>
                  <a:pt x="3971695" y="4197096"/>
                </a:cubicBezTo>
                <a:cubicBezTo>
                  <a:pt x="3828226" y="4225451"/>
                  <a:pt x="3408125" y="4160490"/>
                  <a:pt x="3244147" y="4197096"/>
                </a:cubicBezTo>
                <a:cubicBezTo>
                  <a:pt x="3080169" y="4233702"/>
                  <a:pt x="2932350" y="4188382"/>
                  <a:pt x="2844593" y="4197096"/>
                </a:cubicBezTo>
                <a:cubicBezTo>
                  <a:pt x="2756836" y="4205810"/>
                  <a:pt x="2472020" y="4137041"/>
                  <a:pt x="2248242" y="4197096"/>
                </a:cubicBezTo>
                <a:cubicBezTo>
                  <a:pt x="2024464" y="4257151"/>
                  <a:pt x="2021504" y="4187942"/>
                  <a:pt x="1848687" y="4197096"/>
                </a:cubicBezTo>
                <a:cubicBezTo>
                  <a:pt x="1675871" y="4206250"/>
                  <a:pt x="1362400" y="4158681"/>
                  <a:pt x="1121139" y="4197096"/>
                </a:cubicBezTo>
                <a:cubicBezTo>
                  <a:pt x="879878" y="4235511"/>
                  <a:pt x="843831" y="4188571"/>
                  <a:pt x="590387" y="4197096"/>
                </a:cubicBezTo>
                <a:cubicBezTo>
                  <a:pt x="336943" y="4205621"/>
                  <a:pt x="141820" y="4164205"/>
                  <a:pt x="0" y="4197096"/>
                </a:cubicBezTo>
                <a:cubicBezTo>
                  <a:pt x="-7065" y="3974101"/>
                  <a:pt x="6859" y="3879461"/>
                  <a:pt x="0" y="3723424"/>
                </a:cubicBezTo>
                <a:cubicBezTo>
                  <a:pt x="-6859" y="3567387"/>
                  <a:pt x="5951" y="3417007"/>
                  <a:pt x="0" y="3249751"/>
                </a:cubicBezTo>
                <a:cubicBezTo>
                  <a:pt x="-5951" y="3082495"/>
                  <a:pt x="33951" y="2915887"/>
                  <a:pt x="0" y="2692137"/>
                </a:cubicBezTo>
                <a:cubicBezTo>
                  <a:pt x="-33951" y="2468387"/>
                  <a:pt x="3021" y="2249702"/>
                  <a:pt x="0" y="2092552"/>
                </a:cubicBezTo>
                <a:cubicBezTo>
                  <a:pt x="-3021" y="1935402"/>
                  <a:pt x="62793" y="1765337"/>
                  <a:pt x="0" y="1450996"/>
                </a:cubicBezTo>
                <a:cubicBezTo>
                  <a:pt x="-62793" y="1136655"/>
                  <a:pt x="39616" y="977653"/>
                  <a:pt x="0" y="809440"/>
                </a:cubicBezTo>
                <a:cubicBezTo>
                  <a:pt x="-39616" y="641227"/>
                  <a:pt x="83901" y="269579"/>
                  <a:pt x="0" y="0"/>
                </a:cubicBezTo>
                <a:close/>
              </a:path>
              <a:path w="6559857" h="4197096" stroke="0" extrusionOk="0">
                <a:moveTo>
                  <a:pt x="0" y="0"/>
                </a:moveTo>
                <a:cubicBezTo>
                  <a:pt x="236781" y="-50728"/>
                  <a:pt x="574120" y="38360"/>
                  <a:pt x="727548" y="0"/>
                </a:cubicBezTo>
                <a:cubicBezTo>
                  <a:pt x="880976" y="-38360"/>
                  <a:pt x="981401" y="34998"/>
                  <a:pt x="1192701" y="0"/>
                </a:cubicBezTo>
                <a:cubicBezTo>
                  <a:pt x="1404001" y="-34998"/>
                  <a:pt x="1631902" y="46380"/>
                  <a:pt x="1789052" y="0"/>
                </a:cubicBezTo>
                <a:cubicBezTo>
                  <a:pt x="1946202" y="-46380"/>
                  <a:pt x="2192345" y="37817"/>
                  <a:pt x="2516600" y="0"/>
                </a:cubicBezTo>
                <a:cubicBezTo>
                  <a:pt x="2840855" y="-37817"/>
                  <a:pt x="2928309" y="12593"/>
                  <a:pt x="3047352" y="0"/>
                </a:cubicBezTo>
                <a:cubicBezTo>
                  <a:pt x="3166395" y="-12593"/>
                  <a:pt x="3394157" y="48665"/>
                  <a:pt x="3512505" y="0"/>
                </a:cubicBezTo>
                <a:cubicBezTo>
                  <a:pt x="3630853" y="-48665"/>
                  <a:pt x="3913673" y="41024"/>
                  <a:pt x="4174454" y="0"/>
                </a:cubicBezTo>
                <a:cubicBezTo>
                  <a:pt x="4435235" y="-41024"/>
                  <a:pt x="4383516" y="7163"/>
                  <a:pt x="4574009" y="0"/>
                </a:cubicBezTo>
                <a:cubicBezTo>
                  <a:pt x="4764502" y="-7163"/>
                  <a:pt x="5026662" y="61547"/>
                  <a:pt x="5301557" y="0"/>
                </a:cubicBezTo>
                <a:cubicBezTo>
                  <a:pt x="5576452" y="-61547"/>
                  <a:pt x="5556885" y="40745"/>
                  <a:pt x="5766711" y="0"/>
                </a:cubicBezTo>
                <a:cubicBezTo>
                  <a:pt x="5976537" y="-40745"/>
                  <a:pt x="6366212" y="16970"/>
                  <a:pt x="6559857" y="0"/>
                </a:cubicBezTo>
                <a:cubicBezTo>
                  <a:pt x="6618218" y="320605"/>
                  <a:pt x="6503960" y="391027"/>
                  <a:pt x="6559857" y="683527"/>
                </a:cubicBezTo>
                <a:cubicBezTo>
                  <a:pt x="6615754" y="976027"/>
                  <a:pt x="6503340" y="1049900"/>
                  <a:pt x="6559857" y="1283112"/>
                </a:cubicBezTo>
                <a:cubicBezTo>
                  <a:pt x="6616374" y="1516324"/>
                  <a:pt x="6527778" y="1612730"/>
                  <a:pt x="6559857" y="1756784"/>
                </a:cubicBezTo>
                <a:cubicBezTo>
                  <a:pt x="6591936" y="1900838"/>
                  <a:pt x="6546479" y="2154462"/>
                  <a:pt x="6559857" y="2356370"/>
                </a:cubicBezTo>
                <a:cubicBezTo>
                  <a:pt x="6573235" y="2558278"/>
                  <a:pt x="6511658" y="2666143"/>
                  <a:pt x="6559857" y="2955955"/>
                </a:cubicBezTo>
                <a:cubicBezTo>
                  <a:pt x="6608056" y="3245767"/>
                  <a:pt x="6535478" y="3432761"/>
                  <a:pt x="6559857" y="3639482"/>
                </a:cubicBezTo>
                <a:cubicBezTo>
                  <a:pt x="6584236" y="3846203"/>
                  <a:pt x="6496274" y="4058668"/>
                  <a:pt x="6559857" y="4197096"/>
                </a:cubicBezTo>
                <a:cubicBezTo>
                  <a:pt x="6335806" y="4245437"/>
                  <a:pt x="6171278" y="4191405"/>
                  <a:pt x="5963506" y="4197096"/>
                </a:cubicBezTo>
                <a:cubicBezTo>
                  <a:pt x="5755734" y="4202787"/>
                  <a:pt x="5572692" y="4173367"/>
                  <a:pt x="5367156" y="4197096"/>
                </a:cubicBezTo>
                <a:cubicBezTo>
                  <a:pt x="5161620" y="4220825"/>
                  <a:pt x="5122438" y="4191029"/>
                  <a:pt x="4967601" y="4197096"/>
                </a:cubicBezTo>
                <a:cubicBezTo>
                  <a:pt x="4812764" y="4203163"/>
                  <a:pt x="4462012" y="4150617"/>
                  <a:pt x="4305652" y="4197096"/>
                </a:cubicBezTo>
                <a:cubicBezTo>
                  <a:pt x="4149292" y="4243575"/>
                  <a:pt x="3910611" y="4192396"/>
                  <a:pt x="3774900" y="4197096"/>
                </a:cubicBezTo>
                <a:cubicBezTo>
                  <a:pt x="3639189" y="4201796"/>
                  <a:pt x="3485796" y="4186401"/>
                  <a:pt x="3244147" y="4197096"/>
                </a:cubicBezTo>
                <a:cubicBezTo>
                  <a:pt x="3002498" y="4207791"/>
                  <a:pt x="2890106" y="4169773"/>
                  <a:pt x="2713395" y="4197096"/>
                </a:cubicBezTo>
                <a:cubicBezTo>
                  <a:pt x="2536684" y="4224419"/>
                  <a:pt x="2461707" y="4163885"/>
                  <a:pt x="2313840" y="4197096"/>
                </a:cubicBezTo>
                <a:cubicBezTo>
                  <a:pt x="2165973" y="4230307"/>
                  <a:pt x="2006131" y="4152927"/>
                  <a:pt x="1783088" y="4197096"/>
                </a:cubicBezTo>
                <a:cubicBezTo>
                  <a:pt x="1560045" y="4241265"/>
                  <a:pt x="1346452" y="4129854"/>
                  <a:pt x="1186738" y="4197096"/>
                </a:cubicBezTo>
                <a:cubicBezTo>
                  <a:pt x="1027024" y="4264338"/>
                  <a:pt x="777571" y="4139513"/>
                  <a:pt x="655986" y="4197096"/>
                </a:cubicBezTo>
                <a:cubicBezTo>
                  <a:pt x="534401" y="4254679"/>
                  <a:pt x="181500" y="4172593"/>
                  <a:pt x="0" y="4197096"/>
                </a:cubicBezTo>
                <a:cubicBezTo>
                  <a:pt x="-44738" y="4019190"/>
                  <a:pt x="34224" y="3872965"/>
                  <a:pt x="0" y="3639482"/>
                </a:cubicBezTo>
                <a:cubicBezTo>
                  <a:pt x="-34224" y="3405999"/>
                  <a:pt x="3847" y="3155956"/>
                  <a:pt x="0" y="2955955"/>
                </a:cubicBezTo>
                <a:cubicBezTo>
                  <a:pt x="-3847" y="2755954"/>
                  <a:pt x="3526" y="2610607"/>
                  <a:pt x="0" y="2398341"/>
                </a:cubicBezTo>
                <a:cubicBezTo>
                  <a:pt x="-3526" y="2186075"/>
                  <a:pt x="42022" y="2000405"/>
                  <a:pt x="0" y="1882697"/>
                </a:cubicBezTo>
                <a:cubicBezTo>
                  <a:pt x="-42022" y="1764989"/>
                  <a:pt x="17972" y="1519748"/>
                  <a:pt x="0" y="1409025"/>
                </a:cubicBezTo>
                <a:cubicBezTo>
                  <a:pt x="-17972" y="1298302"/>
                  <a:pt x="10982" y="975383"/>
                  <a:pt x="0" y="809440"/>
                </a:cubicBezTo>
                <a:cubicBezTo>
                  <a:pt x="-10982" y="643497"/>
                  <a:pt x="65134" y="365584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068214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0890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CSS 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FC596-9B07-B47A-E475-3A46E1CD7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" y="2093975"/>
            <a:ext cx="5419725" cy="1133475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0495A3A-3D40-B5AC-ACC5-D5ECF1170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109" y="3630552"/>
            <a:ext cx="8033766" cy="3227448"/>
          </a:xfrm>
        </p:spPr>
        <p:txBody>
          <a:bodyPr anchor="ctr">
            <a:normAutofit/>
          </a:bodyPr>
          <a:lstStyle/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selector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اشاره به عنصری که می خواهیم به آن استایل بدهیم.</a:t>
            </a: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declaration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شامل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CSS property name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و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value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است.</a:t>
            </a: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declaration block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شامل چند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declaration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است.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چند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declaration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با سمی کالن از هم جدا می شوند.</a:t>
            </a: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declaration block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ها با {} احاطه می شوند.</a:t>
            </a:r>
          </a:p>
          <a:p>
            <a:pPr algn="r" rtl="1"/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865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109" y="2011680"/>
            <a:ext cx="8033766" cy="4454043"/>
          </a:xfrm>
        </p:spPr>
        <p:txBody>
          <a:bodyPr anchor="ctr">
            <a:normAutofit/>
          </a:bodyPr>
          <a:lstStyle/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در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به طرق زیر می توان رنگ ها را مشخص کرد: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استفاده از نام رنگ های پیش فرض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RGB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HEX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HSL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RGBA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HSLA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CSS colors</a:t>
            </a:r>
          </a:p>
        </p:txBody>
      </p:sp>
    </p:spTree>
    <p:extLst>
      <p:ext uri="{BB962C8B-B14F-4D97-AF65-F5344CB8AC3E}">
        <p14:creationId xmlns:p14="http://schemas.microsoft.com/office/powerpoint/2010/main" val="180511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E4D31-F5E7-82DD-D70B-2943CF718C53}"/>
              </a:ext>
            </a:extLst>
          </p:cNvPr>
          <p:cNvSpPr txBox="1"/>
          <p:nvPr/>
        </p:nvSpPr>
        <p:spPr>
          <a:xfrm>
            <a:off x="5687568" y="2367171"/>
            <a:ext cx="55961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6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کارگاه آموزش</a:t>
            </a:r>
            <a:endParaRPr lang="en-US" sz="6600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ctr" rtl="1"/>
            <a:r>
              <a:rPr lang="fa-IR" sz="6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6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sz="6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و </a:t>
            </a:r>
            <a:r>
              <a:rPr lang="en-US" sz="6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81511-D4E5-53AC-9D11-38860D1FBAC7}"/>
              </a:ext>
            </a:extLst>
          </p:cNvPr>
          <p:cNvSpPr txBox="1"/>
          <p:nvPr/>
        </p:nvSpPr>
        <p:spPr>
          <a:xfrm>
            <a:off x="6601968" y="4724942"/>
            <a:ext cx="515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پاییز 1403، مهدی یار پورسالاری</a:t>
            </a:r>
            <a:endParaRPr lang="en-US" sz="2800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109" y="2011680"/>
            <a:ext cx="8033766" cy="4454043"/>
          </a:xfrm>
        </p:spPr>
        <p:txBody>
          <a:bodyPr anchor="ctr"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هر کدام از این حرف ها در این اختصار، به ترتیب نماینده رنگ های </a:t>
            </a:r>
            <a:r>
              <a:rPr lang="fa-IR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قرمز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سبز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و </a:t>
            </a:r>
            <a:r>
              <a:rPr lang="fa-IR" dirty="0">
                <a:solidFill>
                  <a:srgbClr val="00B0F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آبی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هستند.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با استفاده از این قالب می توان یک رنگ را در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مشخص کرد:</a:t>
            </a:r>
          </a:p>
          <a:p>
            <a:pPr algn="l" rtl="1">
              <a:lnSpc>
                <a:spcPct val="150000"/>
              </a:lnSpc>
            </a:pP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red,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هر کدام از پارامتر ها نشان دهنده شدت رنگ هستند و می توانند از 0 تا 255 مقدار بگیرند.</a:t>
            </a:r>
          </a:p>
          <a:p>
            <a:pPr algn="r" rtl="1"/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RGB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5705E-9B9F-D89F-A4B2-FFDC6C3B1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12" y="5630933"/>
            <a:ext cx="4343776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432" y="2011680"/>
            <a:ext cx="8497443" cy="4454043"/>
          </a:xfrm>
        </p:spPr>
        <p:txBody>
          <a:bodyPr anchor="ctr"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شیوه رنگ دهی برپایه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RGBA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است و با این قالب نوشته می شود: </a:t>
            </a:r>
          </a:p>
          <a:p>
            <a:pPr algn="l" rtl="1">
              <a:lnSpc>
                <a:spcPct val="150000"/>
              </a:lnSpc>
            </a:pP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red,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blue, alpha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fa-IR" b="1" i="0" dirty="0">
              <a:solidFill>
                <a:srgbClr val="000000"/>
              </a:solidFill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پارامتر چهارم در این شیوه کدری رنگ را مشخص می کند و مقدار آن باید بین صفر و یک باشد.</a:t>
            </a:r>
          </a:p>
          <a:p>
            <a:pPr algn="r" rtl="1"/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RGBA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E7ED-6765-800A-5EE3-6B9B72737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12" y="5646175"/>
            <a:ext cx="4359018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6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EE9B57-5E03-8A8F-507B-D23C1064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35" y="733717"/>
            <a:ext cx="10781130" cy="53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109" y="2011680"/>
            <a:ext cx="8033766" cy="4454043"/>
          </a:xfrm>
        </p:spPr>
        <p:txBody>
          <a:bodyPr anchor="ctr"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در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می توان مقدار یک رنگ را با استفاده از مقادیر هگزادسیمال و به این شکل مشخص کرد:</a:t>
            </a:r>
          </a:p>
          <a:p>
            <a:pPr algn="l" rtl="1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rrggbb</a:t>
            </a:r>
            <a:endParaRPr lang="fa-IR" b="1" i="1" dirty="0">
              <a:solidFill>
                <a:srgbClr val="000000"/>
              </a:solidFill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که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rr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gg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و 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bb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به ترتیب مقادیر هگزادسیمال شدت رنگ های قرمز، سبز و آبی هستند.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HEX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C9D62C-DA09-15FF-BA98-AE5CC253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12" y="5615692"/>
            <a:ext cx="4343776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724B2D1-1D5C-7936-566B-1B762D02A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1" y="491318"/>
            <a:ext cx="11652258" cy="58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6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109" y="1496114"/>
            <a:ext cx="8033766" cy="4454043"/>
          </a:xfrm>
        </p:spPr>
        <p:txBody>
          <a:bodyPr anchor="ctr"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در این روش رنگ ها در این قالب نشان داده می شوند:</a:t>
            </a:r>
          </a:p>
          <a:p>
            <a:pPr algn="l" rtl="1">
              <a:lnSpc>
                <a:spcPct val="150000"/>
              </a:lnSpc>
            </a:pP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saturation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lightness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fa-IR" sz="20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Hue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 درجه رنگی است، بدین ترتیب که از 0 تا 120 درجه رنگ قرمز، از 120 تا 240 درجه رنگ سبز و از 240 تا 360 درجه رنگ آبی را نشان می دهد.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Saturation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 نشان دهنده میزان اشباع رنگ یا همان شدت رنگ است. این پارامتر بصورت درصدی نشان داده می شود.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Lightness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 همان میزان روشنی یا تیره بودن رنگ را نشان می دهد.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HSL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AF938-B01E-1994-EB10-2C3BC0AA3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04" y="5629476"/>
            <a:ext cx="4359018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8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38A1B-9CBE-77BC-9D44-A8C280C7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01" y="616362"/>
            <a:ext cx="11239998" cy="562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1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48" y="1496114"/>
            <a:ext cx="8369427" cy="4454043"/>
          </a:xfrm>
        </p:spPr>
        <p:txBody>
          <a:bodyPr anchor="ctr"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روش رنگ دهی بر پایه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HSL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است و بدینصورت استفاده می شود:</a:t>
            </a:r>
          </a:p>
          <a:p>
            <a:pPr algn="l" rtl="1">
              <a:lnSpc>
                <a:spcPct val="150000"/>
              </a:lnSpc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hsla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hue,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saturation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lightness, alpha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fa-IR" sz="18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پارامتر چهارم در این شیوه کدری رنگ را مشخص می کند و مقدار آن باید بین صفر و یک باشد.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HSLA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50E81-CF9E-0BE8-2E74-D523746E8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6" y="5596497"/>
            <a:ext cx="4313294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9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9D338-92BA-58E0-DBF1-E0A4FDD54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32" y="644838"/>
            <a:ext cx="10970736" cy="55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7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CSS Text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2A9E73-3EAC-677C-0BE4-566B645C2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58167"/>
              </p:ext>
            </p:extLst>
          </p:nvPr>
        </p:nvGraphicFramePr>
        <p:xfrm>
          <a:off x="1325118" y="1985163"/>
          <a:ext cx="8651748" cy="40864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88203">
                  <a:extLst>
                    <a:ext uri="{9D8B030D-6E8A-4147-A177-3AD203B41FA5}">
                      <a16:colId xmlns:a16="http://schemas.microsoft.com/office/drawing/2014/main" val="3062595426"/>
                    </a:ext>
                  </a:extLst>
                </a:gridCol>
                <a:gridCol w="5863545">
                  <a:extLst>
                    <a:ext uri="{9D8B030D-6E8A-4147-A177-3AD203B41FA5}">
                      <a16:colId xmlns:a16="http://schemas.microsoft.com/office/drawing/2014/main" val="265653717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خصوصیت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کاربرد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23873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تغییر رنگ متن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05418"/>
                  </a:ext>
                </a:extLst>
              </a:tr>
              <a:tr h="657453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تغییر پس زمینه متن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7076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text-align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تراز افقی کل متن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24008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text-align-last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تراز افقی خط آخر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89800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vertical-align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تراز عمودی متن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69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8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290" y="2149755"/>
            <a:ext cx="9837420" cy="3963467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یک فرم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برای جمع آوری اطلاعات وارد شده توسط کاربر استفاده می شود. اطلاعات ورودی کاربر اغلب برای پردازش به سرور ارسال می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عنصر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form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بعنوان نگهدارنده ای برای انواع مختلف عناصر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استفاده می شود، مانند:</a:t>
            </a:r>
          </a:p>
          <a:p>
            <a:pPr algn="l" rt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 fields, checkboxes, radio buttons, submit buttons and etc.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107227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109" y="2502256"/>
            <a:ext cx="8033766" cy="3963467"/>
          </a:xfrm>
        </p:spPr>
        <p:txBody>
          <a:bodyPr anchor="t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تگ برای دریافت اطلاعات ورودی از کاربر استفاده می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عنصر </a:t>
            </a:r>
            <a:r>
              <a:rPr lang="fa-IR" u="sng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مهم ترین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عنصری است که داخل فرم استفاده می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u="sng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مهم ترین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خاصیتی که این عنصر می پذیرد، </a:t>
            </a:r>
            <a:r>
              <a:rPr lang="fa-IR" u="sng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خاصیت </a:t>
            </a:r>
            <a:r>
              <a:rPr lang="en-US" u="sng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type</a:t>
            </a:r>
            <a:r>
              <a:rPr lang="fa-IR" u="sng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است که نوع آن را مشخص می کند.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77715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fa-IR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انواع </a:t>
            </a: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02F82D-81B6-70DF-B216-FAB8D8703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08606"/>
              </p:ext>
            </p:extLst>
          </p:nvPr>
        </p:nvGraphicFramePr>
        <p:xfrm>
          <a:off x="1785112" y="1975155"/>
          <a:ext cx="8128000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198449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5201565"/>
                    </a:ext>
                  </a:extLst>
                </a:gridCol>
              </a:tblGrid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47987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پیش فرض، متن در یک ردیف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55928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textarea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متن در چند ردیف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10980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 </a:t>
                      </a:r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انتخاب چند گزینه ای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76307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 </a:t>
                      </a:r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انتخاب یک گزینه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04972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اعداد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934906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رمز عبور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35660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ایمیل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14012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  </a:t>
                      </a:r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آپلود فایل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07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109" y="2011680"/>
            <a:ext cx="8033766" cy="4454043"/>
          </a:xfrm>
        </p:spPr>
        <p:txBody>
          <a:bodyPr anchor="t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معمولا چند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از این نوع تشکیل یک گروه می دهند که از بین آنها می توان یکی را انتخاب کرد. 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برای اینکه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radio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ها در یک گروه قرار بگیرند، باید مقدار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name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آنها مشترک باشد </a:t>
            </a: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و بهتر است آنها را با استفاده از </a:t>
            </a:r>
            <a:r>
              <a:rPr 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div</a:t>
            </a: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در یک گروه قرار بدهید.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هر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radio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باید مقدار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value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منحصر به فردی داشته باشد؛ البته مقدار 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attribute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، به کاربر نشان داده نمی شود و تنها برای پردازش های سمت سرور استفاده می شود.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type=“radio”</a:t>
            </a:r>
          </a:p>
        </p:txBody>
      </p:sp>
    </p:spTree>
    <p:extLst>
      <p:ext uri="{BB962C8B-B14F-4D97-AF65-F5344CB8AC3E}">
        <p14:creationId xmlns:p14="http://schemas.microsoft.com/office/powerpoint/2010/main" val="333035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109" y="2011680"/>
            <a:ext cx="8033766" cy="4454043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برای فراهم کردن قابلیت انتخاب چند گزینه ای برای کاربر استفاده می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بهتر است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checkbox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هایی که انتخاب های کاربر را حول موضوعی خاص متمرکز می کنند در یک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div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دسته بندی شوند.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type=“checkbox”</a:t>
            </a:r>
          </a:p>
        </p:txBody>
      </p:sp>
    </p:spTree>
    <p:extLst>
      <p:ext uri="{BB962C8B-B14F-4D97-AF65-F5344CB8AC3E}">
        <p14:creationId xmlns:p14="http://schemas.microsoft.com/office/powerpoint/2010/main" val="12714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0336" y="1567738"/>
            <a:ext cx="3771785" cy="5290262"/>
          </a:xfrm>
        </p:spPr>
        <p:txBody>
          <a:bodyPr anchor="ctr">
            <a:normAutofit/>
          </a:bodyPr>
          <a:lstStyle/>
          <a:p>
            <a:pPr algn="just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برای قرار دادن جدول از صفحه از تگ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table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استفاده می شود. داخل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table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می توان از تگ های رو به رو استفاده کرد: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fa-IR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جدول</a:t>
            </a:r>
            <a:endParaRPr lang="en-US" sz="2400" dirty="0">
              <a:solidFill>
                <a:srgbClr val="000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574A38-796A-8772-7261-794EAFB6B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95035"/>
              </p:ext>
            </p:extLst>
          </p:nvPr>
        </p:nvGraphicFramePr>
        <p:xfrm>
          <a:off x="356616" y="1893723"/>
          <a:ext cx="6298958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3062595426"/>
                    </a:ext>
                  </a:extLst>
                </a:gridCol>
                <a:gridCol w="4268990">
                  <a:extLst>
                    <a:ext uri="{9D8B030D-6E8A-4147-A177-3AD203B41FA5}">
                      <a16:colId xmlns:a16="http://schemas.microsoft.com/office/drawing/2014/main" val="265653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تگ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کاربرد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3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سطر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سلول (در سطر)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th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سول های سرآیند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4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caption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اضافه کردن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 </a:t>
                      </a:r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عنوان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9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colgroup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دسته بندی ستون ها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مشخص کردن خاصیت یک ستون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thead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دسته بندی سرآیند های جدول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8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tbody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دسته بندی تگ های بدنه جدول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3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tfoot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دسته بندی تگ های پاورقی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86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83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109" y="2011680"/>
            <a:ext cx="8033766" cy="4454043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تگ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colgroup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برای دسته بندی تعدادی ستون که با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col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مشخص می شوند استفاده می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این تگ باید فرزند تگ </a:t>
            </a:r>
            <a:r>
              <a:rPr 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table</a:t>
            </a: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باشد، بعد از </a:t>
            </a:r>
            <a:r>
              <a:rPr 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caption</a:t>
            </a: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و باید قبل از </a:t>
            </a:r>
            <a:r>
              <a:rPr lang="en-US" dirty="0" err="1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thead</a:t>
            </a: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lang="en-US" dirty="0" err="1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tbody</a:t>
            </a: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lang="en-US" dirty="0" err="1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tfoot</a:t>
            </a: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، و </a:t>
            </a:r>
            <a:r>
              <a:rPr 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tr</a:t>
            </a: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استفاده شود.</a:t>
            </a:r>
            <a:endParaRPr lang="en-US" dirty="0">
              <a:solidFill>
                <a:srgbClr val="FFC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 err="1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colgroup</a:t>
            </a:r>
            <a:endParaRPr lang="en-US" sz="2400" dirty="0">
              <a:solidFill>
                <a:srgbClr val="000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097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1219</Words>
  <Application>Microsoft Office PowerPoint</Application>
  <PresentationFormat>Widescreen</PresentationFormat>
  <Paragraphs>195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Vazir</vt:lpstr>
      <vt:lpstr>Verdana</vt:lpstr>
      <vt:lpstr>Office Theme</vt:lpstr>
      <vt:lpstr>PowerPoint Presentation</vt:lpstr>
      <vt:lpstr>PowerPoint Presentation</vt:lpstr>
      <vt:lpstr>form</vt:lpstr>
      <vt:lpstr>input</vt:lpstr>
      <vt:lpstr>انواع input</vt:lpstr>
      <vt:lpstr>type=“radio”</vt:lpstr>
      <vt:lpstr>type=“checkbox”</vt:lpstr>
      <vt:lpstr>جدول</vt:lpstr>
      <vt:lpstr>colgroup</vt:lpstr>
      <vt:lpstr> col</vt:lpstr>
      <vt:lpstr> video</vt:lpstr>
      <vt:lpstr> audio</vt:lpstr>
      <vt:lpstr> source</vt:lpstr>
      <vt:lpstr>PowerPoint Presentation</vt:lpstr>
      <vt:lpstr>PowerPoint Presentation</vt:lpstr>
      <vt:lpstr>اضافه کردن CSS به HTML</vt:lpstr>
      <vt:lpstr>PowerPoint Presentation</vt:lpstr>
      <vt:lpstr> CSS Syntax</vt:lpstr>
      <vt:lpstr> CSS colors</vt:lpstr>
      <vt:lpstr>RGB</vt:lpstr>
      <vt:lpstr>RGBA</vt:lpstr>
      <vt:lpstr>PowerPoint Presentation</vt:lpstr>
      <vt:lpstr>HEX</vt:lpstr>
      <vt:lpstr>PowerPoint Presentation</vt:lpstr>
      <vt:lpstr>HSL</vt:lpstr>
      <vt:lpstr>PowerPoint Presentation</vt:lpstr>
      <vt:lpstr>HSLA</vt:lpstr>
      <vt:lpstr>PowerPoint Presentation</vt:lpstr>
      <vt:lpstr>CSS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lists</dc:title>
  <dc:creator>Mahdiyar Salaripour</dc:creator>
  <cp:lastModifiedBy>Mahdiyar Salaripour</cp:lastModifiedBy>
  <cp:revision>12</cp:revision>
  <dcterms:created xsi:type="dcterms:W3CDTF">2024-11-08T14:54:05Z</dcterms:created>
  <dcterms:modified xsi:type="dcterms:W3CDTF">2024-11-16T17:53:41Z</dcterms:modified>
</cp:coreProperties>
</file>