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9" r:id="rId2"/>
    <p:sldId id="348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4" r:id="rId16"/>
    <p:sldId id="273" r:id="rId17"/>
    <p:sldId id="269" r:id="rId18"/>
    <p:sldId id="270" r:id="rId19"/>
    <p:sldId id="271" r:id="rId20"/>
    <p:sldId id="272" r:id="rId21"/>
    <p:sldId id="278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21007-5B3A-4F47-A623-95C2BA6E0FE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789E-BB66-4B0D-AE6D-8EF73C77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توضیح درباره آدرس دهی سلسله وار</a:t>
            </a:r>
            <a:endParaRPr lang="en-US" dirty="0"/>
          </a:p>
          <a:p>
            <a:r>
              <a:rPr lang="fa-IR" dirty="0"/>
              <a:t>مثال زدن از واردن کردن فایل استایل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4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استفاده از آن در </a:t>
            </a:r>
            <a:r>
              <a:rPr lang="en-US" dirty="0"/>
              <a:t>HEADER</a:t>
            </a:r>
          </a:p>
          <a:p>
            <a:r>
              <a:rPr lang="fa-IR" dirty="0"/>
              <a:t>مثال واقعی از طراحی هدر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مثال واقعی نوشته شود از اینکه قسمتی از متن را استایل خاصی می دهیم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00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5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9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1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C2C6-5C55-8D77-E571-49BBF931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79468-C482-4438-D892-E38F7243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152C-ECEA-0313-1EEF-968EEB11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903E-A68B-161E-22C6-6FA38C20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5DE1-BA0E-C667-9F34-CAD83428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5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FC8-ED1D-DBB7-DFE3-10122AE0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88AD7-BBD4-6152-7768-0290C9474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4AE8-7F03-ADFF-D44A-F1F74AF5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E31A-C0B9-A379-3553-0B283058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A445-4D0C-4B37-054B-9437BAEE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3C056-4A94-546B-2CAE-0AD7A368D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7A119-4CA8-EB90-4BCE-E5446592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8FCD1-0103-1E1B-29AB-B38FF1EB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6B63E-8FED-13DB-66E1-69741BAA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4866-2C75-21B3-671F-8775E30D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9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BC9E-396F-7F59-1464-DA01D7D3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0D18-AC6D-4727-6F77-4768B465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8006-5E9A-7398-5458-BEAAAEA4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519F1-1456-FEB5-5A2D-D76671B1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7721-A641-C294-2B60-D1325B5C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4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FB9A-BFF2-4D7A-242B-072B10E6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72B7C-3FE4-4A60-1584-B8A19380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9CF08-E1E4-B1DC-1095-117988CA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2D2B-BE37-B630-A478-A1F63ADA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F12BA-CE1C-371D-DEE6-29288A4F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9F3A-C06A-4E73-F885-55EC16F7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994D-3FA6-43A5-5711-EB1AF99CF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877A-17CC-CBE5-1A8C-4741DDEC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7E782-A2C8-9118-6D92-4B565856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D5D3E-9BDB-F5DA-2FB7-F8003CFF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9CA0F-277C-B2F0-3A30-6C1461A5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4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68A2-5331-4B86-B089-9BF5610A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993D7-33C2-AC58-5DAE-3398A8B1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7E7D1-9B80-9928-CDA7-F7E24735A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2B6B5-AD9F-B9F2-EC4C-E233D8118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89DD5-B776-45A1-C724-A8B1A0B9A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1622F-1409-A486-4F1A-35BAD71B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EF772-653C-B710-F746-B9E3A866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0E034-777D-BDDC-1E04-6263FDC8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AEAD-CE86-7211-D11B-C42ED2DC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5F342-0FB3-905D-D1C3-FFFC6538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C4C16-114C-4448-045B-526F9D03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7C32A-3189-62FF-4434-28FE4942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46A8-3942-C9CE-26CD-C00DC25D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10A68-3F41-4672-8719-9B5C26D8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6A5BE-0CB5-6FE2-4AA4-51D6CB09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B65F-F025-CA50-51EC-D99F9280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1774-65BD-5C3D-682D-81AD45495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FC8EE-E7EA-9A07-B81A-B9D2ED9B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72B0C-91FC-034C-4DAF-8A80C763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00FE8-36D0-6A57-2053-3247F653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B019E-9C9B-CC98-2C6C-DB1A11A7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E6AF-597B-0840-F0D6-38D1D5D6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D8772-869E-8283-FAE1-67DAFC0B6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2CC8E-B32E-985A-06CF-474FC34FF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E22D-19E3-5E01-12EB-69D4618D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0A002-3DAE-7586-50AD-B3C154AB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F9F7-35D1-0243-B814-0FEBD74D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418E3-2D26-1FEF-7588-27CC8005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A46CB-EF77-98A9-8C52-D1EC90C0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6D6B-C58E-3194-ABAF-8F99FFEF2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0B24-B5C5-45E0-B563-47B51F07F59E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D279-9E7A-C2A7-B611-046C17215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2B5F-9C1F-632B-7B26-6004B80CE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79888-EFA8-3144-2878-4B45B9465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8" y="364865"/>
            <a:ext cx="11161643" cy="61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0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428189"/>
            <a:ext cx="5621921" cy="3494305"/>
          </a:xfrm>
          <a:custGeom>
            <a:avLst/>
            <a:gdLst>
              <a:gd name="connsiteX0" fmla="*/ 0 w 5621921"/>
              <a:gd name="connsiteY0" fmla="*/ 0 h 3494305"/>
              <a:gd name="connsiteX1" fmla="*/ 680877 w 5621921"/>
              <a:gd name="connsiteY1" fmla="*/ 0 h 3494305"/>
              <a:gd name="connsiteX2" fmla="*/ 1361754 w 5621921"/>
              <a:gd name="connsiteY2" fmla="*/ 0 h 3494305"/>
              <a:gd name="connsiteX3" fmla="*/ 2098851 w 5621921"/>
              <a:gd name="connsiteY3" fmla="*/ 0 h 3494305"/>
              <a:gd name="connsiteX4" fmla="*/ 2611070 w 5621921"/>
              <a:gd name="connsiteY4" fmla="*/ 0 h 3494305"/>
              <a:gd name="connsiteX5" fmla="*/ 3291947 w 5621921"/>
              <a:gd name="connsiteY5" fmla="*/ 0 h 3494305"/>
              <a:gd name="connsiteX6" fmla="*/ 3860386 w 5621921"/>
              <a:gd name="connsiteY6" fmla="*/ 0 h 3494305"/>
              <a:gd name="connsiteX7" fmla="*/ 4316386 w 5621921"/>
              <a:gd name="connsiteY7" fmla="*/ 0 h 3494305"/>
              <a:gd name="connsiteX8" fmla="*/ 4941044 w 5621921"/>
              <a:gd name="connsiteY8" fmla="*/ 0 h 3494305"/>
              <a:gd name="connsiteX9" fmla="*/ 5621921 w 5621921"/>
              <a:gd name="connsiteY9" fmla="*/ 0 h 3494305"/>
              <a:gd name="connsiteX10" fmla="*/ 5621921 w 5621921"/>
              <a:gd name="connsiteY10" fmla="*/ 768747 h 3494305"/>
              <a:gd name="connsiteX11" fmla="*/ 5621921 w 5621921"/>
              <a:gd name="connsiteY11" fmla="*/ 1362779 h 3494305"/>
              <a:gd name="connsiteX12" fmla="*/ 5621921 w 5621921"/>
              <a:gd name="connsiteY12" fmla="*/ 2096583 h 3494305"/>
              <a:gd name="connsiteX13" fmla="*/ 5621921 w 5621921"/>
              <a:gd name="connsiteY13" fmla="*/ 2690615 h 3494305"/>
              <a:gd name="connsiteX14" fmla="*/ 5621921 w 5621921"/>
              <a:gd name="connsiteY14" fmla="*/ 3494305 h 3494305"/>
              <a:gd name="connsiteX15" fmla="*/ 5109702 w 5621921"/>
              <a:gd name="connsiteY15" fmla="*/ 3494305 h 3494305"/>
              <a:gd name="connsiteX16" fmla="*/ 4485044 w 5621921"/>
              <a:gd name="connsiteY16" fmla="*/ 3494305 h 3494305"/>
              <a:gd name="connsiteX17" fmla="*/ 3804167 w 5621921"/>
              <a:gd name="connsiteY17" fmla="*/ 3494305 h 3494305"/>
              <a:gd name="connsiteX18" fmla="*/ 3179509 w 5621921"/>
              <a:gd name="connsiteY18" fmla="*/ 3494305 h 3494305"/>
              <a:gd name="connsiteX19" fmla="*/ 2498632 w 5621921"/>
              <a:gd name="connsiteY19" fmla="*/ 3494305 h 3494305"/>
              <a:gd name="connsiteX20" fmla="*/ 1986412 w 5621921"/>
              <a:gd name="connsiteY20" fmla="*/ 3494305 h 3494305"/>
              <a:gd name="connsiteX21" fmla="*/ 1530412 w 5621921"/>
              <a:gd name="connsiteY21" fmla="*/ 3494305 h 3494305"/>
              <a:gd name="connsiteX22" fmla="*/ 849535 w 5621921"/>
              <a:gd name="connsiteY22" fmla="*/ 3494305 h 3494305"/>
              <a:gd name="connsiteX23" fmla="*/ 0 w 5621921"/>
              <a:gd name="connsiteY23" fmla="*/ 3494305 h 3494305"/>
              <a:gd name="connsiteX24" fmla="*/ 0 w 5621921"/>
              <a:gd name="connsiteY24" fmla="*/ 2725558 h 3494305"/>
              <a:gd name="connsiteX25" fmla="*/ 0 w 5621921"/>
              <a:gd name="connsiteY25" fmla="*/ 2131526 h 3494305"/>
              <a:gd name="connsiteX26" fmla="*/ 0 w 5621921"/>
              <a:gd name="connsiteY26" fmla="*/ 1432665 h 3494305"/>
              <a:gd name="connsiteX27" fmla="*/ 0 w 5621921"/>
              <a:gd name="connsiteY27" fmla="*/ 838633 h 3494305"/>
              <a:gd name="connsiteX28" fmla="*/ 0 w 5621921"/>
              <a:gd name="connsiteY28" fmla="*/ 0 h 349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621921" h="3494305" fill="none" extrusionOk="0">
                <a:moveTo>
                  <a:pt x="0" y="0"/>
                </a:moveTo>
                <a:cubicBezTo>
                  <a:pt x="189282" y="15962"/>
                  <a:pt x="340918" y="870"/>
                  <a:pt x="680877" y="0"/>
                </a:cubicBezTo>
                <a:cubicBezTo>
                  <a:pt x="1020836" y="-870"/>
                  <a:pt x="1142082" y="-9548"/>
                  <a:pt x="1361754" y="0"/>
                </a:cubicBezTo>
                <a:cubicBezTo>
                  <a:pt x="1581426" y="9548"/>
                  <a:pt x="1754186" y="16354"/>
                  <a:pt x="2098851" y="0"/>
                </a:cubicBezTo>
                <a:cubicBezTo>
                  <a:pt x="2443516" y="-16354"/>
                  <a:pt x="2413751" y="-13046"/>
                  <a:pt x="2611070" y="0"/>
                </a:cubicBezTo>
                <a:cubicBezTo>
                  <a:pt x="2808389" y="13046"/>
                  <a:pt x="3141629" y="17549"/>
                  <a:pt x="3291947" y="0"/>
                </a:cubicBezTo>
                <a:cubicBezTo>
                  <a:pt x="3442265" y="-17549"/>
                  <a:pt x="3633444" y="-11870"/>
                  <a:pt x="3860386" y="0"/>
                </a:cubicBezTo>
                <a:cubicBezTo>
                  <a:pt x="4087328" y="11870"/>
                  <a:pt x="4125355" y="9943"/>
                  <a:pt x="4316386" y="0"/>
                </a:cubicBezTo>
                <a:cubicBezTo>
                  <a:pt x="4507417" y="-9943"/>
                  <a:pt x="4772575" y="13514"/>
                  <a:pt x="4941044" y="0"/>
                </a:cubicBezTo>
                <a:cubicBezTo>
                  <a:pt x="5109513" y="-13514"/>
                  <a:pt x="5349642" y="13472"/>
                  <a:pt x="5621921" y="0"/>
                </a:cubicBezTo>
                <a:cubicBezTo>
                  <a:pt x="5621108" y="254172"/>
                  <a:pt x="5643110" y="498080"/>
                  <a:pt x="5621921" y="768747"/>
                </a:cubicBezTo>
                <a:cubicBezTo>
                  <a:pt x="5600732" y="1039414"/>
                  <a:pt x="5620025" y="1201921"/>
                  <a:pt x="5621921" y="1362779"/>
                </a:cubicBezTo>
                <a:cubicBezTo>
                  <a:pt x="5623817" y="1523637"/>
                  <a:pt x="5641346" y="1813671"/>
                  <a:pt x="5621921" y="2096583"/>
                </a:cubicBezTo>
                <a:cubicBezTo>
                  <a:pt x="5602496" y="2379495"/>
                  <a:pt x="5602040" y="2502799"/>
                  <a:pt x="5621921" y="2690615"/>
                </a:cubicBezTo>
                <a:cubicBezTo>
                  <a:pt x="5641802" y="2878431"/>
                  <a:pt x="5651390" y="3154588"/>
                  <a:pt x="5621921" y="3494305"/>
                </a:cubicBezTo>
                <a:cubicBezTo>
                  <a:pt x="5422760" y="3473180"/>
                  <a:pt x="5265882" y="3499441"/>
                  <a:pt x="5109702" y="3494305"/>
                </a:cubicBezTo>
                <a:cubicBezTo>
                  <a:pt x="4953522" y="3489169"/>
                  <a:pt x="4742734" y="3502653"/>
                  <a:pt x="4485044" y="3494305"/>
                </a:cubicBezTo>
                <a:cubicBezTo>
                  <a:pt x="4227354" y="3485957"/>
                  <a:pt x="4038554" y="3479219"/>
                  <a:pt x="3804167" y="3494305"/>
                </a:cubicBezTo>
                <a:cubicBezTo>
                  <a:pt x="3569780" y="3509391"/>
                  <a:pt x="3480620" y="3523875"/>
                  <a:pt x="3179509" y="3494305"/>
                </a:cubicBezTo>
                <a:cubicBezTo>
                  <a:pt x="2878398" y="3464735"/>
                  <a:pt x="2804323" y="3492745"/>
                  <a:pt x="2498632" y="3494305"/>
                </a:cubicBezTo>
                <a:cubicBezTo>
                  <a:pt x="2192941" y="3495865"/>
                  <a:pt x="2144423" y="3504738"/>
                  <a:pt x="1986412" y="3494305"/>
                </a:cubicBezTo>
                <a:cubicBezTo>
                  <a:pt x="1828401" y="3483872"/>
                  <a:pt x="1702079" y="3483795"/>
                  <a:pt x="1530412" y="3494305"/>
                </a:cubicBezTo>
                <a:cubicBezTo>
                  <a:pt x="1358745" y="3504815"/>
                  <a:pt x="992621" y="3519989"/>
                  <a:pt x="849535" y="3494305"/>
                </a:cubicBezTo>
                <a:cubicBezTo>
                  <a:pt x="706449" y="3468621"/>
                  <a:pt x="400329" y="3518813"/>
                  <a:pt x="0" y="3494305"/>
                </a:cubicBezTo>
                <a:cubicBezTo>
                  <a:pt x="-31042" y="3172993"/>
                  <a:pt x="34397" y="3100840"/>
                  <a:pt x="0" y="2725558"/>
                </a:cubicBezTo>
                <a:cubicBezTo>
                  <a:pt x="-34397" y="2350276"/>
                  <a:pt x="-29086" y="2369867"/>
                  <a:pt x="0" y="2131526"/>
                </a:cubicBezTo>
                <a:cubicBezTo>
                  <a:pt x="29086" y="1893185"/>
                  <a:pt x="5760" y="1610758"/>
                  <a:pt x="0" y="1432665"/>
                </a:cubicBezTo>
                <a:cubicBezTo>
                  <a:pt x="-5760" y="1254572"/>
                  <a:pt x="25790" y="1087519"/>
                  <a:pt x="0" y="838633"/>
                </a:cubicBezTo>
                <a:cubicBezTo>
                  <a:pt x="-25790" y="589747"/>
                  <a:pt x="-11091" y="286929"/>
                  <a:pt x="0" y="0"/>
                </a:cubicBezTo>
                <a:close/>
              </a:path>
              <a:path w="5621921" h="3494305" stroke="0" extrusionOk="0">
                <a:moveTo>
                  <a:pt x="0" y="0"/>
                </a:moveTo>
                <a:cubicBezTo>
                  <a:pt x="226118" y="-21576"/>
                  <a:pt x="437654" y="21082"/>
                  <a:pt x="568439" y="0"/>
                </a:cubicBezTo>
                <a:cubicBezTo>
                  <a:pt x="699224" y="-21082"/>
                  <a:pt x="848489" y="16652"/>
                  <a:pt x="1080658" y="0"/>
                </a:cubicBezTo>
                <a:cubicBezTo>
                  <a:pt x="1312827" y="-16652"/>
                  <a:pt x="1444967" y="17046"/>
                  <a:pt x="1536658" y="0"/>
                </a:cubicBezTo>
                <a:cubicBezTo>
                  <a:pt x="1628349" y="-17046"/>
                  <a:pt x="1864712" y="-24182"/>
                  <a:pt x="2048878" y="0"/>
                </a:cubicBezTo>
                <a:cubicBezTo>
                  <a:pt x="2233044" y="24182"/>
                  <a:pt x="2499103" y="-1589"/>
                  <a:pt x="2729755" y="0"/>
                </a:cubicBezTo>
                <a:cubicBezTo>
                  <a:pt x="2960407" y="1589"/>
                  <a:pt x="3146748" y="29649"/>
                  <a:pt x="3354413" y="0"/>
                </a:cubicBezTo>
                <a:cubicBezTo>
                  <a:pt x="3562078" y="-29649"/>
                  <a:pt x="3688144" y="-17521"/>
                  <a:pt x="3810413" y="0"/>
                </a:cubicBezTo>
                <a:cubicBezTo>
                  <a:pt x="3932682" y="17521"/>
                  <a:pt x="4107267" y="22443"/>
                  <a:pt x="4266413" y="0"/>
                </a:cubicBezTo>
                <a:cubicBezTo>
                  <a:pt x="4425559" y="-22443"/>
                  <a:pt x="4551534" y="-13216"/>
                  <a:pt x="4778633" y="0"/>
                </a:cubicBezTo>
                <a:cubicBezTo>
                  <a:pt x="5005732" y="13216"/>
                  <a:pt x="5284239" y="41102"/>
                  <a:pt x="5621921" y="0"/>
                </a:cubicBezTo>
                <a:cubicBezTo>
                  <a:pt x="5606187" y="148101"/>
                  <a:pt x="5596415" y="485901"/>
                  <a:pt x="5621921" y="698861"/>
                </a:cubicBezTo>
                <a:cubicBezTo>
                  <a:pt x="5647427" y="911821"/>
                  <a:pt x="5589046" y="1140090"/>
                  <a:pt x="5621921" y="1432665"/>
                </a:cubicBezTo>
                <a:cubicBezTo>
                  <a:pt x="5654796" y="1725240"/>
                  <a:pt x="5593291" y="1916113"/>
                  <a:pt x="5621921" y="2166469"/>
                </a:cubicBezTo>
                <a:cubicBezTo>
                  <a:pt x="5650551" y="2416825"/>
                  <a:pt x="5620382" y="2606809"/>
                  <a:pt x="5621921" y="2760501"/>
                </a:cubicBezTo>
                <a:cubicBezTo>
                  <a:pt x="5623460" y="2914193"/>
                  <a:pt x="5658410" y="3285426"/>
                  <a:pt x="5621921" y="3494305"/>
                </a:cubicBezTo>
                <a:cubicBezTo>
                  <a:pt x="5437291" y="3474964"/>
                  <a:pt x="5336731" y="3508333"/>
                  <a:pt x="5109702" y="3494305"/>
                </a:cubicBezTo>
                <a:cubicBezTo>
                  <a:pt x="4882673" y="3480277"/>
                  <a:pt x="4832855" y="3513220"/>
                  <a:pt x="4597482" y="3494305"/>
                </a:cubicBezTo>
                <a:cubicBezTo>
                  <a:pt x="4362109" y="3475390"/>
                  <a:pt x="4217672" y="3486226"/>
                  <a:pt x="3860386" y="3494305"/>
                </a:cubicBezTo>
                <a:cubicBezTo>
                  <a:pt x="3503100" y="3502384"/>
                  <a:pt x="3572207" y="3478727"/>
                  <a:pt x="3348166" y="3494305"/>
                </a:cubicBezTo>
                <a:cubicBezTo>
                  <a:pt x="3124125" y="3509883"/>
                  <a:pt x="2917882" y="3476699"/>
                  <a:pt x="2779728" y="3494305"/>
                </a:cubicBezTo>
                <a:cubicBezTo>
                  <a:pt x="2641574" y="3511911"/>
                  <a:pt x="2414888" y="3512036"/>
                  <a:pt x="2267508" y="3494305"/>
                </a:cubicBezTo>
                <a:cubicBezTo>
                  <a:pt x="2120128" y="3476574"/>
                  <a:pt x="1768402" y="3476514"/>
                  <a:pt x="1530412" y="3494305"/>
                </a:cubicBezTo>
                <a:cubicBezTo>
                  <a:pt x="1292422" y="3512096"/>
                  <a:pt x="1204179" y="3488702"/>
                  <a:pt x="961973" y="3494305"/>
                </a:cubicBezTo>
                <a:cubicBezTo>
                  <a:pt x="719767" y="3499908"/>
                  <a:pt x="456006" y="3483933"/>
                  <a:pt x="0" y="3494305"/>
                </a:cubicBezTo>
                <a:cubicBezTo>
                  <a:pt x="-28867" y="3305912"/>
                  <a:pt x="30808" y="3094841"/>
                  <a:pt x="0" y="2865330"/>
                </a:cubicBezTo>
                <a:cubicBezTo>
                  <a:pt x="-30808" y="2635820"/>
                  <a:pt x="-18000" y="2398013"/>
                  <a:pt x="0" y="2131526"/>
                </a:cubicBezTo>
                <a:cubicBezTo>
                  <a:pt x="18000" y="1865039"/>
                  <a:pt x="-31066" y="1673186"/>
                  <a:pt x="0" y="1502551"/>
                </a:cubicBezTo>
                <a:cubicBezTo>
                  <a:pt x="31066" y="1331916"/>
                  <a:pt x="-10842" y="930352"/>
                  <a:pt x="0" y="768747"/>
                </a:cubicBezTo>
                <a:cubicBezTo>
                  <a:pt x="10842" y="607142"/>
                  <a:pt x="23154" y="252076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59666023">
                  <ask:type>
                    <ask:lineSketchFreehand/>
                  </ask:type>
                </ask:lineSketchStyleProps>
              </a:ext>
            </a:extLst>
          </a:ln>
        </p:spPr>
        <p:txBody>
          <a:bodyPr anchor="ctr"/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یک عنصر از این نوع همیشه از یک خط جدید شروع می شود و مرورگرها به طور خودکار مقداری حاشیه را قبل و بعد از عنصر اضافه می کنند.</a:t>
            </a: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یک عنصر در سطح بلوک همیشه تمام عرض موجود را اشغال می کند (تا جایی که می تواند به سمت چپ و راست کشیده می شود).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Block-level Elements</a:t>
            </a:r>
            <a:endParaRPr lang="fa-IR" sz="2400" dirty="0">
              <a:latin typeface="Vazir" panose="020B0603030804020204" pitchFamily="34" charset="-78"/>
              <a:ea typeface="+mn-ea"/>
              <a:cs typeface="Vazir" panose="020B0603030804020204" pitchFamily="34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10DFD-8F47-0FDF-AC5D-32596DA2A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713"/>
          <a:stretch/>
        </p:blipFill>
        <p:spPr>
          <a:xfrm>
            <a:off x="706040" y="2722223"/>
            <a:ext cx="1261399" cy="2464379"/>
          </a:xfrm>
          <a:custGeom>
            <a:avLst/>
            <a:gdLst>
              <a:gd name="connsiteX0" fmla="*/ 0 w 1261399"/>
              <a:gd name="connsiteY0" fmla="*/ 0 h 2464379"/>
              <a:gd name="connsiteX1" fmla="*/ 420466 w 1261399"/>
              <a:gd name="connsiteY1" fmla="*/ 0 h 2464379"/>
              <a:gd name="connsiteX2" fmla="*/ 853547 w 1261399"/>
              <a:gd name="connsiteY2" fmla="*/ 0 h 2464379"/>
              <a:gd name="connsiteX3" fmla="*/ 1261399 w 1261399"/>
              <a:gd name="connsiteY3" fmla="*/ 0 h 2464379"/>
              <a:gd name="connsiteX4" fmla="*/ 1261399 w 1261399"/>
              <a:gd name="connsiteY4" fmla="*/ 517520 h 2464379"/>
              <a:gd name="connsiteX5" fmla="*/ 1261399 w 1261399"/>
              <a:gd name="connsiteY5" fmla="*/ 961108 h 2464379"/>
              <a:gd name="connsiteX6" fmla="*/ 1261399 w 1261399"/>
              <a:gd name="connsiteY6" fmla="*/ 1453984 h 2464379"/>
              <a:gd name="connsiteX7" fmla="*/ 1261399 w 1261399"/>
              <a:gd name="connsiteY7" fmla="*/ 1872928 h 2464379"/>
              <a:gd name="connsiteX8" fmla="*/ 1261399 w 1261399"/>
              <a:gd name="connsiteY8" fmla="*/ 2464379 h 2464379"/>
              <a:gd name="connsiteX9" fmla="*/ 828319 w 1261399"/>
              <a:gd name="connsiteY9" fmla="*/ 2464379 h 2464379"/>
              <a:gd name="connsiteX10" fmla="*/ 407852 w 1261399"/>
              <a:gd name="connsiteY10" fmla="*/ 2464379 h 2464379"/>
              <a:gd name="connsiteX11" fmla="*/ 0 w 1261399"/>
              <a:gd name="connsiteY11" fmla="*/ 2464379 h 2464379"/>
              <a:gd name="connsiteX12" fmla="*/ 0 w 1261399"/>
              <a:gd name="connsiteY12" fmla="*/ 2045435 h 2464379"/>
              <a:gd name="connsiteX13" fmla="*/ 0 w 1261399"/>
              <a:gd name="connsiteY13" fmla="*/ 1552559 h 2464379"/>
              <a:gd name="connsiteX14" fmla="*/ 0 w 1261399"/>
              <a:gd name="connsiteY14" fmla="*/ 1133614 h 2464379"/>
              <a:gd name="connsiteX15" fmla="*/ 0 w 1261399"/>
              <a:gd name="connsiteY15" fmla="*/ 591451 h 2464379"/>
              <a:gd name="connsiteX16" fmla="*/ 0 w 1261399"/>
              <a:gd name="connsiteY16" fmla="*/ 0 h 246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61399" h="2464379" fill="none" extrusionOk="0">
                <a:moveTo>
                  <a:pt x="0" y="0"/>
                </a:moveTo>
                <a:cubicBezTo>
                  <a:pt x="176768" y="-48930"/>
                  <a:pt x="298288" y="11015"/>
                  <a:pt x="420466" y="0"/>
                </a:cubicBezTo>
                <a:cubicBezTo>
                  <a:pt x="542644" y="-11015"/>
                  <a:pt x="645073" y="47808"/>
                  <a:pt x="853547" y="0"/>
                </a:cubicBezTo>
                <a:cubicBezTo>
                  <a:pt x="1062021" y="-47808"/>
                  <a:pt x="1070731" y="2761"/>
                  <a:pt x="1261399" y="0"/>
                </a:cubicBezTo>
                <a:cubicBezTo>
                  <a:pt x="1302186" y="240969"/>
                  <a:pt x="1230025" y="342395"/>
                  <a:pt x="1261399" y="517520"/>
                </a:cubicBezTo>
                <a:cubicBezTo>
                  <a:pt x="1292773" y="692645"/>
                  <a:pt x="1243308" y="843841"/>
                  <a:pt x="1261399" y="961108"/>
                </a:cubicBezTo>
                <a:cubicBezTo>
                  <a:pt x="1279490" y="1078375"/>
                  <a:pt x="1247946" y="1294571"/>
                  <a:pt x="1261399" y="1453984"/>
                </a:cubicBezTo>
                <a:cubicBezTo>
                  <a:pt x="1274852" y="1613397"/>
                  <a:pt x="1226488" y="1704768"/>
                  <a:pt x="1261399" y="1872928"/>
                </a:cubicBezTo>
                <a:cubicBezTo>
                  <a:pt x="1296310" y="2041088"/>
                  <a:pt x="1206119" y="2188094"/>
                  <a:pt x="1261399" y="2464379"/>
                </a:cubicBezTo>
                <a:cubicBezTo>
                  <a:pt x="1063321" y="2474294"/>
                  <a:pt x="1027278" y="2436168"/>
                  <a:pt x="828319" y="2464379"/>
                </a:cubicBezTo>
                <a:cubicBezTo>
                  <a:pt x="629360" y="2492590"/>
                  <a:pt x="591815" y="2459333"/>
                  <a:pt x="407852" y="2464379"/>
                </a:cubicBezTo>
                <a:cubicBezTo>
                  <a:pt x="223889" y="2469425"/>
                  <a:pt x="91551" y="2446031"/>
                  <a:pt x="0" y="2464379"/>
                </a:cubicBezTo>
                <a:cubicBezTo>
                  <a:pt x="-11552" y="2324526"/>
                  <a:pt x="49668" y="2213191"/>
                  <a:pt x="0" y="2045435"/>
                </a:cubicBezTo>
                <a:cubicBezTo>
                  <a:pt x="-49668" y="1877679"/>
                  <a:pt x="47393" y="1751024"/>
                  <a:pt x="0" y="1552559"/>
                </a:cubicBezTo>
                <a:cubicBezTo>
                  <a:pt x="-47393" y="1354094"/>
                  <a:pt x="41970" y="1285409"/>
                  <a:pt x="0" y="1133614"/>
                </a:cubicBezTo>
                <a:cubicBezTo>
                  <a:pt x="-41970" y="981820"/>
                  <a:pt x="31989" y="761688"/>
                  <a:pt x="0" y="591451"/>
                </a:cubicBezTo>
                <a:cubicBezTo>
                  <a:pt x="-31989" y="421214"/>
                  <a:pt x="49920" y="129542"/>
                  <a:pt x="0" y="0"/>
                </a:cubicBezTo>
                <a:close/>
              </a:path>
              <a:path w="1261399" h="2464379" stroke="0" extrusionOk="0">
                <a:moveTo>
                  <a:pt x="0" y="0"/>
                </a:moveTo>
                <a:cubicBezTo>
                  <a:pt x="119439" y="-16960"/>
                  <a:pt x="266933" y="33334"/>
                  <a:pt x="395238" y="0"/>
                </a:cubicBezTo>
                <a:cubicBezTo>
                  <a:pt x="523543" y="-33334"/>
                  <a:pt x="644506" y="23525"/>
                  <a:pt x="777863" y="0"/>
                </a:cubicBezTo>
                <a:cubicBezTo>
                  <a:pt x="911220" y="-23525"/>
                  <a:pt x="1093092" y="10682"/>
                  <a:pt x="1261399" y="0"/>
                </a:cubicBezTo>
                <a:cubicBezTo>
                  <a:pt x="1287824" y="168750"/>
                  <a:pt x="1208372" y="319205"/>
                  <a:pt x="1261399" y="468232"/>
                </a:cubicBezTo>
                <a:cubicBezTo>
                  <a:pt x="1314426" y="617259"/>
                  <a:pt x="1233998" y="709897"/>
                  <a:pt x="1261399" y="936464"/>
                </a:cubicBezTo>
                <a:cubicBezTo>
                  <a:pt x="1288800" y="1163031"/>
                  <a:pt x="1218418" y="1295837"/>
                  <a:pt x="1261399" y="1453984"/>
                </a:cubicBezTo>
                <a:cubicBezTo>
                  <a:pt x="1304380" y="1612131"/>
                  <a:pt x="1234352" y="1854365"/>
                  <a:pt x="1261399" y="1996147"/>
                </a:cubicBezTo>
                <a:cubicBezTo>
                  <a:pt x="1288446" y="2137929"/>
                  <a:pt x="1241598" y="2303971"/>
                  <a:pt x="1261399" y="2464379"/>
                </a:cubicBezTo>
                <a:cubicBezTo>
                  <a:pt x="1112211" y="2502818"/>
                  <a:pt x="995457" y="2463579"/>
                  <a:pt x="866161" y="2464379"/>
                </a:cubicBezTo>
                <a:cubicBezTo>
                  <a:pt x="736865" y="2465179"/>
                  <a:pt x="608694" y="2431821"/>
                  <a:pt x="470922" y="2464379"/>
                </a:cubicBezTo>
                <a:cubicBezTo>
                  <a:pt x="333150" y="2496937"/>
                  <a:pt x="125711" y="2429427"/>
                  <a:pt x="0" y="2464379"/>
                </a:cubicBezTo>
                <a:cubicBezTo>
                  <a:pt x="-17425" y="2321083"/>
                  <a:pt x="27488" y="2097316"/>
                  <a:pt x="0" y="1922216"/>
                </a:cubicBezTo>
                <a:cubicBezTo>
                  <a:pt x="-27488" y="1747116"/>
                  <a:pt x="32062" y="1601653"/>
                  <a:pt x="0" y="1380052"/>
                </a:cubicBezTo>
                <a:cubicBezTo>
                  <a:pt x="-32062" y="1158451"/>
                  <a:pt x="27025" y="1060091"/>
                  <a:pt x="0" y="961108"/>
                </a:cubicBezTo>
                <a:cubicBezTo>
                  <a:pt x="-27025" y="862125"/>
                  <a:pt x="32283" y="658848"/>
                  <a:pt x="0" y="492876"/>
                </a:cubicBezTo>
                <a:cubicBezTo>
                  <a:pt x="-32283" y="326904"/>
                  <a:pt x="6358" y="180851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14997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429204-29B1-76CF-60FC-A3CBE8DBB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43" r="53931"/>
          <a:stretch/>
        </p:blipFill>
        <p:spPr>
          <a:xfrm>
            <a:off x="1827276" y="831394"/>
            <a:ext cx="1508760" cy="2903472"/>
          </a:xfrm>
          <a:custGeom>
            <a:avLst/>
            <a:gdLst>
              <a:gd name="connsiteX0" fmla="*/ 0 w 1508760"/>
              <a:gd name="connsiteY0" fmla="*/ 0 h 2903472"/>
              <a:gd name="connsiteX1" fmla="*/ 502920 w 1508760"/>
              <a:gd name="connsiteY1" fmla="*/ 0 h 2903472"/>
              <a:gd name="connsiteX2" fmla="*/ 1020928 w 1508760"/>
              <a:gd name="connsiteY2" fmla="*/ 0 h 2903472"/>
              <a:gd name="connsiteX3" fmla="*/ 1508760 w 1508760"/>
              <a:gd name="connsiteY3" fmla="*/ 0 h 2903472"/>
              <a:gd name="connsiteX4" fmla="*/ 1508760 w 1508760"/>
              <a:gd name="connsiteY4" fmla="*/ 609729 h 2903472"/>
              <a:gd name="connsiteX5" fmla="*/ 1508760 w 1508760"/>
              <a:gd name="connsiteY5" fmla="*/ 1132354 h 2903472"/>
              <a:gd name="connsiteX6" fmla="*/ 1508760 w 1508760"/>
              <a:gd name="connsiteY6" fmla="*/ 1713048 h 2903472"/>
              <a:gd name="connsiteX7" fmla="*/ 1508760 w 1508760"/>
              <a:gd name="connsiteY7" fmla="*/ 2206639 h 2903472"/>
              <a:gd name="connsiteX8" fmla="*/ 1508760 w 1508760"/>
              <a:gd name="connsiteY8" fmla="*/ 2903472 h 2903472"/>
              <a:gd name="connsiteX9" fmla="*/ 990752 w 1508760"/>
              <a:gd name="connsiteY9" fmla="*/ 2903472 h 2903472"/>
              <a:gd name="connsiteX10" fmla="*/ 487832 w 1508760"/>
              <a:gd name="connsiteY10" fmla="*/ 2903472 h 2903472"/>
              <a:gd name="connsiteX11" fmla="*/ 0 w 1508760"/>
              <a:gd name="connsiteY11" fmla="*/ 2903472 h 2903472"/>
              <a:gd name="connsiteX12" fmla="*/ 0 w 1508760"/>
              <a:gd name="connsiteY12" fmla="*/ 2409882 h 2903472"/>
              <a:gd name="connsiteX13" fmla="*/ 0 w 1508760"/>
              <a:gd name="connsiteY13" fmla="*/ 1829187 h 2903472"/>
              <a:gd name="connsiteX14" fmla="*/ 0 w 1508760"/>
              <a:gd name="connsiteY14" fmla="*/ 1335597 h 2903472"/>
              <a:gd name="connsiteX15" fmla="*/ 0 w 1508760"/>
              <a:gd name="connsiteY15" fmla="*/ 696833 h 2903472"/>
              <a:gd name="connsiteX16" fmla="*/ 0 w 1508760"/>
              <a:gd name="connsiteY16" fmla="*/ 0 h 29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08760" h="2903472" fill="none" extrusionOk="0">
                <a:moveTo>
                  <a:pt x="0" y="0"/>
                </a:moveTo>
                <a:cubicBezTo>
                  <a:pt x="228687" y="-18136"/>
                  <a:pt x="261491" y="25528"/>
                  <a:pt x="502920" y="0"/>
                </a:cubicBezTo>
                <a:cubicBezTo>
                  <a:pt x="744349" y="-25528"/>
                  <a:pt x="767283" y="30723"/>
                  <a:pt x="1020928" y="0"/>
                </a:cubicBezTo>
                <a:cubicBezTo>
                  <a:pt x="1274573" y="-30723"/>
                  <a:pt x="1288124" y="14954"/>
                  <a:pt x="1508760" y="0"/>
                </a:cubicBezTo>
                <a:cubicBezTo>
                  <a:pt x="1564657" y="252173"/>
                  <a:pt x="1459528" y="401429"/>
                  <a:pt x="1508760" y="609729"/>
                </a:cubicBezTo>
                <a:cubicBezTo>
                  <a:pt x="1557992" y="818029"/>
                  <a:pt x="1474304" y="949018"/>
                  <a:pt x="1508760" y="1132354"/>
                </a:cubicBezTo>
                <a:cubicBezTo>
                  <a:pt x="1543216" y="1315690"/>
                  <a:pt x="1447821" y="1452701"/>
                  <a:pt x="1508760" y="1713048"/>
                </a:cubicBezTo>
                <a:cubicBezTo>
                  <a:pt x="1569699" y="1973395"/>
                  <a:pt x="1481299" y="1975792"/>
                  <a:pt x="1508760" y="2206639"/>
                </a:cubicBezTo>
                <a:cubicBezTo>
                  <a:pt x="1536221" y="2437486"/>
                  <a:pt x="1491471" y="2682848"/>
                  <a:pt x="1508760" y="2903472"/>
                </a:cubicBezTo>
                <a:cubicBezTo>
                  <a:pt x="1293267" y="2914788"/>
                  <a:pt x="1213523" y="2845299"/>
                  <a:pt x="990752" y="2903472"/>
                </a:cubicBezTo>
                <a:cubicBezTo>
                  <a:pt x="767981" y="2961645"/>
                  <a:pt x="622520" y="2856882"/>
                  <a:pt x="487832" y="2903472"/>
                </a:cubicBezTo>
                <a:cubicBezTo>
                  <a:pt x="353144" y="2950062"/>
                  <a:pt x="124281" y="2861581"/>
                  <a:pt x="0" y="2903472"/>
                </a:cubicBezTo>
                <a:cubicBezTo>
                  <a:pt x="-5434" y="2685628"/>
                  <a:pt x="40202" y="2630090"/>
                  <a:pt x="0" y="2409882"/>
                </a:cubicBezTo>
                <a:cubicBezTo>
                  <a:pt x="-40202" y="2189674"/>
                  <a:pt x="6366" y="2062400"/>
                  <a:pt x="0" y="1829187"/>
                </a:cubicBezTo>
                <a:cubicBezTo>
                  <a:pt x="-6366" y="1595974"/>
                  <a:pt x="20939" y="1437548"/>
                  <a:pt x="0" y="1335597"/>
                </a:cubicBezTo>
                <a:cubicBezTo>
                  <a:pt x="-20939" y="1233646"/>
                  <a:pt x="38428" y="996648"/>
                  <a:pt x="0" y="696833"/>
                </a:cubicBezTo>
                <a:cubicBezTo>
                  <a:pt x="-38428" y="397018"/>
                  <a:pt x="46474" y="216026"/>
                  <a:pt x="0" y="0"/>
                </a:cubicBezTo>
                <a:close/>
              </a:path>
              <a:path w="1508760" h="2903472" stroke="0" extrusionOk="0">
                <a:moveTo>
                  <a:pt x="0" y="0"/>
                </a:moveTo>
                <a:cubicBezTo>
                  <a:pt x="177733" y="-17222"/>
                  <a:pt x="277727" y="8971"/>
                  <a:pt x="472745" y="0"/>
                </a:cubicBezTo>
                <a:cubicBezTo>
                  <a:pt x="667764" y="-8971"/>
                  <a:pt x="785555" y="39854"/>
                  <a:pt x="930402" y="0"/>
                </a:cubicBezTo>
                <a:cubicBezTo>
                  <a:pt x="1075249" y="-39854"/>
                  <a:pt x="1350104" y="61520"/>
                  <a:pt x="1508760" y="0"/>
                </a:cubicBezTo>
                <a:cubicBezTo>
                  <a:pt x="1555227" y="181599"/>
                  <a:pt x="1482881" y="380737"/>
                  <a:pt x="1508760" y="551660"/>
                </a:cubicBezTo>
                <a:cubicBezTo>
                  <a:pt x="1534639" y="722583"/>
                  <a:pt x="1492952" y="869484"/>
                  <a:pt x="1508760" y="1103319"/>
                </a:cubicBezTo>
                <a:cubicBezTo>
                  <a:pt x="1524568" y="1337154"/>
                  <a:pt x="1461191" y="1569961"/>
                  <a:pt x="1508760" y="1713048"/>
                </a:cubicBezTo>
                <a:cubicBezTo>
                  <a:pt x="1556329" y="1856135"/>
                  <a:pt x="1451390" y="2103652"/>
                  <a:pt x="1508760" y="2351812"/>
                </a:cubicBezTo>
                <a:cubicBezTo>
                  <a:pt x="1566130" y="2599972"/>
                  <a:pt x="1493012" y="2726298"/>
                  <a:pt x="1508760" y="2903472"/>
                </a:cubicBezTo>
                <a:cubicBezTo>
                  <a:pt x="1390575" y="2934493"/>
                  <a:pt x="1157488" y="2850694"/>
                  <a:pt x="1036015" y="2903472"/>
                </a:cubicBezTo>
                <a:cubicBezTo>
                  <a:pt x="914542" y="2956250"/>
                  <a:pt x="773635" y="2879789"/>
                  <a:pt x="563270" y="2903472"/>
                </a:cubicBezTo>
                <a:cubicBezTo>
                  <a:pt x="352905" y="2927155"/>
                  <a:pt x="148083" y="2837235"/>
                  <a:pt x="0" y="2903472"/>
                </a:cubicBezTo>
                <a:cubicBezTo>
                  <a:pt x="-66989" y="2725511"/>
                  <a:pt x="74219" y="2468810"/>
                  <a:pt x="0" y="2264708"/>
                </a:cubicBezTo>
                <a:cubicBezTo>
                  <a:pt x="-74219" y="2060606"/>
                  <a:pt x="54530" y="1868069"/>
                  <a:pt x="0" y="1625944"/>
                </a:cubicBezTo>
                <a:cubicBezTo>
                  <a:pt x="-54530" y="1383819"/>
                  <a:pt x="57507" y="1297894"/>
                  <a:pt x="0" y="1132354"/>
                </a:cubicBezTo>
                <a:cubicBezTo>
                  <a:pt x="-57507" y="966814"/>
                  <a:pt x="41902" y="737878"/>
                  <a:pt x="0" y="580694"/>
                </a:cubicBezTo>
                <a:cubicBezTo>
                  <a:pt x="-41902" y="423510"/>
                  <a:pt x="25912" y="228752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14997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AA4A31-D730-F859-CE00-6F6D32124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17" r="25956"/>
          <a:stretch/>
        </p:blipFill>
        <p:spPr>
          <a:xfrm>
            <a:off x="3116768" y="2283130"/>
            <a:ext cx="1508761" cy="2903472"/>
          </a:xfrm>
          <a:custGeom>
            <a:avLst/>
            <a:gdLst>
              <a:gd name="connsiteX0" fmla="*/ 0 w 1508761"/>
              <a:gd name="connsiteY0" fmla="*/ 0 h 2903472"/>
              <a:gd name="connsiteX1" fmla="*/ 502920 w 1508761"/>
              <a:gd name="connsiteY1" fmla="*/ 0 h 2903472"/>
              <a:gd name="connsiteX2" fmla="*/ 1020928 w 1508761"/>
              <a:gd name="connsiteY2" fmla="*/ 0 h 2903472"/>
              <a:gd name="connsiteX3" fmla="*/ 1508761 w 1508761"/>
              <a:gd name="connsiteY3" fmla="*/ 0 h 2903472"/>
              <a:gd name="connsiteX4" fmla="*/ 1508761 w 1508761"/>
              <a:gd name="connsiteY4" fmla="*/ 609729 h 2903472"/>
              <a:gd name="connsiteX5" fmla="*/ 1508761 w 1508761"/>
              <a:gd name="connsiteY5" fmla="*/ 1132354 h 2903472"/>
              <a:gd name="connsiteX6" fmla="*/ 1508761 w 1508761"/>
              <a:gd name="connsiteY6" fmla="*/ 1713048 h 2903472"/>
              <a:gd name="connsiteX7" fmla="*/ 1508761 w 1508761"/>
              <a:gd name="connsiteY7" fmla="*/ 2206639 h 2903472"/>
              <a:gd name="connsiteX8" fmla="*/ 1508761 w 1508761"/>
              <a:gd name="connsiteY8" fmla="*/ 2903472 h 2903472"/>
              <a:gd name="connsiteX9" fmla="*/ 990753 w 1508761"/>
              <a:gd name="connsiteY9" fmla="*/ 2903472 h 2903472"/>
              <a:gd name="connsiteX10" fmla="*/ 487833 w 1508761"/>
              <a:gd name="connsiteY10" fmla="*/ 2903472 h 2903472"/>
              <a:gd name="connsiteX11" fmla="*/ 0 w 1508761"/>
              <a:gd name="connsiteY11" fmla="*/ 2903472 h 2903472"/>
              <a:gd name="connsiteX12" fmla="*/ 0 w 1508761"/>
              <a:gd name="connsiteY12" fmla="*/ 2409882 h 2903472"/>
              <a:gd name="connsiteX13" fmla="*/ 0 w 1508761"/>
              <a:gd name="connsiteY13" fmla="*/ 1829187 h 2903472"/>
              <a:gd name="connsiteX14" fmla="*/ 0 w 1508761"/>
              <a:gd name="connsiteY14" fmla="*/ 1335597 h 2903472"/>
              <a:gd name="connsiteX15" fmla="*/ 0 w 1508761"/>
              <a:gd name="connsiteY15" fmla="*/ 696833 h 2903472"/>
              <a:gd name="connsiteX16" fmla="*/ 0 w 1508761"/>
              <a:gd name="connsiteY16" fmla="*/ 0 h 29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08761" h="2903472" fill="none" extrusionOk="0">
                <a:moveTo>
                  <a:pt x="0" y="0"/>
                </a:moveTo>
                <a:cubicBezTo>
                  <a:pt x="228687" y="-18136"/>
                  <a:pt x="261491" y="25528"/>
                  <a:pt x="502920" y="0"/>
                </a:cubicBezTo>
                <a:cubicBezTo>
                  <a:pt x="744349" y="-25528"/>
                  <a:pt x="767283" y="30723"/>
                  <a:pt x="1020928" y="0"/>
                </a:cubicBezTo>
                <a:cubicBezTo>
                  <a:pt x="1274573" y="-30723"/>
                  <a:pt x="1279859" y="13008"/>
                  <a:pt x="1508761" y="0"/>
                </a:cubicBezTo>
                <a:cubicBezTo>
                  <a:pt x="1564658" y="252173"/>
                  <a:pt x="1459529" y="401429"/>
                  <a:pt x="1508761" y="609729"/>
                </a:cubicBezTo>
                <a:cubicBezTo>
                  <a:pt x="1557993" y="818029"/>
                  <a:pt x="1474305" y="949018"/>
                  <a:pt x="1508761" y="1132354"/>
                </a:cubicBezTo>
                <a:cubicBezTo>
                  <a:pt x="1543217" y="1315690"/>
                  <a:pt x="1447822" y="1452701"/>
                  <a:pt x="1508761" y="1713048"/>
                </a:cubicBezTo>
                <a:cubicBezTo>
                  <a:pt x="1569700" y="1973395"/>
                  <a:pt x="1481300" y="1975792"/>
                  <a:pt x="1508761" y="2206639"/>
                </a:cubicBezTo>
                <a:cubicBezTo>
                  <a:pt x="1536222" y="2437486"/>
                  <a:pt x="1491472" y="2682848"/>
                  <a:pt x="1508761" y="2903472"/>
                </a:cubicBezTo>
                <a:cubicBezTo>
                  <a:pt x="1293268" y="2914788"/>
                  <a:pt x="1213524" y="2845299"/>
                  <a:pt x="990753" y="2903472"/>
                </a:cubicBezTo>
                <a:cubicBezTo>
                  <a:pt x="767982" y="2961645"/>
                  <a:pt x="622521" y="2856882"/>
                  <a:pt x="487833" y="2903472"/>
                </a:cubicBezTo>
                <a:cubicBezTo>
                  <a:pt x="353145" y="2950062"/>
                  <a:pt x="131731" y="2866205"/>
                  <a:pt x="0" y="2903472"/>
                </a:cubicBezTo>
                <a:cubicBezTo>
                  <a:pt x="-5434" y="2685628"/>
                  <a:pt x="40202" y="2630090"/>
                  <a:pt x="0" y="2409882"/>
                </a:cubicBezTo>
                <a:cubicBezTo>
                  <a:pt x="-40202" y="2189674"/>
                  <a:pt x="6366" y="2062400"/>
                  <a:pt x="0" y="1829187"/>
                </a:cubicBezTo>
                <a:cubicBezTo>
                  <a:pt x="-6366" y="1595974"/>
                  <a:pt x="20939" y="1437548"/>
                  <a:pt x="0" y="1335597"/>
                </a:cubicBezTo>
                <a:cubicBezTo>
                  <a:pt x="-20939" y="1233646"/>
                  <a:pt x="38428" y="996648"/>
                  <a:pt x="0" y="696833"/>
                </a:cubicBezTo>
                <a:cubicBezTo>
                  <a:pt x="-38428" y="397018"/>
                  <a:pt x="46474" y="216026"/>
                  <a:pt x="0" y="0"/>
                </a:cubicBezTo>
                <a:close/>
              </a:path>
              <a:path w="1508761" h="2903472" stroke="0" extrusionOk="0">
                <a:moveTo>
                  <a:pt x="0" y="0"/>
                </a:moveTo>
                <a:cubicBezTo>
                  <a:pt x="177733" y="-17222"/>
                  <a:pt x="277727" y="8971"/>
                  <a:pt x="472745" y="0"/>
                </a:cubicBezTo>
                <a:cubicBezTo>
                  <a:pt x="667764" y="-8971"/>
                  <a:pt x="782449" y="31337"/>
                  <a:pt x="930403" y="0"/>
                </a:cubicBezTo>
                <a:cubicBezTo>
                  <a:pt x="1078357" y="-31337"/>
                  <a:pt x="1350105" y="61520"/>
                  <a:pt x="1508761" y="0"/>
                </a:cubicBezTo>
                <a:cubicBezTo>
                  <a:pt x="1555228" y="181599"/>
                  <a:pt x="1482882" y="380737"/>
                  <a:pt x="1508761" y="551660"/>
                </a:cubicBezTo>
                <a:cubicBezTo>
                  <a:pt x="1534640" y="722583"/>
                  <a:pt x="1492953" y="869484"/>
                  <a:pt x="1508761" y="1103319"/>
                </a:cubicBezTo>
                <a:cubicBezTo>
                  <a:pt x="1524569" y="1337154"/>
                  <a:pt x="1461192" y="1569961"/>
                  <a:pt x="1508761" y="1713048"/>
                </a:cubicBezTo>
                <a:cubicBezTo>
                  <a:pt x="1556330" y="1856135"/>
                  <a:pt x="1451391" y="2103652"/>
                  <a:pt x="1508761" y="2351812"/>
                </a:cubicBezTo>
                <a:cubicBezTo>
                  <a:pt x="1566131" y="2599972"/>
                  <a:pt x="1493013" y="2726298"/>
                  <a:pt x="1508761" y="2903472"/>
                </a:cubicBezTo>
                <a:cubicBezTo>
                  <a:pt x="1390576" y="2934493"/>
                  <a:pt x="1157489" y="2850694"/>
                  <a:pt x="1036016" y="2903472"/>
                </a:cubicBezTo>
                <a:cubicBezTo>
                  <a:pt x="914543" y="2956250"/>
                  <a:pt x="773636" y="2879789"/>
                  <a:pt x="563271" y="2903472"/>
                </a:cubicBezTo>
                <a:cubicBezTo>
                  <a:pt x="352906" y="2927155"/>
                  <a:pt x="149342" y="2843203"/>
                  <a:pt x="0" y="2903472"/>
                </a:cubicBezTo>
                <a:cubicBezTo>
                  <a:pt x="-66989" y="2725511"/>
                  <a:pt x="74219" y="2468810"/>
                  <a:pt x="0" y="2264708"/>
                </a:cubicBezTo>
                <a:cubicBezTo>
                  <a:pt x="-74219" y="2060606"/>
                  <a:pt x="54530" y="1868069"/>
                  <a:pt x="0" y="1625944"/>
                </a:cubicBezTo>
                <a:cubicBezTo>
                  <a:pt x="-54530" y="1383819"/>
                  <a:pt x="57507" y="1297894"/>
                  <a:pt x="0" y="1132354"/>
                </a:cubicBezTo>
                <a:cubicBezTo>
                  <a:pt x="-57507" y="966814"/>
                  <a:pt x="41902" y="737878"/>
                  <a:pt x="0" y="580694"/>
                </a:cubicBezTo>
                <a:cubicBezTo>
                  <a:pt x="-41902" y="423510"/>
                  <a:pt x="25912" y="228752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14997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3F60DC-F879-1876-8490-EE7458B3D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73"/>
          <a:stretch/>
        </p:blipFill>
        <p:spPr>
          <a:xfrm>
            <a:off x="4317109" y="3734866"/>
            <a:ext cx="1508761" cy="2903472"/>
          </a:xfrm>
          <a:custGeom>
            <a:avLst/>
            <a:gdLst>
              <a:gd name="connsiteX0" fmla="*/ 0 w 1508761"/>
              <a:gd name="connsiteY0" fmla="*/ 0 h 2903472"/>
              <a:gd name="connsiteX1" fmla="*/ 502920 w 1508761"/>
              <a:gd name="connsiteY1" fmla="*/ 0 h 2903472"/>
              <a:gd name="connsiteX2" fmla="*/ 1020928 w 1508761"/>
              <a:gd name="connsiteY2" fmla="*/ 0 h 2903472"/>
              <a:gd name="connsiteX3" fmla="*/ 1508761 w 1508761"/>
              <a:gd name="connsiteY3" fmla="*/ 0 h 2903472"/>
              <a:gd name="connsiteX4" fmla="*/ 1508761 w 1508761"/>
              <a:gd name="connsiteY4" fmla="*/ 609729 h 2903472"/>
              <a:gd name="connsiteX5" fmla="*/ 1508761 w 1508761"/>
              <a:gd name="connsiteY5" fmla="*/ 1132354 h 2903472"/>
              <a:gd name="connsiteX6" fmla="*/ 1508761 w 1508761"/>
              <a:gd name="connsiteY6" fmla="*/ 1713048 h 2903472"/>
              <a:gd name="connsiteX7" fmla="*/ 1508761 w 1508761"/>
              <a:gd name="connsiteY7" fmla="*/ 2206639 h 2903472"/>
              <a:gd name="connsiteX8" fmla="*/ 1508761 w 1508761"/>
              <a:gd name="connsiteY8" fmla="*/ 2903472 h 2903472"/>
              <a:gd name="connsiteX9" fmla="*/ 990753 w 1508761"/>
              <a:gd name="connsiteY9" fmla="*/ 2903472 h 2903472"/>
              <a:gd name="connsiteX10" fmla="*/ 487833 w 1508761"/>
              <a:gd name="connsiteY10" fmla="*/ 2903472 h 2903472"/>
              <a:gd name="connsiteX11" fmla="*/ 0 w 1508761"/>
              <a:gd name="connsiteY11" fmla="*/ 2903472 h 2903472"/>
              <a:gd name="connsiteX12" fmla="*/ 0 w 1508761"/>
              <a:gd name="connsiteY12" fmla="*/ 2409882 h 2903472"/>
              <a:gd name="connsiteX13" fmla="*/ 0 w 1508761"/>
              <a:gd name="connsiteY13" fmla="*/ 1829187 h 2903472"/>
              <a:gd name="connsiteX14" fmla="*/ 0 w 1508761"/>
              <a:gd name="connsiteY14" fmla="*/ 1335597 h 2903472"/>
              <a:gd name="connsiteX15" fmla="*/ 0 w 1508761"/>
              <a:gd name="connsiteY15" fmla="*/ 696833 h 2903472"/>
              <a:gd name="connsiteX16" fmla="*/ 0 w 1508761"/>
              <a:gd name="connsiteY16" fmla="*/ 0 h 29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08761" h="2903472" fill="none" extrusionOk="0">
                <a:moveTo>
                  <a:pt x="0" y="0"/>
                </a:moveTo>
                <a:cubicBezTo>
                  <a:pt x="228687" y="-18136"/>
                  <a:pt x="261491" y="25528"/>
                  <a:pt x="502920" y="0"/>
                </a:cubicBezTo>
                <a:cubicBezTo>
                  <a:pt x="744349" y="-25528"/>
                  <a:pt x="767283" y="30723"/>
                  <a:pt x="1020928" y="0"/>
                </a:cubicBezTo>
                <a:cubicBezTo>
                  <a:pt x="1274573" y="-30723"/>
                  <a:pt x="1279859" y="13008"/>
                  <a:pt x="1508761" y="0"/>
                </a:cubicBezTo>
                <a:cubicBezTo>
                  <a:pt x="1564658" y="252173"/>
                  <a:pt x="1459529" y="401429"/>
                  <a:pt x="1508761" y="609729"/>
                </a:cubicBezTo>
                <a:cubicBezTo>
                  <a:pt x="1557993" y="818029"/>
                  <a:pt x="1474305" y="949018"/>
                  <a:pt x="1508761" y="1132354"/>
                </a:cubicBezTo>
                <a:cubicBezTo>
                  <a:pt x="1543217" y="1315690"/>
                  <a:pt x="1447822" y="1452701"/>
                  <a:pt x="1508761" y="1713048"/>
                </a:cubicBezTo>
                <a:cubicBezTo>
                  <a:pt x="1569700" y="1973395"/>
                  <a:pt x="1481300" y="1975792"/>
                  <a:pt x="1508761" y="2206639"/>
                </a:cubicBezTo>
                <a:cubicBezTo>
                  <a:pt x="1536222" y="2437486"/>
                  <a:pt x="1491472" y="2682848"/>
                  <a:pt x="1508761" y="2903472"/>
                </a:cubicBezTo>
                <a:cubicBezTo>
                  <a:pt x="1293268" y="2914788"/>
                  <a:pt x="1213524" y="2845299"/>
                  <a:pt x="990753" y="2903472"/>
                </a:cubicBezTo>
                <a:cubicBezTo>
                  <a:pt x="767982" y="2961645"/>
                  <a:pt x="622521" y="2856882"/>
                  <a:pt x="487833" y="2903472"/>
                </a:cubicBezTo>
                <a:cubicBezTo>
                  <a:pt x="353145" y="2950062"/>
                  <a:pt x="131731" y="2866205"/>
                  <a:pt x="0" y="2903472"/>
                </a:cubicBezTo>
                <a:cubicBezTo>
                  <a:pt x="-5434" y="2685628"/>
                  <a:pt x="40202" y="2630090"/>
                  <a:pt x="0" y="2409882"/>
                </a:cubicBezTo>
                <a:cubicBezTo>
                  <a:pt x="-40202" y="2189674"/>
                  <a:pt x="6366" y="2062400"/>
                  <a:pt x="0" y="1829187"/>
                </a:cubicBezTo>
                <a:cubicBezTo>
                  <a:pt x="-6366" y="1595974"/>
                  <a:pt x="20939" y="1437548"/>
                  <a:pt x="0" y="1335597"/>
                </a:cubicBezTo>
                <a:cubicBezTo>
                  <a:pt x="-20939" y="1233646"/>
                  <a:pt x="38428" y="996648"/>
                  <a:pt x="0" y="696833"/>
                </a:cubicBezTo>
                <a:cubicBezTo>
                  <a:pt x="-38428" y="397018"/>
                  <a:pt x="46474" y="216026"/>
                  <a:pt x="0" y="0"/>
                </a:cubicBezTo>
                <a:close/>
              </a:path>
              <a:path w="1508761" h="2903472" stroke="0" extrusionOk="0">
                <a:moveTo>
                  <a:pt x="0" y="0"/>
                </a:moveTo>
                <a:cubicBezTo>
                  <a:pt x="177733" y="-17222"/>
                  <a:pt x="277727" y="8971"/>
                  <a:pt x="472745" y="0"/>
                </a:cubicBezTo>
                <a:cubicBezTo>
                  <a:pt x="667764" y="-8971"/>
                  <a:pt x="782449" y="31337"/>
                  <a:pt x="930403" y="0"/>
                </a:cubicBezTo>
                <a:cubicBezTo>
                  <a:pt x="1078357" y="-31337"/>
                  <a:pt x="1350105" y="61520"/>
                  <a:pt x="1508761" y="0"/>
                </a:cubicBezTo>
                <a:cubicBezTo>
                  <a:pt x="1555228" y="181599"/>
                  <a:pt x="1482882" y="380737"/>
                  <a:pt x="1508761" y="551660"/>
                </a:cubicBezTo>
                <a:cubicBezTo>
                  <a:pt x="1534640" y="722583"/>
                  <a:pt x="1492953" y="869484"/>
                  <a:pt x="1508761" y="1103319"/>
                </a:cubicBezTo>
                <a:cubicBezTo>
                  <a:pt x="1524569" y="1337154"/>
                  <a:pt x="1461192" y="1569961"/>
                  <a:pt x="1508761" y="1713048"/>
                </a:cubicBezTo>
                <a:cubicBezTo>
                  <a:pt x="1556330" y="1856135"/>
                  <a:pt x="1451391" y="2103652"/>
                  <a:pt x="1508761" y="2351812"/>
                </a:cubicBezTo>
                <a:cubicBezTo>
                  <a:pt x="1566131" y="2599972"/>
                  <a:pt x="1493013" y="2726298"/>
                  <a:pt x="1508761" y="2903472"/>
                </a:cubicBezTo>
                <a:cubicBezTo>
                  <a:pt x="1390576" y="2934493"/>
                  <a:pt x="1157489" y="2850694"/>
                  <a:pt x="1036016" y="2903472"/>
                </a:cubicBezTo>
                <a:cubicBezTo>
                  <a:pt x="914543" y="2956250"/>
                  <a:pt x="773636" y="2879789"/>
                  <a:pt x="563271" y="2903472"/>
                </a:cubicBezTo>
                <a:cubicBezTo>
                  <a:pt x="352906" y="2927155"/>
                  <a:pt x="149342" y="2843203"/>
                  <a:pt x="0" y="2903472"/>
                </a:cubicBezTo>
                <a:cubicBezTo>
                  <a:pt x="-66989" y="2725511"/>
                  <a:pt x="74219" y="2468810"/>
                  <a:pt x="0" y="2264708"/>
                </a:cubicBezTo>
                <a:cubicBezTo>
                  <a:pt x="-74219" y="2060606"/>
                  <a:pt x="54530" y="1868069"/>
                  <a:pt x="0" y="1625944"/>
                </a:cubicBezTo>
                <a:cubicBezTo>
                  <a:pt x="-54530" y="1383819"/>
                  <a:pt x="57507" y="1297894"/>
                  <a:pt x="0" y="1132354"/>
                </a:cubicBezTo>
                <a:cubicBezTo>
                  <a:pt x="-57507" y="966814"/>
                  <a:pt x="41902" y="737878"/>
                  <a:pt x="0" y="580694"/>
                </a:cubicBezTo>
                <a:cubicBezTo>
                  <a:pt x="-41902" y="423510"/>
                  <a:pt x="25912" y="228752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14997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87050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2071573"/>
            <a:ext cx="5143385" cy="4237787"/>
          </a:xfrm>
          <a:custGeom>
            <a:avLst/>
            <a:gdLst>
              <a:gd name="connsiteX0" fmla="*/ 0 w 5143385"/>
              <a:gd name="connsiteY0" fmla="*/ 0 h 4237787"/>
              <a:gd name="connsiteX1" fmla="*/ 591489 w 5143385"/>
              <a:gd name="connsiteY1" fmla="*/ 0 h 4237787"/>
              <a:gd name="connsiteX2" fmla="*/ 1337280 w 5143385"/>
              <a:gd name="connsiteY2" fmla="*/ 0 h 4237787"/>
              <a:gd name="connsiteX3" fmla="*/ 1877336 w 5143385"/>
              <a:gd name="connsiteY3" fmla="*/ 0 h 4237787"/>
              <a:gd name="connsiteX4" fmla="*/ 2571693 w 5143385"/>
              <a:gd name="connsiteY4" fmla="*/ 0 h 4237787"/>
              <a:gd name="connsiteX5" fmla="*/ 3163182 w 5143385"/>
              <a:gd name="connsiteY5" fmla="*/ 0 h 4237787"/>
              <a:gd name="connsiteX6" fmla="*/ 3651803 w 5143385"/>
              <a:gd name="connsiteY6" fmla="*/ 0 h 4237787"/>
              <a:gd name="connsiteX7" fmla="*/ 4294726 w 5143385"/>
              <a:gd name="connsiteY7" fmla="*/ 0 h 4237787"/>
              <a:gd name="connsiteX8" fmla="*/ 5143385 w 5143385"/>
              <a:gd name="connsiteY8" fmla="*/ 0 h 4237787"/>
              <a:gd name="connsiteX9" fmla="*/ 5143385 w 5143385"/>
              <a:gd name="connsiteY9" fmla="*/ 690154 h 4237787"/>
              <a:gd name="connsiteX10" fmla="*/ 5143385 w 5143385"/>
              <a:gd name="connsiteY10" fmla="*/ 1168418 h 4237787"/>
              <a:gd name="connsiteX11" fmla="*/ 5143385 w 5143385"/>
              <a:gd name="connsiteY11" fmla="*/ 1816194 h 4237787"/>
              <a:gd name="connsiteX12" fmla="*/ 5143385 w 5143385"/>
              <a:gd name="connsiteY12" fmla="*/ 2294459 h 4237787"/>
              <a:gd name="connsiteX13" fmla="*/ 5143385 w 5143385"/>
              <a:gd name="connsiteY13" fmla="*/ 2899857 h 4237787"/>
              <a:gd name="connsiteX14" fmla="*/ 5143385 w 5143385"/>
              <a:gd name="connsiteY14" fmla="*/ 3420500 h 4237787"/>
              <a:gd name="connsiteX15" fmla="*/ 5143385 w 5143385"/>
              <a:gd name="connsiteY15" fmla="*/ 4237787 h 4237787"/>
              <a:gd name="connsiteX16" fmla="*/ 4654763 w 5143385"/>
              <a:gd name="connsiteY16" fmla="*/ 4237787 h 4237787"/>
              <a:gd name="connsiteX17" fmla="*/ 4011840 w 5143385"/>
              <a:gd name="connsiteY17" fmla="*/ 4237787 h 4237787"/>
              <a:gd name="connsiteX18" fmla="*/ 3317483 w 5143385"/>
              <a:gd name="connsiteY18" fmla="*/ 4237787 h 4237787"/>
              <a:gd name="connsiteX19" fmla="*/ 2777428 w 5143385"/>
              <a:gd name="connsiteY19" fmla="*/ 4237787 h 4237787"/>
              <a:gd name="connsiteX20" fmla="*/ 2288806 w 5143385"/>
              <a:gd name="connsiteY20" fmla="*/ 4237787 h 4237787"/>
              <a:gd name="connsiteX21" fmla="*/ 1594449 w 5143385"/>
              <a:gd name="connsiteY21" fmla="*/ 4237787 h 4237787"/>
              <a:gd name="connsiteX22" fmla="*/ 951526 w 5143385"/>
              <a:gd name="connsiteY22" fmla="*/ 4237787 h 4237787"/>
              <a:gd name="connsiteX23" fmla="*/ 0 w 5143385"/>
              <a:gd name="connsiteY23" fmla="*/ 4237787 h 4237787"/>
              <a:gd name="connsiteX24" fmla="*/ 0 w 5143385"/>
              <a:gd name="connsiteY24" fmla="*/ 3547633 h 4237787"/>
              <a:gd name="connsiteX25" fmla="*/ 0 w 5143385"/>
              <a:gd name="connsiteY25" fmla="*/ 2942235 h 4237787"/>
              <a:gd name="connsiteX26" fmla="*/ 0 w 5143385"/>
              <a:gd name="connsiteY26" fmla="*/ 2463970 h 4237787"/>
              <a:gd name="connsiteX27" fmla="*/ 0 w 5143385"/>
              <a:gd name="connsiteY27" fmla="*/ 1900950 h 4237787"/>
              <a:gd name="connsiteX28" fmla="*/ 0 w 5143385"/>
              <a:gd name="connsiteY28" fmla="*/ 1422686 h 4237787"/>
              <a:gd name="connsiteX29" fmla="*/ 0 w 5143385"/>
              <a:gd name="connsiteY29" fmla="*/ 902043 h 4237787"/>
              <a:gd name="connsiteX30" fmla="*/ 0 w 5143385"/>
              <a:gd name="connsiteY30" fmla="*/ 0 h 423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143385" h="4237787" fill="none" extrusionOk="0">
                <a:moveTo>
                  <a:pt x="0" y="0"/>
                </a:moveTo>
                <a:cubicBezTo>
                  <a:pt x="248669" y="-13182"/>
                  <a:pt x="404548" y="5782"/>
                  <a:pt x="591489" y="0"/>
                </a:cubicBezTo>
                <a:cubicBezTo>
                  <a:pt x="778430" y="-5782"/>
                  <a:pt x="1061640" y="-13157"/>
                  <a:pt x="1337280" y="0"/>
                </a:cubicBezTo>
                <a:cubicBezTo>
                  <a:pt x="1612920" y="13157"/>
                  <a:pt x="1703068" y="-7769"/>
                  <a:pt x="1877336" y="0"/>
                </a:cubicBezTo>
                <a:cubicBezTo>
                  <a:pt x="2051604" y="7769"/>
                  <a:pt x="2385523" y="33342"/>
                  <a:pt x="2571693" y="0"/>
                </a:cubicBezTo>
                <a:cubicBezTo>
                  <a:pt x="2757863" y="-33342"/>
                  <a:pt x="2977960" y="8633"/>
                  <a:pt x="3163182" y="0"/>
                </a:cubicBezTo>
                <a:cubicBezTo>
                  <a:pt x="3348404" y="-8633"/>
                  <a:pt x="3446199" y="-10337"/>
                  <a:pt x="3651803" y="0"/>
                </a:cubicBezTo>
                <a:cubicBezTo>
                  <a:pt x="3857407" y="10337"/>
                  <a:pt x="4042359" y="3721"/>
                  <a:pt x="4294726" y="0"/>
                </a:cubicBezTo>
                <a:cubicBezTo>
                  <a:pt x="4547093" y="-3721"/>
                  <a:pt x="4753556" y="-14758"/>
                  <a:pt x="5143385" y="0"/>
                </a:cubicBezTo>
                <a:cubicBezTo>
                  <a:pt x="5120830" y="185346"/>
                  <a:pt x="5158880" y="364083"/>
                  <a:pt x="5143385" y="690154"/>
                </a:cubicBezTo>
                <a:cubicBezTo>
                  <a:pt x="5127890" y="1016225"/>
                  <a:pt x="5146058" y="1014929"/>
                  <a:pt x="5143385" y="1168418"/>
                </a:cubicBezTo>
                <a:cubicBezTo>
                  <a:pt x="5140712" y="1321907"/>
                  <a:pt x="5140671" y="1644504"/>
                  <a:pt x="5143385" y="1816194"/>
                </a:cubicBezTo>
                <a:cubicBezTo>
                  <a:pt x="5146099" y="1987884"/>
                  <a:pt x="5123274" y="2114313"/>
                  <a:pt x="5143385" y="2294459"/>
                </a:cubicBezTo>
                <a:cubicBezTo>
                  <a:pt x="5163496" y="2474606"/>
                  <a:pt x="5122898" y="2740675"/>
                  <a:pt x="5143385" y="2899857"/>
                </a:cubicBezTo>
                <a:cubicBezTo>
                  <a:pt x="5163872" y="3059039"/>
                  <a:pt x="5145334" y="3212164"/>
                  <a:pt x="5143385" y="3420500"/>
                </a:cubicBezTo>
                <a:cubicBezTo>
                  <a:pt x="5141436" y="3628836"/>
                  <a:pt x="5142821" y="3924598"/>
                  <a:pt x="5143385" y="4237787"/>
                </a:cubicBezTo>
                <a:cubicBezTo>
                  <a:pt x="4900596" y="4247139"/>
                  <a:pt x="4804094" y="4234661"/>
                  <a:pt x="4654763" y="4237787"/>
                </a:cubicBezTo>
                <a:cubicBezTo>
                  <a:pt x="4505432" y="4240913"/>
                  <a:pt x="4219106" y="4262498"/>
                  <a:pt x="4011840" y="4237787"/>
                </a:cubicBezTo>
                <a:cubicBezTo>
                  <a:pt x="3804574" y="4213076"/>
                  <a:pt x="3488039" y="4257110"/>
                  <a:pt x="3317483" y="4237787"/>
                </a:cubicBezTo>
                <a:cubicBezTo>
                  <a:pt x="3146927" y="4218464"/>
                  <a:pt x="2926102" y="4251018"/>
                  <a:pt x="2777428" y="4237787"/>
                </a:cubicBezTo>
                <a:cubicBezTo>
                  <a:pt x="2628754" y="4224556"/>
                  <a:pt x="2417355" y="4249571"/>
                  <a:pt x="2288806" y="4237787"/>
                </a:cubicBezTo>
                <a:cubicBezTo>
                  <a:pt x="2160257" y="4226003"/>
                  <a:pt x="1838509" y="4262978"/>
                  <a:pt x="1594449" y="4237787"/>
                </a:cubicBezTo>
                <a:cubicBezTo>
                  <a:pt x="1350389" y="4212596"/>
                  <a:pt x="1213390" y="4264508"/>
                  <a:pt x="951526" y="4237787"/>
                </a:cubicBezTo>
                <a:cubicBezTo>
                  <a:pt x="689662" y="4211066"/>
                  <a:pt x="367647" y="4228483"/>
                  <a:pt x="0" y="4237787"/>
                </a:cubicBezTo>
                <a:cubicBezTo>
                  <a:pt x="-5268" y="4036856"/>
                  <a:pt x="-9645" y="3741511"/>
                  <a:pt x="0" y="3547633"/>
                </a:cubicBezTo>
                <a:cubicBezTo>
                  <a:pt x="9645" y="3353755"/>
                  <a:pt x="-17240" y="3153603"/>
                  <a:pt x="0" y="2942235"/>
                </a:cubicBezTo>
                <a:cubicBezTo>
                  <a:pt x="17240" y="2730867"/>
                  <a:pt x="21477" y="2636721"/>
                  <a:pt x="0" y="2463970"/>
                </a:cubicBezTo>
                <a:cubicBezTo>
                  <a:pt x="-21477" y="2291220"/>
                  <a:pt x="26810" y="2104500"/>
                  <a:pt x="0" y="1900950"/>
                </a:cubicBezTo>
                <a:cubicBezTo>
                  <a:pt x="-26810" y="1697400"/>
                  <a:pt x="-16270" y="1638634"/>
                  <a:pt x="0" y="1422686"/>
                </a:cubicBezTo>
                <a:cubicBezTo>
                  <a:pt x="16270" y="1206738"/>
                  <a:pt x="-4503" y="1077181"/>
                  <a:pt x="0" y="902043"/>
                </a:cubicBezTo>
                <a:cubicBezTo>
                  <a:pt x="4503" y="726905"/>
                  <a:pt x="31601" y="334936"/>
                  <a:pt x="0" y="0"/>
                </a:cubicBezTo>
                <a:close/>
              </a:path>
              <a:path w="5143385" h="4237787" stroke="0" extrusionOk="0">
                <a:moveTo>
                  <a:pt x="0" y="0"/>
                </a:moveTo>
                <a:cubicBezTo>
                  <a:pt x="154544" y="-12864"/>
                  <a:pt x="445156" y="-22260"/>
                  <a:pt x="591489" y="0"/>
                </a:cubicBezTo>
                <a:cubicBezTo>
                  <a:pt x="737822" y="22260"/>
                  <a:pt x="982025" y="-5869"/>
                  <a:pt x="1131545" y="0"/>
                </a:cubicBezTo>
                <a:cubicBezTo>
                  <a:pt x="1281065" y="5869"/>
                  <a:pt x="1512247" y="-17691"/>
                  <a:pt x="1620166" y="0"/>
                </a:cubicBezTo>
                <a:cubicBezTo>
                  <a:pt x="1728085" y="17691"/>
                  <a:pt x="1921722" y="-1543"/>
                  <a:pt x="2160222" y="0"/>
                </a:cubicBezTo>
                <a:cubicBezTo>
                  <a:pt x="2398722" y="1543"/>
                  <a:pt x="2572195" y="2565"/>
                  <a:pt x="2854579" y="0"/>
                </a:cubicBezTo>
                <a:cubicBezTo>
                  <a:pt x="3136963" y="-2565"/>
                  <a:pt x="3216924" y="-26590"/>
                  <a:pt x="3497502" y="0"/>
                </a:cubicBezTo>
                <a:cubicBezTo>
                  <a:pt x="3778080" y="26590"/>
                  <a:pt x="3841886" y="12574"/>
                  <a:pt x="3986123" y="0"/>
                </a:cubicBezTo>
                <a:cubicBezTo>
                  <a:pt x="4130360" y="-12574"/>
                  <a:pt x="4369847" y="-2329"/>
                  <a:pt x="4474745" y="0"/>
                </a:cubicBezTo>
                <a:cubicBezTo>
                  <a:pt x="4579643" y="2329"/>
                  <a:pt x="4870858" y="-24769"/>
                  <a:pt x="5143385" y="0"/>
                </a:cubicBezTo>
                <a:cubicBezTo>
                  <a:pt x="5137821" y="172439"/>
                  <a:pt x="5126581" y="500974"/>
                  <a:pt x="5143385" y="690154"/>
                </a:cubicBezTo>
                <a:cubicBezTo>
                  <a:pt x="5160189" y="879334"/>
                  <a:pt x="5152843" y="1183937"/>
                  <a:pt x="5143385" y="1380308"/>
                </a:cubicBezTo>
                <a:cubicBezTo>
                  <a:pt x="5133927" y="1576679"/>
                  <a:pt x="5111145" y="1813060"/>
                  <a:pt x="5143385" y="2028084"/>
                </a:cubicBezTo>
                <a:cubicBezTo>
                  <a:pt x="5175625" y="2243108"/>
                  <a:pt x="5115055" y="2398679"/>
                  <a:pt x="5143385" y="2675860"/>
                </a:cubicBezTo>
                <a:cubicBezTo>
                  <a:pt x="5171715" y="2953041"/>
                  <a:pt x="5145905" y="2991467"/>
                  <a:pt x="5143385" y="3154124"/>
                </a:cubicBezTo>
                <a:cubicBezTo>
                  <a:pt x="5140865" y="3316781"/>
                  <a:pt x="5130345" y="4014415"/>
                  <a:pt x="5143385" y="4237787"/>
                </a:cubicBezTo>
                <a:cubicBezTo>
                  <a:pt x="5026153" y="4248101"/>
                  <a:pt x="4808269" y="4232028"/>
                  <a:pt x="4603330" y="4237787"/>
                </a:cubicBezTo>
                <a:cubicBezTo>
                  <a:pt x="4398391" y="4243546"/>
                  <a:pt x="4233220" y="4216483"/>
                  <a:pt x="4063274" y="4237787"/>
                </a:cubicBezTo>
                <a:cubicBezTo>
                  <a:pt x="3893328" y="4259091"/>
                  <a:pt x="3536350" y="4245482"/>
                  <a:pt x="3317483" y="4237787"/>
                </a:cubicBezTo>
                <a:cubicBezTo>
                  <a:pt x="3098616" y="4230092"/>
                  <a:pt x="2967923" y="4217425"/>
                  <a:pt x="2777428" y="4237787"/>
                </a:cubicBezTo>
                <a:cubicBezTo>
                  <a:pt x="2586934" y="4258149"/>
                  <a:pt x="2355778" y="4257740"/>
                  <a:pt x="2185939" y="4237787"/>
                </a:cubicBezTo>
                <a:cubicBezTo>
                  <a:pt x="2016100" y="4217834"/>
                  <a:pt x="1790418" y="4211113"/>
                  <a:pt x="1645883" y="4237787"/>
                </a:cubicBezTo>
                <a:cubicBezTo>
                  <a:pt x="1501348" y="4264461"/>
                  <a:pt x="1109705" y="4273933"/>
                  <a:pt x="900092" y="4237787"/>
                </a:cubicBezTo>
                <a:cubicBezTo>
                  <a:pt x="690479" y="4201641"/>
                  <a:pt x="367116" y="4201715"/>
                  <a:pt x="0" y="4237787"/>
                </a:cubicBezTo>
                <a:cubicBezTo>
                  <a:pt x="-12645" y="4093135"/>
                  <a:pt x="6219" y="3884516"/>
                  <a:pt x="0" y="3674767"/>
                </a:cubicBezTo>
                <a:cubicBezTo>
                  <a:pt x="-6219" y="3465018"/>
                  <a:pt x="-16417" y="3336387"/>
                  <a:pt x="0" y="3154124"/>
                </a:cubicBezTo>
                <a:cubicBezTo>
                  <a:pt x="16417" y="2971861"/>
                  <a:pt x="-14584" y="2694618"/>
                  <a:pt x="0" y="2506348"/>
                </a:cubicBezTo>
                <a:cubicBezTo>
                  <a:pt x="14584" y="2318078"/>
                  <a:pt x="21879" y="2105637"/>
                  <a:pt x="0" y="1985706"/>
                </a:cubicBezTo>
                <a:cubicBezTo>
                  <a:pt x="-21879" y="1865775"/>
                  <a:pt x="27389" y="1599345"/>
                  <a:pt x="0" y="1337930"/>
                </a:cubicBezTo>
                <a:cubicBezTo>
                  <a:pt x="-27389" y="1076515"/>
                  <a:pt x="-2964" y="967031"/>
                  <a:pt x="0" y="774910"/>
                </a:cubicBezTo>
                <a:cubicBezTo>
                  <a:pt x="2964" y="582789"/>
                  <a:pt x="16606" y="313246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59666023">
                  <ask:type>
                    <ask:lineSketchFreehand/>
                  </ask:type>
                </ask:lineSketchStyleProps>
              </a:ext>
            </a:extLst>
          </a:ln>
        </p:spPr>
        <p:txBody>
          <a:bodyPr anchor="ctr"/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نوع المان ها تنها به اندازه ای</a:t>
            </a: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که نـــیاز دارند عــــرض صفحــــــه را</a:t>
            </a: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اشغال می کنند.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Vazir" panose="020B0603030804020204" pitchFamily="34" charset="-78"/>
                <a:ea typeface="+mn-ea"/>
                <a:cs typeface="Vazir" panose="020B0603030804020204" pitchFamily="34" charset="-78"/>
              </a:rPr>
              <a:t>Inline Elements</a:t>
            </a:r>
            <a:endParaRPr lang="fa-IR" sz="2400" dirty="0">
              <a:latin typeface="Vazir" panose="020B0603030804020204" pitchFamily="34" charset="-78"/>
              <a:ea typeface="+mn-ea"/>
              <a:cs typeface="Vazir" panose="020B0603030804020204" pitchFamily="34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F5E4A-EC64-A40C-FD5E-678CE866E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534"/>
          <a:stretch/>
        </p:blipFill>
        <p:spPr>
          <a:xfrm>
            <a:off x="950977" y="2586317"/>
            <a:ext cx="1335024" cy="3208298"/>
          </a:xfrm>
          <a:custGeom>
            <a:avLst/>
            <a:gdLst>
              <a:gd name="connsiteX0" fmla="*/ 0 w 1335024"/>
              <a:gd name="connsiteY0" fmla="*/ 0 h 3208298"/>
              <a:gd name="connsiteX1" fmla="*/ 627461 w 1335024"/>
              <a:gd name="connsiteY1" fmla="*/ 0 h 3208298"/>
              <a:gd name="connsiteX2" fmla="*/ 1335024 w 1335024"/>
              <a:gd name="connsiteY2" fmla="*/ 0 h 3208298"/>
              <a:gd name="connsiteX3" fmla="*/ 1335024 w 1335024"/>
              <a:gd name="connsiteY3" fmla="*/ 545411 h 3208298"/>
              <a:gd name="connsiteX4" fmla="*/ 1335024 w 1335024"/>
              <a:gd name="connsiteY4" fmla="*/ 1187070 h 3208298"/>
              <a:gd name="connsiteX5" fmla="*/ 1335024 w 1335024"/>
              <a:gd name="connsiteY5" fmla="*/ 1732481 h 3208298"/>
              <a:gd name="connsiteX6" fmla="*/ 1335024 w 1335024"/>
              <a:gd name="connsiteY6" fmla="*/ 2342058 h 3208298"/>
              <a:gd name="connsiteX7" fmla="*/ 1335024 w 1335024"/>
              <a:gd name="connsiteY7" fmla="*/ 3208298 h 3208298"/>
              <a:gd name="connsiteX8" fmla="*/ 694212 w 1335024"/>
              <a:gd name="connsiteY8" fmla="*/ 3208298 h 3208298"/>
              <a:gd name="connsiteX9" fmla="*/ 0 w 1335024"/>
              <a:gd name="connsiteY9" fmla="*/ 3208298 h 3208298"/>
              <a:gd name="connsiteX10" fmla="*/ 0 w 1335024"/>
              <a:gd name="connsiteY10" fmla="*/ 2630804 h 3208298"/>
              <a:gd name="connsiteX11" fmla="*/ 0 w 1335024"/>
              <a:gd name="connsiteY11" fmla="*/ 1989145 h 3208298"/>
              <a:gd name="connsiteX12" fmla="*/ 0 w 1335024"/>
              <a:gd name="connsiteY12" fmla="*/ 1315402 h 3208298"/>
              <a:gd name="connsiteX13" fmla="*/ 0 w 1335024"/>
              <a:gd name="connsiteY13" fmla="*/ 641660 h 3208298"/>
              <a:gd name="connsiteX14" fmla="*/ 0 w 1335024"/>
              <a:gd name="connsiteY14" fmla="*/ 0 h 320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5024" h="3208298" fill="none" extrusionOk="0">
                <a:moveTo>
                  <a:pt x="0" y="0"/>
                </a:moveTo>
                <a:cubicBezTo>
                  <a:pt x="152207" y="-26711"/>
                  <a:pt x="435655" y="-26723"/>
                  <a:pt x="627461" y="0"/>
                </a:cubicBezTo>
                <a:cubicBezTo>
                  <a:pt x="819267" y="26723"/>
                  <a:pt x="1095946" y="-24445"/>
                  <a:pt x="1335024" y="0"/>
                </a:cubicBezTo>
                <a:cubicBezTo>
                  <a:pt x="1361059" y="130981"/>
                  <a:pt x="1361141" y="313943"/>
                  <a:pt x="1335024" y="545411"/>
                </a:cubicBezTo>
                <a:cubicBezTo>
                  <a:pt x="1308907" y="776879"/>
                  <a:pt x="1359415" y="930465"/>
                  <a:pt x="1335024" y="1187070"/>
                </a:cubicBezTo>
                <a:cubicBezTo>
                  <a:pt x="1310633" y="1443675"/>
                  <a:pt x="1332529" y="1476246"/>
                  <a:pt x="1335024" y="1732481"/>
                </a:cubicBezTo>
                <a:cubicBezTo>
                  <a:pt x="1337519" y="1988716"/>
                  <a:pt x="1322585" y="2088774"/>
                  <a:pt x="1335024" y="2342058"/>
                </a:cubicBezTo>
                <a:cubicBezTo>
                  <a:pt x="1347463" y="2595342"/>
                  <a:pt x="1350333" y="2971803"/>
                  <a:pt x="1335024" y="3208298"/>
                </a:cubicBezTo>
                <a:cubicBezTo>
                  <a:pt x="1118521" y="3193183"/>
                  <a:pt x="846259" y="3220927"/>
                  <a:pt x="694212" y="3208298"/>
                </a:cubicBezTo>
                <a:cubicBezTo>
                  <a:pt x="542165" y="3195669"/>
                  <a:pt x="153482" y="3174549"/>
                  <a:pt x="0" y="3208298"/>
                </a:cubicBezTo>
                <a:cubicBezTo>
                  <a:pt x="-6229" y="3076392"/>
                  <a:pt x="-26734" y="2807208"/>
                  <a:pt x="0" y="2630804"/>
                </a:cubicBezTo>
                <a:cubicBezTo>
                  <a:pt x="26734" y="2454400"/>
                  <a:pt x="7564" y="2225915"/>
                  <a:pt x="0" y="1989145"/>
                </a:cubicBezTo>
                <a:cubicBezTo>
                  <a:pt x="-7564" y="1752375"/>
                  <a:pt x="20924" y="1553426"/>
                  <a:pt x="0" y="1315402"/>
                </a:cubicBezTo>
                <a:cubicBezTo>
                  <a:pt x="-20924" y="1077378"/>
                  <a:pt x="18382" y="927571"/>
                  <a:pt x="0" y="641660"/>
                </a:cubicBezTo>
                <a:cubicBezTo>
                  <a:pt x="-18382" y="355749"/>
                  <a:pt x="-21696" y="310330"/>
                  <a:pt x="0" y="0"/>
                </a:cubicBezTo>
                <a:close/>
              </a:path>
              <a:path w="1335024" h="3208298" stroke="0" extrusionOk="0">
                <a:moveTo>
                  <a:pt x="0" y="0"/>
                </a:moveTo>
                <a:cubicBezTo>
                  <a:pt x="134853" y="-1155"/>
                  <a:pt x="458770" y="2097"/>
                  <a:pt x="654162" y="0"/>
                </a:cubicBezTo>
                <a:cubicBezTo>
                  <a:pt x="849554" y="-2097"/>
                  <a:pt x="999121" y="26214"/>
                  <a:pt x="1335024" y="0"/>
                </a:cubicBezTo>
                <a:cubicBezTo>
                  <a:pt x="1312292" y="255397"/>
                  <a:pt x="1322868" y="398665"/>
                  <a:pt x="1335024" y="577494"/>
                </a:cubicBezTo>
                <a:cubicBezTo>
                  <a:pt x="1347180" y="756323"/>
                  <a:pt x="1365863" y="1006999"/>
                  <a:pt x="1335024" y="1283319"/>
                </a:cubicBezTo>
                <a:cubicBezTo>
                  <a:pt x="1304185" y="1559640"/>
                  <a:pt x="1309287" y="1625697"/>
                  <a:pt x="1335024" y="1957062"/>
                </a:cubicBezTo>
                <a:cubicBezTo>
                  <a:pt x="1360761" y="2288427"/>
                  <a:pt x="1354279" y="2384945"/>
                  <a:pt x="1335024" y="2566638"/>
                </a:cubicBezTo>
                <a:cubicBezTo>
                  <a:pt x="1315769" y="2748331"/>
                  <a:pt x="1363535" y="2970516"/>
                  <a:pt x="1335024" y="3208298"/>
                </a:cubicBezTo>
                <a:cubicBezTo>
                  <a:pt x="1023517" y="3186753"/>
                  <a:pt x="973336" y="3204834"/>
                  <a:pt x="694212" y="3208298"/>
                </a:cubicBezTo>
                <a:cubicBezTo>
                  <a:pt x="415088" y="3211762"/>
                  <a:pt x="256646" y="3181474"/>
                  <a:pt x="0" y="3208298"/>
                </a:cubicBezTo>
                <a:cubicBezTo>
                  <a:pt x="-15147" y="2962359"/>
                  <a:pt x="26747" y="2736542"/>
                  <a:pt x="0" y="2534555"/>
                </a:cubicBezTo>
                <a:cubicBezTo>
                  <a:pt x="-26747" y="2332568"/>
                  <a:pt x="7709" y="2055651"/>
                  <a:pt x="0" y="1924979"/>
                </a:cubicBezTo>
                <a:cubicBezTo>
                  <a:pt x="-7709" y="1794307"/>
                  <a:pt x="31337" y="1576178"/>
                  <a:pt x="0" y="1283319"/>
                </a:cubicBezTo>
                <a:cubicBezTo>
                  <a:pt x="-31337" y="990460"/>
                  <a:pt x="-8605" y="897378"/>
                  <a:pt x="0" y="705826"/>
                </a:cubicBezTo>
                <a:cubicBezTo>
                  <a:pt x="8605" y="514274"/>
                  <a:pt x="27115" y="144553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071427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DB5BB-77FB-D8F6-8632-E19F2D657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73" r="49397"/>
          <a:stretch/>
        </p:blipFill>
        <p:spPr>
          <a:xfrm>
            <a:off x="2519173" y="1824851"/>
            <a:ext cx="1554480" cy="3208298"/>
          </a:xfrm>
          <a:custGeom>
            <a:avLst/>
            <a:gdLst>
              <a:gd name="connsiteX0" fmla="*/ 0 w 1554480"/>
              <a:gd name="connsiteY0" fmla="*/ 0 h 3208298"/>
              <a:gd name="connsiteX1" fmla="*/ 471526 w 1554480"/>
              <a:gd name="connsiteY1" fmla="*/ 0 h 3208298"/>
              <a:gd name="connsiteX2" fmla="*/ 1020775 w 1554480"/>
              <a:gd name="connsiteY2" fmla="*/ 0 h 3208298"/>
              <a:gd name="connsiteX3" fmla="*/ 1554480 w 1554480"/>
              <a:gd name="connsiteY3" fmla="*/ 0 h 3208298"/>
              <a:gd name="connsiteX4" fmla="*/ 1554480 w 1554480"/>
              <a:gd name="connsiteY4" fmla="*/ 545411 h 3208298"/>
              <a:gd name="connsiteX5" fmla="*/ 1554480 w 1554480"/>
              <a:gd name="connsiteY5" fmla="*/ 1219153 h 3208298"/>
              <a:gd name="connsiteX6" fmla="*/ 1554480 w 1554480"/>
              <a:gd name="connsiteY6" fmla="*/ 1796647 h 3208298"/>
              <a:gd name="connsiteX7" fmla="*/ 1554480 w 1554480"/>
              <a:gd name="connsiteY7" fmla="*/ 2406224 h 3208298"/>
              <a:gd name="connsiteX8" fmla="*/ 1554480 w 1554480"/>
              <a:gd name="connsiteY8" fmla="*/ 3208298 h 3208298"/>
              <a:gd name="connsiteX9" fmla="*/ 1051865 w 1554480"/>
              <a:gd name="connsiteY9" fmla="*/ 3208298 h 3208298"/>
              <a:gd name="connsiteX10" fmla="*/ 533705 w 1554480"/>
              <a:gd name="connsiteY10" fmla="*/ 3208298 h 3208298"/>
              <a:gd name="connsiteX11" fmla="*/ 0 w 1554480"/>
              <a:gd name="connsiteY11" fmla="*/ 3208298 h 3208298"/>
              <a:gd name="connsiteX12" fmla="*/ 0 w 1554480"/>
              <a:gd name="connsiteY12" fmla="*/ 2502472 h 3208298"/>
              <a:gd name="connsiteX13" fmla="*/ 0 w 1554480"/>
              <a:gd name="connsiteY13" fmla="*/ 1892896 h 3208298"/>
              <a:gd name="connsiteX14" fmla="*/ 0 w 1554480"/>
              <a:gd name="connsiteY14" fmla="*/ 1251236 h 3208298"/>
              <a:gd name="connsiteX15" fmla="*/ 0 w 1554480"/>
              <a:gd name="connsiteY15" fmla="*/ 609577 h 3208298"/>
              <a:gd name="connsiteX16" fmla="*/ 0 w 1554480"/>
              <a:gd name="connsiteY16" fmla="*/ 0 h 320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4480" h="3208298" fill="none" extrusionOk="0">
                <a:moveTo>
                  <a:pt x="0" y="0"/>
                </a:moveTo>
                <a:cubicBezTo>
                  <a:pt x="198755" y="-17501"/>
                  <a:pt x="272119" y="-8307"/>
                  <a:pt x="471526" y="0"/>
                </a:cubicBezTo>
                <a:cubicBezTo>
                  <a:pt x="670933" y="8307"/>
                  <a:pt x="753000" y="-366"/>
                  <a:pt x="1020775" y="0"/>
                </a:cubicBezTo>
                <a:cubicBezTo>
                  <a:pt x="1288550" y="366"/>
                  <a:pt x="1437279" y="3683"/>
                  <a:pt x="1554480" y="0"/>
                </a:cubicBezTo>
                <a:cubicBezTo>
                  <a:pt x="1543900" y="224765"/>
                  <a:pt x="1567707" y="274689"/>
                  <a:pt x="1554480" y="545411"/>
                </a:cubicBezTo>
                <a:cubicBezTo>
                  <a:pt x="1541253" y="816133"/>
                  <a:pt x="1530706" y="990727"/>
                  <a:pt x="1554480" y="1219153"/>
                </a:cubicBezTo>
                <a:cubicBezTo>
                  <a:pt x="1578254" y="1447579"/>
                  <a:pt x="1568506" y="1547949"/>
                  <a:pt x="1554480" y="1796647"/>
                </a:cubicBezTo>
                <a:cubicBezTo>
                  <a:pt x="1540454" y="2045345"/>
                  <a:pt x="1549020" y="2209410"/>
                  <a:pt x="1554480" y="2406224"/>
                </a:cubicBezTo>
                <a:cubicBezTo>
                  <a:pt x="1559940" y="2603038"/>
                  <a:pt x="1587653" y="2996397"/>
                  <a:pt x="1554480" y="3208298"/>
                </a:cubicBezTo>
                <a:cubicBezTo>
                  <a:pt x="1392380" y="3214198"/>
                  <a:pt x="1278178" y="3227417"/>
                  <a:pt x="1051865" y="3208298"/>
                </a:cubicBezTo>
                <a:cubicBezTo>
                  <a:pt x="825552" y="3189179"/>
                  <a:pt x="697876" y="3205234"/>
                  <a:pt x="533705" y="3208298"/>
                </a:cubicBezTo>
                <a:cubicBezTo>
                  <a:pt x="369534" y="3211362"/>
                  <a:pt x="224181" y="3206994"/>
                  <a:pt x="0" y="3208298"/>
                </a:cubicBezTo>
                <a:cubicBezTo>
                  <a:pt x="20847" y="2975195"/>
                  <a:pt x="762" y="2766388"/>
                  <a:pt x="0" y="2502472"/>
                </a:cubicBezTo>
                <a:cubicBezTo>
                  <a:pt x="-762" y="2238556"/>
                  <a:pt x="-10802" y="2085089"/>
                  <a:pt x="0" y="1892896"/>
                </a:cubicBezTo>
                <a:cubicBezTo>
                  <a:pt x="10802" y="1700703"/>
                  <a:pt x="-4523" y="1445406"/>
                  <a:pt x="0" y="1251236"/>
                </a:cubicBezTo>
                <a:cubicBezTo>
                  <a:pt x="4523" y="1057066"/>
                  <a:pt x="-8526" y="853142"/>
                  <a:pt x="0" y="609577"/>
                </a:cubicBezTo>
                <a:cubicBezTo>
                  <a:pt x="8526" y="366012"/>
                  <a:pt x="-17551" y="129611"/>
                  <a:pt x="0" y="0"/>
                </a:cubicBezTo>
                <a:close/>
              </a:path>
              <a:path w="1554480" h="3208298" stroke="0" extrusionOk="0">
                <a:moveTo>
                  <a:pt x="0" y="0"/>
                </a:moveTo>
                <a:cubicBezTo>
                  <a:pt x="204466" y="-19347"/>
                  <a:pt x="375197" y="11769"/>
                  <a:pt x="502615" y="0"/>
                </a:cubicBezTo>
                <a:cubicBezTo>
                  <a:pt x="630034" y="-11769"/>
                  <a:pt x="761643" y="-10211"/>
                  <a:pt x="1005230" y="0"/>
                </a:cubicBezTo>
                <a:cubicBezTo>
                  <a:pt x="1248818" y="10211"/>
                  <a:pt x="1379238" y="-18118"/>
                  <a:pt x="1554480" y="0"/>
                </a:cubicBezTo>
                <a:cubicBezTo>
                  <a:pt x="1551795" y="230722"/>
                  <a:pt x="1563490" y="285129"/>
                  <a:pt x="1554480" y="545411"/>
                </a:cubicBezTo>
                <a:cubicBezTo>
                  <a:pt x="1545470" y="805693"/>
                  <a:pt x="1528255" y="893862"/>
                  <a:pt x="1554480" y="1219153"/>
                </a:cubicBezTo>
                <a:cubicBezTo>
                  <a:pt x="1580705" y="1544444"/>
                  <a:pt x="1580018" y="1646243"/>
                  <a:pt x="1554480" y="1828730"/>
                </a:cubicBezTo>
                <a:cubicBezTo>
                  <a:pt x="1528942" y="2011217"/>
                  <a:pt x="1573366" y="2198804"/>
                  <a:pt x="1554480" y="2406224"/>
                </a:cubicBezTo>
                <a:cubicBezTo>
                  <a:pt x="1535594" y="2613644"/>
                  <a:pt x="1576817" y="2984367"/>
                  <a:pt x="1554480" y="3208298"/>
                </a:cubicBezTo>
                <a:cubicBezTo>
                  <a:pt x="1408715" y="3231878"/>
                  <a:pt x="1215311" y="3234323"/>
                  <a:pt x="1020775" y="3208298"/>
                </a:cubicBezTo>
                <a:cubicBezTo>
                  <a:pt x="826240" y="3182273"/>
                  <a:pt x="638036" y="3218143"/>
                  <a:pt x="487070" y="3208298"/>
                </a:cubicBezTo>
                <a:cubicBezTo>
                  <a:pt x="336105" y="3198453"/>
                  <a:pt x="171789" y="3190924"/>
                  <a:pt x="0" y="3208298"/>
                </a:cubicBezTo>
                <a:cubicBezTo>
                  <a:pt x="-21232" y="3068756"/>
                  <a:pt x="31337" y="2859497"/>
                  <a:pt x="0" y="2566638"/>
                </a:cubicBezTo>
                <a:cubicBezTo>
                  <a:pt x="-31337" y="2273779"/>
                  <a:pt x="-8605" y="2180697"/>
                  <a:pt x="0" y="1989145"/>
                </a:cubicBezTo>
                <a:cubicBezTo>
                  <a:pt x="8605" y="1797593"/>
                  <a:pt x="6261" y="1544494"/>
                  <a:pt x="0" y="1379568"/>
                </a:cubicBezTo>
                <a:cubicBezTo>
                  <a:pt x="-6261" y="1214642"/>
                  <a:pt x="-1963" y="1056871"/>
                  <a:pt x="0" y="834157"/>
                </a:cubicBezTo>
                <a:cubicBezTo>
                  <a:pt x="1963" y="611443"/>
                  <a:pt x="19134" y="403403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071427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45021-70C1-CB14-ACBA-9BB913E2D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85" r="27951"/>
          <a:stretch/>
        </p:blipFill>
        <p:spPr>
          <a:xfrm>
            <a:off x="4291585" y="2677757"/>
            <a:ext cx="1289304" cy="3208298"/>
          </a:xfrm>
          <a:custGeom>
            <a:avLst/>
            <a:gdLst>
              <a:gd name="connsiteX0" fmla="*/ 0 w 1289304"/>
              <a:gd name="connsiteY0" fmla="*/ 0 h 3208298"/>
              <a:gd name="connsiteX1" fmla="*/ 605973 w 1289304"/>
              <a:gd name="connsiteY1" fmla="*/ 0 h 3208298"/>
              <a:gd name="connsiteX2" fmla="*/ 1289304 w 1289304"/>
              <a:gd name="connsiteY2" fmla="*/ 0 h 3208298"/>
              <a:gd name="connsiteX3" fmla="*/ 1289304 w 1289304"/>
              <a:gd name="connsiteY3" fmla="*/ 545411 h 3208298"/>
              <a:gd name="connsiteX4" fmla="*/ 1289304 w 1289304"/>
              <a:gd name="connsiteY4" fmla="*/ 1187070 h 3208298"/>
              <a:gd name="connsiteX5" fmla="*/ 1289304 w 1289304"/>
              <a:gd name="connsiteY5" fmla="*/ 1732481 h 3208298"/>
              <a:gd name="connsiteX6" fmla="*/ 1289304 w 1289304"/>
              <a:gd name="connsiteY6" fmla="*/ 2342058 h 3208298"/>
              <a:gd name="connsiteX7" fmla="*/ 1289304 w 1289304"/>
              <a:gd name="connsiteY7" fmla="*/ 3208298 h 3208298"/>
              <a:gd name="connsiteX8" fmla="*/ 670438 w 1289304"/>
              <a:gd name="connsiteY8" fmla="*/ 3208298 h 3208298"/>
              <a:gd name="connsiteX9" fmla="*/ 0 w 1289304"/>
              <a:gd name="connsiteY9" fmla="*/ 3208298 h 3208298"/>
              <a:gd name="connsiteX10" fmla="*/ 0 w 1289304"/>
              <a:gd name="connsiteY10" fmla="*/ 2630804 h 3208298"/>
              <a:gd name="connsiteX11" fmla="*/ 0 w 1289304"/>
              <a:gd name="connsiteY11" fmla="*/ 1989145 h 3208298"/>
              <a:gd name="connsiteX12" fmla="*/ 0 w 1289304"/>
              <a:gd name="connsiteY12" fmla="*/ 1315402 h 3208298"/>
              <a:gd name="connsiteX13" fmla="*/ 0 w 1289304"/>
              <a:gd name="connsiteY13" fmla="*/ 641660 h 3208298"/>
              <a:gd name="connsiteX14" fmla="*/ 0 w 1289304"/>
              <a:gd name="connsiteY14" fmla="*/ 0 h 320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9304" h="3208298" fill="none" extrusionOk="0">
                <a:moveTo>
                  <a:pt x="0" y="0"/>
                </a:moveTo>
                <a:cubicBezTo>
                  <a:pt x="232355" y="17941"/>
                  <a:pt x="324314" y="-24797"/>
                  <a:pt x="605973" y="0"/>
                </a:cubicBezTo>
                <a:cubicBezTo>
                  <a:pt x="887632" y="24797"/>
                  <a:pt x="1051880" y="-14123"/>
                  <a:pt x="1289304" y="0"/>
                </a:cubicBezTo>
                <a:cubicBezTo>
                  <a:pt x="1315339" y="130981"/>
                  <a:pt x="1315421" y="313943"/>
                  <a:pt x="1289304" y="545411"/>
                </a:cubicBezTo>
                <a:cubicBezTo>
                  <a:pt x="1263187" y="776879"/>
                  <a:pt x="1313695" y="930465"/>
                  <a:pt x="1289304" y="1187070"/>
                </a:cubicBezTo>
                <a:cubicBezTo>
                  <a:pt x="1264913" y="1443675"/>
                  <a:pt x="1286809" y="1476246"/>
                  <a:pt x="1289304" y="1732481"/>
                </a:cubicBezTo>
                <a:cubicBezTo>
                  <a:pt x="1291799" y="1988716"/>
                  <a:pt x="1276865" y="2088774"/>
                  <a:pt x="1289304" y="2342058"/>
                </a:cubicBezTo>
                <a:cubicBezTo>
                  <a:pt x="1301743" y="2595342"/>
                  <a:pt x="1304613" y="2971803"/>
                  <a:pt x="1289304" y="3208298"/>
                </a:cubicBezTo>
                <a:cubicBezTo>
                  <a:pt x="1074649" y="3212222"/>
                  <a:pt x="805027" y="3231054"/>
                  <a:pt x="670438" y="3208298"/>
                </a:cubicBezTo>
                <a:cubicBezTo>
                  <a:pt x="535849" y="3185542"/>
                  <a:pt x="249393" y="3181097"/>
                  <a:pt x="0" y="3208298"/>
                </a:cubicBezTo>
                <a:cubicBezTo>
                  <a:pt x="-6229" y="3076392"/>
                  <a:pt x="-26734" y="2807208"/>
                  <a:pt x="0" y="2630804"/>
                </a:cubicBezTo>
                <a:cubicBezTo>
                  <a:pt x="26734" y="2454400"/>
                  <a:pt x="7564" y="2225915"/>
                  <a:pt x="0" y="1989145"/>
                </a:cubicBezTo>
                <a:cubicBezTo>
                  <a:pt x="-7564" y="1752375"/>
                  <a:pt x="20924" y="1553426"/>
                  <a:pt x="0" y="1315402"/>
                </a:cubicBezTo>
                <a:cubicBezTo>
                  <a:pt x="-20924" y="1077378"/>
                  <a:pt x="18382" y="927571"/>
                  <a:pt x="0" y="641660"/>
                </a:cubicBezTo>
                <a:cubicBezTo>
                  <a:pt x="-18382" y="355749"/>
                  <a:pt x="-21696" y="310330"/>
                  <a:pt x="0" y="0"/>
                </a:cubicBezTo>
                <a:close/>
              </a:path>
              <a:path w="1289304" h="3208298" stroke="0" extrusionOk="0">
                <a:moveTo>
                  <a:pt x="0" y="0"/>
                </a:moveTo>
                <a:cubicBezTo>
                  <a:pt x="199197" y="-104"/>
                  <a:pt x="396549" y="6110"/>
                  <a:pt x="631759" y="0"/>
                </a:cubicBezTo>
                <a:cubicBezTo>
                  <a:pt x="866969" y="-6110"/>
                  <a:pt x="1036635" y="-9070"/>
                  <a:pt x="1289304" y="0"/>
                </a:cubicBezTo>
                <a:cubicBezTo>
                  <a:pt x="1266572" y="255397"/>
                  <a:pt x="1277148" y="398665"/>
                  <a:pt x="1289304" y="577494"/>
                </a:cubicBezTo>
                <a:cubicBezTo>
                  <a:pt x="1301460" y="756323"/>
                  <a:pt x="1320143" y="1006999"/>
                  <a:pt x="1289304" y="1283319"/>
                </a:cubicBezTo>
                <a:cubicBezTo>
                  <a:pt x="1258465" y="1559640"/>
                  <a:pt x="1263567" y="1625697"/>
                  <a:pt x="1289304" y="1957062"/>
                </a:cubicBezTo>
                <a:cubicBezTo>
                  <a:pt x="1315041" y="2288427"/>
                  <a:pt x="1308559" y="2384945"/>
                  <a:pt x="1289304" y="2566638"/>
                </a:cubicBezTo>
                <a:cubicBezTo>
                  <a:pt x="1270049" y="2748331"/>
                  <a:pt x="1317815" y="2970516"/>
                  <a:pt x="1289304" y="3208298"/>
                </a:cubicBezTo>
                <a:cubicBezTo>
                  <a:pt x="984485" y="3202714"/>
                  <a:pt x="801625" y="3216794"/>
                  <a:pt x="670438" y="3208298"/>
                </a:cubicBezTo>
                <a:cubicBezTo>
                  <a:pt x="539251" y="3199802"/>
                  <a:pt x="266839" y="3180408"/>
                  <a:pt x="0" y="3208298"/>
                </a:cubicBezTo>
                <a:cubicBezTo>
                  <a:pt x="-15147" y="2962359"/>
                  <a:pt x="26747" y="2736542"/>
                  <a:pt x="0" y="2534555"/>
                </a:cubicBezTo>
                <a:cubicBezTo>
                  <a:pt x="-26747" y="2332568"/>
                  <a:pt x="7709" y="2055651"/>
                  <a:pt x="0" y="1924979"/>
                </a:cubicBezTo>
                <a:cubicBezTo>
                  <a:pt x="-7709" y="1794307"/>
                  <a:pt x="31337" y="1576178"/>
                  <a:pt x="0" y="1283319"/>
                </a:cubicBezTo>
                <a:cubicBezTo>
                  <a:pt x="-31337" y="990460"/>
                  <a:pt x="-8605" y="897378"/>
                  <a:pt x="0" y="705826"/>
                </a:cubicBezTo>
                <a:cubicBezTo>
                  <a:pt x="8605" y="514274"/>
                  <a:pt x="27115" y="144553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071427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CCF31-186F-FC31-3552-CEC98E186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70"/>
          <a:stretch/>
        </p:blipFill>
        <p:spPr>
          <a:xfrm>
            <a:off x="5798821" y="3429000"/>
            <a:ext cx="1554480" cy="3208298"/>
          </a:xfrm>
          <a:custGeom>
            <a:avLst/>
            <a:gdLst>
              <a:gd name="connsiteX0" fmla="*/ 0 w 1554480"/>
              <a:gd name="connsiteY0" fmla="*/ 0 h 3208298"/>
              <a:gd name="connsiteX1" fmla="*/ 471526 w 1554480"/>
              <a:gd name="connsiteY1" fmla="*/ 0 h 3208298"/>
              <a:gd name="connsiteX2" fmla="*/ 1020775 w 1554480"/>
              <a:gd name="connsiteY2" fmla="*/ 0 h 3208298"/>
              <a:gd name="connsiteX3" fmla="*/ 1554480 w 1554480"/>
              <a:gd name="connsiteY3" fmla="*/ 0 h 3208298"/>
              <a:gd name="connsiteX4" fmla="*/ 1554480 w 1554480"/>
              <a:gd name="connsiteY4" fmla="*/ 545411 h 3208298"/>
              <a:gd name="connsiteX5" fmla="*/ 1554480 w 1554480"/>
              <a:gd name="connsiteY5" fmla="*/ 1219153 h 3208298"/>
              <a:gd name="connsiteX6" fmla="*/ 1554480 w 1554480"/>
              <a:gd name="connsiteY6" fmla="*/ 1796647 h 3208298"/>
              <a:gd name="connsiteX7" fmla="*/ 1554480 w 1554480"/>
              <a:gd name="connsiteY7" fmla="*/ 2406224 h 3208298"/>
              <a:gd name="connsiteX8" fmla="*/ 1554480 w 1554480"/>
              <a:gd name="connsiteY8" fmla="*/ 3208298 h 3208298"/>
              <a:gd name="connsiteX9" fmla="*/ 1051865 w 1554480"/>
              <a:gd name="connsiteY9" fmla="*/ 3208298 h 3208298"/>
              <a:gd name="connsiteX10" fmla="*/ 533705 w 1554480"/>
              <a:gd name="connsiteY10" fmla="*/ 3208298 h 3208298"/>
              <a:gd name="connsiteX11" fmla="*/ 0 w 1554480"/>
              <a:gd name="connsiteY11" fmla="*/ 3208298 h 3208298"/>
              <a:gd name="connsiteX12" fmla="*/ 0 w 1554480"/>
              <a:gd name="connsiteY12" fmla="*/ 2502472 h 3208298"/>
              <a:gd name="connsiteX13" fmla="*/ 0 w 1554480"/>
              <a:gd name="connsiteY13" fmla="*/ 1892896 h 3208298"/>
              <a:gd name="connsiteX14" fmla="*/ 0 w 1554480"/>
              <a:gd name="connsiteY14" fmla="*/ 1251236 h 3208298"/>
              <a:gd name="connsiteX15" fmla="*/ 0 w 1554480"/>
              <a:gd name="connsiteY15" fmla="*/ 609577 h 3208298"/>
              <a:gd name="connsiteX16" fmla="*/ 0 w 1554480"/>
              <a:gd name="connsiteY16" fmla="*/ 0 h 320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4480" h="3208298" fill="none" extrusionOk="0">
                <a:moveTo>
                  <a:pt x="0" y="0"/>
                </a:moveTo>
                <a:cubicBezTo>
                  <a:pt x="198755" y="-17501"/>
                  <a:pt x="272119" y="-8307"/>
                  <a:pt x="471526" y="0"/>
                </a:cubicBezTo>
                <a:cubicBezTo>
                  <a:pt x="670933" y="8307"/>
                  <a:pt x="753000" y="-366"/>
                  <a:pt x="1020775" y="0"/>
                </a:cubicBezTo>
                <a:cubicBezTo>
                  <a:pt x="1288550" y="366"/>
                  <a:pt x="1437279" y="3683"/>
                  <a:pt x="1554480" y="0"/>
                </a:cubicBezTo>
                <a:cubicBezTo>
                  <a:pt x="1543900" y="224765"/>
                  <a:pt x="1567707" y="274689"/>
                  <a:pt x="1554480" y="545411"/>
                </a:cubicBezTo>
                <a:cubicBezTo>
                  <a:pt x="1541253" y="816133"/>
                  <a:pt x="1530706" y="990727"/>
                  <a:pt x="1554480" y="1219153"/>
                </a:cubicBezTo>
                <a:cubicBezTo>
                  <a:pt x="1578254" y="1447579"/>
                  <a:pt x="1568506" y="1547949"/>
                  <a:pt x="1554480" y="1796647"/>
                </a:cubicBezTo>
                <a:cubicBezTo>
                  <a:pt x="1540454" y="2045345"/>
                  <a:pt x="1549020" y="2209410"/>
                  <a:pt x="1554480" y="2406224"/>
                </a:cubicBezTo>
                <a:cubicBezTo>
                  <a:pt x="1559940" y="2603038"/>
                  <a:pt x="1587653" y="2996397"/>
                  <a:pt x="1554480" y="3208298"/>
                </a:cubicBezTo>
                <a:cubicBezTo>
                  <a:pt x="1392380" y="3214198"/>
                  <a:pt x="1278178" y="3227417"/>
                  <a:pt x="1051865" y="3208298"/>
                </a:cubicBezTo>
                <a:cubicBezTo>
                  <a:pt x="825552" y="3189179"/>
                  <a:pt x="697876" y="3205234"/>
                  <a:pt x="533705" y="3208298"/>
                </a:cubicBezTo>
                <a:cubicBezTo>
                  <a:pt x="369534" y="3211362"/>
                  <a:pt x="224181" y="3206994"/>
                  <a:pt x="0" y="3208298"/>
                </a:cubicBezTo>
                <a:cubicBezTo>
                  <a:pt x="20847" y="2975195"/>
                  <a:pt x="762" y="2766388"/>
                  <a:pt x="0" y="2502472"/>
                </a:cubicBezTo>
                <a:cubicBezTo>
                  <a:pt x="-762" y="2238556"/>
                  <a:pt x="-10802" y="2085089"/>
                  <a:pt x="0" y="1892896"/>
                </a:cubicBezTo>
                <a:cubicBezTo>
                  <a:pt x="10802" y="1700703"/>
                  <a:pt x="-4523" y="1445406"/>
                  <a:pt x="0" y="1251236"/>
                </a:cubicBezTo>
                <a:cubicBezTo>
                  <a:pt x="4523" y="1057066"/>
                  <a:pt x="-8526" y="853142"/>
                  <a:pt x="0" y="609577"/>
                </a:cubicBezTo>
                <a:cubicBezTo>
                  <a:pt x="8526" y="366012"/>
                  <a:pt x="-17551" y="129611"/>
                  <a:pt x="0" y="0"/>
                </a:cubicBezTo>
                <a:close/>
              </a:path>
              <a:path w="1554480" h="3208298" stroke="0" extrusionOk="0">
                <a:moveTo>
                  <a:pt x="0" y="0"/>
                </a:moveTo>
                <a:cubicBezTo>
                  <a:pt x="204466" y="-19347"/>
                  <a:pt x="375197" y="11769"/>
                  <a:pt x="502615" y="0"/>
                </a:cubicBezTo>
                <a:cubicBezTo>
                  <a:pt x="630034" y="-11769"/>
                  <a:pt x="761643" y="-10211"/>
                  <a:pt x="1005230" y="0"/>
                </a:cubicBezTo>
                <a:cubicBezTo>
                  <a:pt x="1248818" y="10211"/>
                  <a:pt x="1379238" y="-18118"/>
                  <a:pt x="1554480" y="0"/>
                </a:cubicBezTo>
                <a:cubicBezTo>
                  <a:pt x="1551795" y="230722"/>
                  <a:pt x="1563490" y="285129"/>
                  <a:pt x="1554480" y="545411"/>
                </a:cubicBezTo>
                <a:cubicBezTo>
                  <a:pt x="1545470" y="805693"/>
                  <a:pt x="1528255" y="893862"/>
                  <a:pt x="1554480" y="1219153"/>
                </a:cubicBezTo>
                <a:cubicBezTo>
                  <a:pt x="1580705" y="1544444"/>
                  <a:pt x="1580018" y="1646243"/>
                  <a:pt x="1554480" y="1828730"/>
                </a:cubicBezTo>
                <a:cubicBezTo>
                  <a:pt x="1528942" y="2011217"/>
                  <a:pt x="1573366" y="2198804"/>
                  <a:pt x="1554480" y="2406224"/>
                </a:cubicBezTo>
                <a:cubicBezTo>
                  <a:pt x="1535594" y="2613644"/>
                  <a:pt x="1576817" y="2984367"/>
                  <a:pt x="1554480" y="3208298"/>
                </a:cubicBezTo>
                <a:cubicBezTo>
                  <a:pt x="1408715" y="3231878"/>
                  <a:pt x="1215311" y="3234323"/>
                  <a:pt x="1020775" y="3208298"/>
                </a:cubicBezTo>
                <a:cubicBezTo>
                  <a:pt x="826240" y="3182273"/>
                  <a:pt x="638036" y="3218143"/>
                  <a:pt x="487070" y="3208298"/>
                </a:cubicBezTo>
                <a:cubicBezTo>
                  <a:pt x="336105" y="3198453"/>
                  <a:pt x="171789" y="3190924"/>
                  <a:pt x="0" y="3208298"/>
                </a:cubicBezTo>
                <a:cubicBezTo>
                  <a:pt x="-21232" y="3068756"/>
                  <a:pt x="31337" y="2859497"/>
                  <a:pt x="0" y="2566638"/>
                </a:cubicBezTo>
                <a:cubicBezTo>
                  <a:pt x="-31337" y="2273779"/>
                  <a:pt x="-8605" y="2180697"/>
                  <a:pt x="0" y="1989145"/>
                </a:cubicBezTo>
                <a:cubicBezTo>
                  <a:pt x="8605" y="1797593"/>
                  <a:pt x="6261" y="1544494"/>
                  <a:pt x="0" y="1379568"/>
                </a:cubicBezTo>
                <a:cubicBezTo>
                  <a:pt x="-6261" y="1214642"/>
                  <a:pt x="-1963" y="1056871"/>
                  <a:pt x="0" y="834157"/>
                </a:cubicBezTo>
                <a:cubicBezTo>
                  <a:pt x="1963" y="611443"/>
                  <a:pt x="19134" y="403403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071427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54052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634" y="1601698"/>
            <a:ext cx="8776716" cy="3050364"/>
          </a:xfrm>
        </p:spPr>
        <p:txBody>
          <a:bodyPr anchor="ctr"/>
          <a:lstStyle/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عنصر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div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به عنوان یک نگه دارنده برای سایر عناصر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استفاده می شود.</a:t>
            </a: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عنصر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div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به ‌طور پیش‌فرض یک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block-level element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است، به این معنی که تمام عرض موجود را می‌گیرد.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div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BBD4D-692C-1081-66E9-A157F86C6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55" r="-1"/>
          <a:stretch/>
        </p:blipFill>
        <p:spPr>
          <a:xfrm>
            <a:off x="2863891" y="5114658"/>
            <a:ext cx="8168230" cy="1493649"/>
          </a:xfrm>
          <a:custGeom>
            <a:avLst/>
            <a:gdLst>
              <a:gd name="connsiteX0" fmla="*/ 0 w 8168230"/>
              <a:gd name="connsiteY0" fmla="*/ 0 h 1493649"/>
              <a:gd name="connsiteX1" fmla="*/ 746810 w 8168230"/>
              <a:gd name="connsiteY1" fmla="*/ 0 h 1493649"/>
              <a:gd name="connsiteX2" fmla="*/ 1166890 w 8168230"/>
              <a:gd name="connsiteY2" fmla="*/ 0 h 1493649"/>
              <a:gd name="connsiteX3" fmla="*/ 1668653 w 8168230"/>
              <a:gd name="connsiteY3" fmla="*/ 0 h 1493649"/>
              <a:gd name="connsiteX4" fmla="*/ 2170415 w 8168230"/>
              <a:gd name="connsiteY4" fmla="*/ 0 h 1493649"/>
              <a:gd name="connsiteX5" fmla="*/ 2835543 w 8168230"/>
              <a:gd name="connsiteY5" fmla="*/ 0 h 1493649"/>
              <a:gd name="connsiteX6" fmla="*/ 3418988 w 8168230"/>
              <a:gd name="connsiteY6" fmla="*/ 0 h 1493649"/>
              <a:gd name="connsiteX7" fmla="*/ 3757386 w 8168230"/>
              <a:gd name="connsiteY7" fmla="*/ 0 h 1493649"/>
              <a:gd name="connsiteX8" fmla="*/ 4422513 w 8168230"/>
              <a:gd name="connsiteY8" fmla="*/ 0 h 1493649"/>
              <a:gd name="connsiteX9" fmla="*/ 4924276 w 8168230"/>
              <a:gd name="connsiteY9" fmla="*/ 0 h 1493649"/>
              <a:gd name="connsiteX10" fmla="*/ 5507721 w 8168230"/>
              <a:gd name="connsiteY10" fmla="*/ 0 h 1493649"/>
              <a:gd name="connsiteX11" fmla="*/ 6172848 w 8168230"/>
              <a:gd name="connsiteY11" fmla="*/ 0 h 1493649"/>
              <a:gd name="connsiteX12" fmla="*/ 6756293 w 8168230"/>
              <a:gd name="connsiteY12" fmla="*/ 0 h 1493649"/>
              <a:gd name="connsiteX13" fmla="*/ 7421420 w 8168230"/>
              <a:gd name="connsiteY13" fmla="*/ 0 h 1493649"/>
              <a:gd name="connsiteX14" fmla="*/ 8168230 w 8168230"/>
              <a:gd name="connsiteY14" fmla="*/ 0 h 1493649"/>
              <a:gd name="connsiteX15" fmla="*/ 8168230 w 8168230"/>
              <a:gd name="connsiteY15" fmla="*/ 468010 h 1493649"/>
              <a:gd name="connsiteX16" fmla="*/ 8168230 w 8168230"/>
              <a:gd name="connsiteY16" fmla="*/ 980830 h 1493649"/>
              <a:gd name="connsiteX17" fmla="*/ 8168230 w 8168230"/>
              <a:gd name="connsiteY17" fmla="*/ 1493649 h 1493649"/>
              <a:gd name="connsiteX18" fmla="*/ 7584785 w 8168230"/>
              <a:gd name="connsiteY18" fmla="*/ 1493649 h 1493649"/>
              <a:gd name="connsiteX19" fmla="*/ 7083022 w 8168230"/>
              <a:gd name="connsiteY19" fmla="*/ 1493649 h 1493649"/>
              <a:gd name="connsiteX20" fmla="*/ 6662942 w 8168230"/>
              <a:gd name="connsiteY20" fmla="*/ 1493649 h 1493649"/>
              <a:gd name="connsiteX21" fmla="*/ 6324544 w 8168230"/>
              <a:gd name="connsiteY21" fmla="*/ 1493649 h 1493649"/>
              <a:gd name="connsiteX22" fmla="*/ 5659417 w 8168230"/>
              <a:gd name="connsiteY22" fmla="*/ 1493649 h 1493649"/>
              <a:gd name="connsiteX23" fmla="*/ 5239336 w 8168230"/>
              <a:gd name="connsiteY23" fmla="*/ 1493649 h 1493649"/>
              <a:gd name="connsiteX24" fmla="*/ 4492527 w 8168230"/>
              <a:gd name="connsiteY24" fmla="*/ 1493649 h 1493649"/>
              <a:gd name="connsiteX25" fmla="*/ 4154128 w 8168230"/>
              <a:gd name="connsiteY25" fmla="*/ 1493649 h 1493649"/>
              <a:gd name="connsiteX26" fmla="*/ 3815730 w 8168230"/>
              <a:gd name="connsiteY26" fmla="*/ 1493649 h 1493649"/>
              <a:gd name="connsiteX27" fmla="*/ 3150603 w 8168230"/>
              <a:gd name="connsiteY27" fmla="*/ 1493649 h 1493649"/>
              <a:gd name="connsiteX28" fmla="*/ 2485476 w 8168230"/>
              <a:gd name="connsiteY28" fmla="*/ 1493649 h 1493649"/>
              <a:gd name="connsiteX29" fmla="*/ 1738666 w 8168230"/>
              <a:gd name="connsiteY29" fmla="*/ 1493649 h 1493649"/>
              <a:gd name="connsiteX30" fmla="*/ 1073539 w 8168230"/>
              <a:gd name="connsiteY30" fmla="*/ 1493649 h 1493649"/>
              <a:gd name="connsiteX31" fmla="*/ 0 w 8168230"/>
              <a:gd name="connsiteY31" fmla="*/ 1493649 h 1493649"/>
              <a:gd name="connsiteX32" fmla="*/ 0 w 8168230"/>
              <a:gd name="connsiteY32" fmla="*/ 995766 h 1493649"/>
              <a:gd name="connsiteX33" fmla="*/ 0 w 8168230"/>
              <a:gd name="connsiteY33" fmla="*/ 527756 h 1493649"/>
              <a:gd name="connsiteX34" fmla="*/ 0 w 8168230"/>
              <a:gd name="connsiteY34" fmla="*/ 0 h 149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168230" h="1493649" fill="none" extrusionOk="0">
                <a:moveTo>
                  <a:pt x="0" y="0"/>
                </a:moveTo>
                <a:cubicBezTo>
                  <a:pt x="372609" y="-9561"/>
                  <a:pt x="584309" y="11728"/>
                  <a:pt x="746810" y="0"/>
                </a:cubicBezTo>
                <a:cubicBezTo>
                  <a:pt x="909311" y="-11728"/>
                  <a:pt x="1001277" y="2579"/>
                  <a:pt x="1166890" y="0"/>
                </a:cubicBezTo>
                <a:cubicBezTo>
                  <a:pt x="1332503" y="-2579"/>
                  <a:pt x="1420349" y="546"/>
                  <a:pt x="1668653" y="0"/>
                </a:cubicBezTo>
                <a:cubicBezTo>
                  <a:pt x="1916957" y="-546"/>
                  <a:pt x="1955569" y="55588"/>
                  <a:pt x="2170415" y="0"/>
                </a:cubicBezTo>
                <a:cubicBezTo>
                  <a:pt x="2385261" y="-55588"/>
                  <a:pt x="2535162" y="67581"/>
                  <a:pt x="2835543" y="0"/>
                </a:cubicBezTo>
                <a:cubicBezTo>
                  <a:pt x="3135924" y="-67581"/>
                  <a:pt x="3271673" y="26797"/>
                  <a:pt x="3418988" y="0"/>
                </a:cubicBezTo>
                <a:cubicBezTo>
                  <a:pt x="3566303" y="-26797"/>
                  <a:pt x="3597425" y="39913"/>
                  <a:pt x="3757386" y="0"/>
                </a:cubicBezTo>
                <a:cubicBezTo>
                  <a:pt x="3917347" y="-39913"/>
                  <a:pt x="4128430" y="13069"/>
                  <a:pt x="4422513" y="0"/>
                </a:cubicBezTo>
                <a:cubicBezTo>
                  <a:pt x="4716596" y="-13069"/>
                  <a:pt x="4688819" y="56884"/>
                  <a:pt x="4924276" y="0"/>
                </a:cubicBezTo>
                <a:cubicBezTo>
                  <a:pt x="5159733" y="-56884"/>
                  <a:pt x="5384343" y="57991"/>
                  <a:pt x="5507721" y="0"/>
                </a:cubicBezTo>
                <a:cubicBezTo>
                  <a:pt x="5631100" y="-57991"/>
                  <a:pt x="5873225" y="65271"/>
                  <a:pt x="6172848" y="0"/>
                </a:cubicBezTo>
                <a:cubicBezTo>
                  <a:pt x="6472471" y="-65271"/>
                  <a:pt x="6547992" y="24728"/>
                  <a:pt x="6756293" y="0"/>
                </a:cubicBezTo>
                <a:cubicBezTo>
                  <a:pt x="6964595" y="-24728"/>
                  <a:pt x="7283308" y="18837"/>
                  <a:pt x="7421420" y="0"/>
                </a:cubicBezTo>
                <a:cubicBezTo>
                  <a:pt x="7559532" y="-18837"/>
                  <a:pt x="7858970" y="77021"/>
                  <a:pt x="8168230" y="0"/>
                </a:cubicBezTo>
                <a:cubicBezTo>
                  <a:pt x="8198281" y="155040"/>
                  <a:pt x="8149446" y="267307"/>
                  <a:pt x="8168230" y="468010"/>
                </a:cubicBezTo>
                <a:cubicBezTo>
                  <a:pt x="8187014" y="668713"/>
                  <a:pt x="8115525" y="805305"/>
                  <a:pt x="8168230" y="980830"/>
                </a:cubicBezTo>
                <a:cubicBezTo>
                  <a:pt x="8220935" y="1156355"/>
                  <a:pt x="8117910" y="1362810"/>
                  <a:pt x="8168230" y="1493649"/>
                </a:cubicBezTo>
                <a:cubicBezTo>
                  <a:pt x="7922763" y="1511246"/>
                  <a:pt x="7720036" y="1442910"/>
                  <a:pt x="7584785" y="1493649"/>
                </a:cubicBezTo>
                <a:cubicBezTo>
                  <a:pt x="7449535" y="1544388"/>
                  <a:pt x="7185124" y="1465892"/>
                  <a:pt x="7083022" y="1493649"/>
                </a:cubicBezTo>
                <a:cubicBezTo>
                  <a:pt x="6980920" y="1521406"/>
                  <a:pt x="6856180" y="1464069"/>
                  <a:pt x="6662942" y="1493649"/>
                </a:cubicBezTo>
                <a:cubicBezTo>
                  <a:pt x="6469704" y="1523229"/>
                  <a:pt x="6428815" y="1476494"/>
                  <a:pt x="6324544" y="1493649"/>
                </a:cubicBezTo>
                <a:cubicBezTo>
                  <a:pt x="6220273" y="1510804"/>
                  <a:pt x="5871596" y="1457931"/>
                  <a:pt x="5659417" y="1493649"/>
                </a:cubicBezTo>
                <a:cubicBezTo>
                  <a:pt x="5447238" y="1529367"/>
                  <a:pt x="5369580" y="1454989"/>
                  <a:pt x="5239336" y="1493649"/>
                </a:cubicBezTo>
                <a:cubicBezTo>
                  <a:pt x="5109092" y="1532309"/>
                  <a:pt x="4771773" y="1445606"/>
                  <a:pt x="4492527" y="1493649"/>
                </a:cubicBezTo>
                <a:cubicBezTo>
                  <a:pt x="4213281" y="1541692"/>
                  <a:pt x="4227439" y="1468878"/>
                  <a:pt x="4154128" y="1493649"/>
                </a:cubicBezTo>
                <a:cubicBezTo>
                  <a:pt x="4080817" y="1518420"/>
                  <a:pt x="3893770" y="1487361"/>
                  <a:pt x="3815730" y="1493649"/>
                </a:cubicBezTo>
                <a:cubicBezTo>
                  <a:pt x="3737690" y="1499937"/>
                  <a:pt x="3469978" y="1455132"/>
                  <a:pt x="3150603" y="1493649"/>
                </a:cubicBezTo>
                <a:cubicBezTo>
                  <a:pt x="2831228" y="1532166"/>
                  <a:pt x="2650055" y="1480188"/>
                  <a:pt x="2485476" y="1493649"/>
                </a:cubicBezTo>
                <a:cubicBezTo>
                  <a:pt x="2320897" y="1507110"/>
                  <a:pt x="1933477" y="1441809"/>
                  <a:pt x="1738666" y="1493649"/>
                </a:cubicBezTo>
                <a:cubicBezTo>
                  <a:pt x="1543855" y="1545489"/>
                  <a:pt x="1368546" y="1493106"/>
                  <a:pt x="1073539" y="1493649"/>
                </a:cubicBezTo>
                <a:cubicBezTo>
                  <a:pt x="778532" y="1494192"/>
                  <a:pt x="281755" y="1453460"/>
                  <a:pt x="0" y="1493649"/>
                </a:cubicBezTo>
                <a:cubicBezTo>
                  <a:pt x="-12792" y="1266192"/>
                  <a:pt x="32998" y="1199265"/>
                  <a:pt x="0" y="995766"/>
                </a:cubicBezTo>
                <a:cubicBezTo>
                  <a:pt x="-32998" y="792267"/>
                  <a:pt x="34089" y="680702"/>
                  <a:pt x="0" y="527756"/>
                </a:cubicBezTo>
                <a:cubicBezTo>
                  <a:pt x="-34089" y="374810"/>
                  <a:pt x="14607" y="160434"/>
                  <a:pt x="0" y="0"/>
                </a:cubicBezTo>
                <a:close/>
              </a:path>
              <a:path w="8168230" h="1493649" stroke="0" extrusionOk="0">
                <a:moveTo>
                  <a:pt x="0" y="0"/>
                </a:moveTo>
                <a:cubicBezTo>
                  <a:pt x="183728" y="-24159"/>
                  <a:pt x="325287" y="47863"/>
                  <a:pt x="420080" y="0"/>
                </a:cubicBezTo>
                <a:cubicBezTo>
                  <a:pt x="514873" y="-47863"/>
                  <a:pt x="637662" y="8574"/>
                  <a:pt x="758478" y="0"/>
                </a:cubicBezTo>
                <a:cubicBezTo>
                  <a:pt x="879294" y="-8574"/>
                  <a:pt x="1032791" y="11646"/>
                  <a:pt x="1178559" y="0"/>
                </a:cubicBezTo>
                <a:cubicBezTo>
                  <a:pt x="1324327" y="-11646"/>
                  <a:pt x="1577570" y="17293"/>
                  <a:pt x="1680322" y="0"/>
                </a:cubicBezTo>
                <a:cubicBezTo>
                  <a:pt x="1783074" y="-17293"/>
                  <a:pt x="1945701" y="12848"/>
                  <a:pt x="2182084" y="0"/>
                </a:cubicBezTo>
                <a:cubicBezTo>
                  <a:pt x="2418467" y="-12848"/>
                  <a:pt x="2739356" y="22443"/>
                  <a:pt x="2928894" y="0"/>
                </a:cubicBezTo>
                <a:cubicBezTo>
                  <a:pt x="3118432" y="-22443"/>
                  <a:pt x="3267630" y="62918"/>
                  <a:pt x="3512339" y="0"/>
                </a:cubicBezTo>
                <a:cubicBezTo>
                  <a:pt x="3757049" y="-62918"/>
                  <a:pt x="3868489" y="11081"/>
                  <a:pt x="4177466" y="0"/>
                </a:cubicBezTo>
                <a:cubicBezTo>
                  <a:pt x="4486443" y="-11081"/>
                  <a:pt x="4592799" y="12880"/>
                  <a:pt x="4842593" y="0"/>
                </a:cubicBezTo>
                <a:cubicBezTo>
                  <a:pt x="5092387" y="-12880"/>
                  <a:pt x="5086248" y="41132"/>
                  <a:pt x="5262674" y="0"/>
                </a:cubicBezTo>
                <a:cubicBezTo>
                  <a:pt x="5439100" y="-41132"/>
                  <a:pt x="5477520" y="19044"/>
                  <a:pt x="5682754" y="0"/>
                </a:cubicBezTo>
                <a:cubicBezTo>
                  <a:pt x="5887988" y="-19044"/>
                  <a:pt x="5967448" y="10270"/>
                  <a:pt x="6184517" y="0"/>
                </a:cubicBezTo>
                <a:cubicBezTo>
                  <a:pt x="6401586" y="-10270"/>
                  <a:pt x="6491227" y="4673"/>
                  <a:pt x="6686280" y="0"/>
                </a:cubicBezTo>
                <a:cubicBezTo>
                  <a:pt x="6881333" y="-4673"/>
                  <a:pt x="6974670" y="12107"/>
                  <a:pt x="7106360" y="0"/>
                </a:cubicBezTo>
                <a:cubicBezTo>
                  <a:pt x="7238050" y="-12107"/>
                  <a:pt x="7734449" y="972"/>
                  <a:pt x="8168230" y="0"/>
                </a:cubicBezTo>
                <a:cubicBezTo>
                  <a:pt x="8200017" y="120137"/>
                  <a:pt x="8122366" y="327568"/>
                  <a:pt x="8168230" y="453074"/>
                </a:cubicBezTo>
                <a:cubicBezTo>
                  <a:pt x="8214094" y="578580"/>
                  <a:pt x="8118508" y="711493"/>
                  <a:pt x="8168230" y="906147"/>
                </a:cubicBezTo>
                <a:cubicBezTo>
                  <a:pt x="8217952" y="1100801"/>
                  <a:pt x="8153757" y="1222697"/>
                  <a:pt x="8168230" y="1493649"/>
                </a:cubicBezTo>
                <a:cubicBezTo>
                  <a:pt x="7997463" y="1504444"/>
                  <a:pt x="7688702" y="1418280"/>
                  <a:pt x="7503103" y="1493649"/>
                </a:cubicBezTo>
                <a:cubicBezTo>
                  <a:pt x="7317504" y="1569018"/>
                  <a:pt x="7183412" y="1430371"/>
                  <a:pt x="6919658" y="1493649"/>
                </a:cubicBezTo>
                <a:cubicBezTo>
                  <a:pt x="6655904" y="1556927"/>
                  <a:pt x="6683819" y="1475282"/>
                  <a:pt x="6499577" y="1493649"/>
                </a:cubicBezTo>
                <a:cubicBezTo>
                  <a:pt x="6315335" y="1512016"/>
                  <a:pt x="5935300" y="1415755"/>
                  <a:pt x="5752768" y="1493649"/>
                </a:cubicBezTo>
                <a:cubicBezTo>
                  <a:pt x="5570236" y="1571543"/>
                  <a:pt x="5434402" y="1462093"/>
                  <a:pt x="5332687" y="1493649"/>
                </a:cubicBezTo>
                <a:cubicBezTo>
                  <a:pt x="5230972" y="1525205"/>
                  <a:pt x="5020239" y="1464046"/>
                  <a:pt x="4749242" y="1493649"/>
                </a:cubicBezTo>
                <a:cubicBezTo>
                  <a:pt x="4478246" y="1523252"/>
                  <a:pt x="4509244" y="1479510"/>
                  <a:pt x="4410844" y="1493649"/>
                </a:cubicBezTo>
                <a:cubicBezTo>
                  <a:pt x="4312444" y="1507788"/>
                  <a:pt x="3832193" y="1460532"/>
                  <a:pt x="3664035" y="1493649"/>
                </a:cubicBezTo>
                <a:cubicBezTo>
                  <a:pt x="3495877" y="1526766"/>
                  <a:pt x="3187995" y="1421559"/>
                  <a:pt x="2998907" y="1493649"/>
                </a:cubicBezTo>
                <a:cubicBezTo>
                  <a:pt x="2809819" y="1565739"/>
                  <a:pt x="2659976" y="1427130"/>
                  <a:pt x="2333780" y="1493649"/>
                </a:cubicBezTo>
                <a:cubicBezTo>
                  <a:pt x="2007584" y="1560168"/>
                  <a:pt x="1933195" y="1448984"/>
                  <a:pt x="1586970" y="1493649"/>
                </a:cubicBezTo>
                <a:cubicBezTo>
                  <a:pt x="1240745" y="1538314"/>
                  <a:pt x="1134686" y="1478346"/>
                  <a:pt x="921843" y="1493649"/>
                </a:cubicBezTo>
                <a:cubicBezTo>
                  <a:pt x="709000" y="1508952"/>
                  <a:pt x="221082" y="1438350"/>
                  <a:pt x="0" y="1493649"/>
                </a:cubicBezTo>
                <a:cubicBezTo>
                  <a:pt x="-27234" y="1388709"/>
                  <a:pt x="50634" y="1199886"/>
                  <a:pt x="0" y="1040575"/>
                </a:cubicBezTo>
                <a:cubicBezTo>
                  <a:pt x="-50634" y="881264"/>
                  <a:pt x="19556" y="633448"/>
                  <a:pt x="0" y="527756"/>
                </a:cubicBezTo>
                <a:cubicBezTo>
                  <a:pt x="-19556" y="422064"/>
                  <a:pt x="40810" y="228472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14997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5C53E-D133-F925-59CB-89384F8281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5" t="6061" r="1121" b="19588"/>
          <a:stretch/>
        </p:blipFill>
        <p:spPr>
          <a:xfrm>
            <a:off x="867106" y="4813660"/>
            <a:ext cx="8743238" cy="442642"/>
          </a:xfrm>
          <a:custGeom>
            <a:avLst/>
            <a:gdLst>
              <a:gd name="connsiteX0" fmla="*/ 0 w 8743238"/>
              <a:gd name="connsiteY0" fmla="*/ 0 h 442642"/>
              <a:gd name="connsiteX1" fmla="*/ 757747 w 8743238"/>
              <a:gd name="connsiteY1" fmla="*/ 0 h 442642"/>
              <a:gd name="connsiteX2" fmla="*/ 1165765 w 8743238"/>
              <a:gd name="connsiteY2" fmla="*/ 0 h 442642"/>
              <a:gd name="connsiteX3" fmla="*/ 1661215 w 8743238"/>
              <a:gd name="connsiteY3" fmla="*/ 0 h 442642"/>
              <a:gd name="connsiteX4" fmla="*/ 2156665 w 8743238"/>
              <a:gd name="connsiteY4" fmla="*/ 0 h 442642"/>
              <a:gd name="connsiteX5" fmla="*/ 2826980 w 8743238"/>
              <a:gd name="connsiteY5" fmla="*/ 0 h 442642"/>
              <a:gd name="connsiteX6" fmla="*/ 3409863 w 8743238"/>
              <a:gd name="connsiteY6" fmla="*/ 0 h 442642"/>
              <a:gd name="connsiteX7" fmla="*/ 3730448 w 8743238"/>
              <a:gd name="connsiteY7" fmla="*/ 0 h 442642"/>
              <a:gd name="connsiteX8" fmla="*/ 4400763 w 8743238"/>
              <a:gd name="connsiteY8" fmla="*/ 0 h 442642"/>
              <a:gd name="connsiteX9" fmla="*/ 4896213 w 8743238"/>
              <a:gd name="connsiteY9" fmla="*/ 0 h 442642"/>
              <a:gd name="connsiteX10" fmla="*/ 5479096 w 8743238"/>
              <a:gd name="connsiteY10" fmla="*/ 0 h 442642"/>
              <a:gd name="connsiteX11" fmla="*/ 6149411 w 8743238"/>
              <a:gd name="connsiteY11" fmla="*/ 0 h 442642"/>
              <a:gd name="connsiteX12" fmla="*/ 6732293 w 8743238"/>
              <a:gd name="connsiteY12" fmla="*/ 0 h 442642"/>
              <a:gd name="connsiteX13" fmla="*/ 7402608 w 8743238"/>
              <a:gd name="connsiteY13" fmla="*/ 0 h 442642"/>
              <a:gd name="connsiteX14" fmla="*/ 7898058 w 8743238"/>
              <a:gd name="connsiteY14" fmla="*/ 0 h 442642"/>
              <a:gd name="connsiteX15" fmla="*/ 8743238 w 8743238"/>
              <a:gd name="connsiteY15" fmla="*/ 0 h 442642"/>
              <a:gd name="connsiteX16" fmla="*/ 8743238 w 8743238"/>
              <a:gd name="connsiteY16" fmla="*/ 442642 h 442642"/>
              <a:gd name="connsiteX17" fmla="*/ 7985491 w 8743238"/>
              <a:gd name="connsiteY17" fmla="*/ 442642 h 442642"/>
              <a:gd name="connsiteX18" fmla="*/ 7577473 w 8743238"/>
              <a:gd name="connsiteY18" fmla="*/ 442642 h 442642"/>
              <a:gd name="connsiteX19" fmla="*/ 7082023 w 8743238"/>
              <a:gd name="connsiteY19" fmla="*/ 442642 h 442642"/>
              <a:gd name="connsiteX20" fmla="*/ 6674005 w 8743238"/>
              <a:gd name="connsiteY20" fmla="*/ 442642 h 442642"/>
              <a:gd name="connsiteX21" fmla="*/ 6353420 w 8743238"/>
              <a:gd name="connsiteY21" fmla="*/ 442642 h 442642"/>
              <a:gd name="connsiteX22" fmla="*/ 5683105 w 8743238"/>
              <a:gd name="connsiteY22" fmla="*/ 442642 h 442642"/>
              <a:gd name="connsiteX23" fmla="*/ 5275087 w 8743238"/>
              <a:gd name="connsiteY23" fmla="*/ 442642 h 442642"/>
              <a:gd name="connsiteX24" fmla="*/ 4517340 w 8743238"/>
              <a:gd name="connsiteY24" fmla="*/ 442642 h 442642"/>
              <a:gd name="connsiteX25" fmla="*/ 4196754 w 8743238"/>
              <a:gd name="connsiteY25" fmla="*/ 442642 h 442642"/>
              <a:gd name="connsiteX26" fmla="*/ 3876169 w 8743238"/>
              <a:gd name="connsiteY26" fmla="*/ 442642 h 442642"/>
              <a:gd name="connsiteX27" fmla="*/ 3205854 w 8743238"/>
              <a:gd name="connsiteY27" fmla="*/ 442642 h 442642"/>
              <a:gd name="connsiteX28" fmla="*/ 2535539 w 8743238"/>
              <a:gd name="connsiteY28" fmla="*/ 442642 h 442642"/>
              <a:gd name="connsiteX29" fmla="*/ 1777792 w 8743238"/>
              <a:gd name="connsiteY29" fmla="*/ 442642 h 442642"/>
              <a:gd name="connsiteX30" fmla="*/ 1107477 w 8743238"/>
              <a:gd name="connsiteY30" fmla="*/ 442642 h 442642"/>
              <a:gd name="connsiteX31" fmla="*/ 524594 w 8743238"/>
              <a:gd name="connsiteY31" fmla="*/ 442642 h 442642"/>
              <a:gd name="connsiteX32" fmla="*/ 0 w 8743238"/>
              <a:gd name="connsiteY32" fmla="*/ 442642 h 442642"/>
              <a:gd name="connsiteX33" fmla="*/ 0 w 8743238"/>
              <a:gd name="connsiteY33" fmla="*/ 0 h 44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743238" h="442642" fill="none" extrusionOk="0">
                <a:moveTo>
                  <a:pt x="0" y="0"/>
                </a:moveTo>
                <a:cubicBezTo>
                  <a:pt x="356217" y="-32557"/>
                  <a:pt x="397824" y="69716"/>
                  <a:pt x="757747" y="0"/>
                </a:cubicBezTo>
                <a:cubicBezTo>
                  <a:pt x="1117670" y="-69716"/>
                  <a:pt x="1039252" y="30013"/>
                  <a:pt x="1165765" y="0"/>
                </a:cubicBezTo>
                <a:cubicBezTo>
                  <a:pt x="1292278" y="-30013"/>
                  <a:pt x="1483406" y="24916"/>
                  <a:pt x="1661215" y="0"/>
                </a:cubicBezTo>
                <a:cubicBezTo>
                  <a:pt x="1839024" y="-24916"/>
                  <a:pt x="2005261" y="7323"/>
                  <a:pt x="2156665" y="0"/>
                </a:cubicBezTo>
                <a:cubicBezTo>
                  <a:pt x="2308069" y="-7323"/>
                  <a:pt x="2635763" y="24960"/>
                  <a:pt x="2826980" y="0"/>
                </a:cubicBezTo>
                <a:cubicBezTo>
                  <a:pt x="3018198" y="-24960"/>
                  <a:pt x="3147821" y="66049"/>
                  <a:pt x="3409863" y="0"/>
                </a:cubicBezTo>
                <a:cubicBezTo>
                  <a:pt x="3671905" y="-66049"/>
                  <a:pt x="3590807" y="4947"/>
                  <a:pt x="3730448" y="0"/>
                </a:cubicBezTo>
                <a:cubicBezTo>
                  <a:pt x="3870089" y="-4947"/>
                  <a:pt x="4100315" y="56612"/>
                  <a:pt x="4400763" y="0"/>
                </a:cubicBezTo>
                <a:cubicBezTo>
                  <a:pt x="4701211" y="-56612"/>
                  <a:pt x="4721943" y="42843"/>
                  <a:pt x="4896213" y="0"/>
                </a:cubicBezTo>
                <a:cubicBezTo>
                  <a:pt x="5070483" y="-42843"/>
                  <a:pt x="5237898" y="66101"/>
                  <a:pt x="5479096" y="0"/>
                </a:cubicBezTo>
                <a:cubicBezTo>
                  <a:pt x="5720294" y="-66101"/>
                  <a:pt x="5978000" y="22410"/>
                  <a:pt x="6149411" y="0"/>
                </a:cubicBezTo>
                <a:cubicBezTo>
                  <a:pt x="6320822" y="-22410"/>
                  <a:pt x="6461678" y="9560"/>
                  <a:pt x="6732293" y="0"/>
                </a:cubicBezTo>
                <a:cubicBezTo>
                  <a:pt x="7002908" y="-9560"/>
                  <a:pt x="7106872" y="14452"/>
                  <a:pt x="7402608" y="0"/>
                </a:cubicBezTo>
                <a:cubicBezTo>
                  <a:pt x="7698344" y="-14452"/>
                  <a:pt x="7788310" y="2751"/>
                  <a:pt x="7898058" y="0"/>
                </a:cubicBezTo>
                <a:cubicBezTo>
                  <a:pt x="8007806" y="-2751"/>
                  <a:pt x="8420272" y="13166"/>
                  <a:pt x="8743238" y="0"/>
                </a:cubicBezTo>
                <a:cubicBezTo>
                  <a:pt x="8752765" y="127844"/>
                  <a:pt x="8724141" y="351570"/>
                  <a:pt x="8743238" y="442642"/>
                </a:cubicBezTo>
                <a:cubicBezTo>
                  <a:pt x="8418270" y="506388"/>
                  <a:pt x="8331253" y="377617"/>
                  <a:pt x="7985491" y="442642"/>
                </a:cubicBezTo>
                <a:cubicBezTo>
                  <a:pt x="7639729" y="507667"/>
                  <a:pt x="7729264" y="429916"/>
                  <a:pt x="7577473" y="442642"/>
                </a:cubicBezTo>
                <a:cubicBezTo>
                  <a:pt x="7425682" y="455368"/>
                  <a:pt x="7230832" y="418164"/>
                  <a:pt x="7082023" y="442642"/>
                </a:cubicBezTo>
                <a:cubicBezTo>
                  <a:pt x="6933214" y="467120"/>
                  <a:pt x="6853778" y="425252"/>
                  <a:pt x="6674005" y="442642"/>
                </a:cubicBezTo>
                <a:cubicBezTo>
                  <a:pt x="6494232" y="460032"/>
                  <a:pt x="6424467" y="412534"/>
                  <a:pt x="6353420" y="442642"/>
                </a:cubicBezTo>
                <a:cubicBezTo>
                  <a:pt x="6282373" y="472750"/>
                  <a:pt x="5894561" y="399236"/>
                  <a:pt x="5683105" y="442642"/>
                </a:cubicBezTo>
                <a:cubicBezTo>
                  <a:pt x="5471649" y="486048"/>
                  <a:pt x="5467306" y="425391"/>
                  <a:pt x="5275087" y="442642"/>
                </a:cubicBezTo>
                <a:cubicBezTo>
                  <a:pt x="5082868" y="459893"/>
                  <a:pt x="4828061" y="351728"/>
                  <a:pt x="4517340" y="442642"/>
                </a:cubicBezTo>
                <a:cubicBezTo>
                  <a:pt x="4206619" y="533556"/>
                  <a:pt x="4274810" y="424391"/>
                  <a:pt x="4196754" y="442642"/>
                </a:cubicBezTo>
                <a:cubicBezTo>
                  <a:pt x="4118698" y="460893"/>
                  <a:pt x="4003172" y="409870"/>
                  <a:pt x="3876169" y="442642"/>
                </a:cubicBezTo>
                <a:cubicBezTo>
                  <a:pt x="3749166" y="475414"/>
                  <a:pt x="3420357" y="388165"/>
                  <a:pt x="3205854" y="442642"/>
                </a:cubicBezTo>
                <a:cubicBezTo>
                  <a:pt x="2991351" y="497119"/>
                  <a:pt x="2797769" y="402245"/>
                  <a:pt x="2535539" y="442642"/>
                </a:cubicBezTo>
                <a:cubicBezTo>
                  <a:pt x="2273310" y="483039"/>
                  <a:pt x="2059077" y="354848"/>
                  <a:pt x="1777792" y="442642"/>
                </a:cubicBezTo>
                <a:cubicBezTo>
                  <a:pt x="1496507" y="530436"/>
                  <a:pt x="1298744" y="388555"/>
                  <a:pt x="1107477" y="442642"/>
                </a:cubicBezTo>
                <a:cubicBezTo>
                  <a:pt x="916210" y="496729"/>
                  <a:pt x="672330" y="437585"/>
                  <a:pt x="524594" y="442642"/>
                </a:cubicBezTo>
                <a:cubicBezTo>
                  <a:pt x="376858" y="447699"/>
                  <a:pt x="185910" y="402371"/>
                  <a:pt x="0" y="442642"/>
                </a:cubicBezTo>
                <a:cubicBezTo>
                  <a:pt x="-15782" y="314967"/>
                  <a:pt x="7352" y="135371"/>
                  <a:pt x="0" y="0"/>
                </a:cubicBezTo>
                <a:close/>
              </a:path>
              <a:path w="8743238" h="442642" stroke="0" extrusionOk="0">
                <a:moveTo>
                  <a:pt x="0" y="0"/>
                </a:moveTo>
                <a:cubicBezTo>
                  <a:pt x="201317" y="-4435"/>
                  <a:pt x="244578" y="44391"/>
                  <a:pt x="408018" y="0"/>
                </a:cubicBezTo>
                <a:cubicBezTo>
                  <a:pt x="571458" y="-44391"/>
                  <a:pt x="638040" y="37795"/>
                  <a:pt x="728603" y="0"/>
                </a:cubicBezTo>
                <a:cubicBezTo>
                  <a:pt x="819167" y="-37795"/>
                  <a:pt x="1024523" y="18768"/>
                  <a:pt x="1136621" y="0"/>
                </a:cubicBezTo>
                <a:cubicBezTo>
                  <a:pt x="1248719" y="-18768"/>
                  <a:pt x="1529751" y="26888"/>
                  <a:pt x="1632071" y="0"/>
                </a:cubicBezTo>
                <a:cubicBezTo>
                  <a:pt x="1734391" y="-26888"/>
                  <a:pt x="1986370" y="55172"/>
                  <a:pt x="2127521" y="0"/>
                </a:cubicBezTo>
                <a:cubicBezTo>
                  <a:pt x="2268672" y="-55172"/>
                  <a:pt x="2724713" y="28093"/>
                  <a:pt x="2885269" y="0"/>
                </a:cubicBezTo>
                <a:cubicBezTo>
                  <a:pt x="3045825" y="-28093"/>
                  <a:pt x="3233418" y="57110"/>
                  <a:pt x="3468151" y="0"/>
                </a:cubicBezTo>
                <a:cubicBezTo>
                  <a:pt x="3702884" y="-57110"/>
                  <a:pt x="3978383" y="65445"/>
                  <a:pt x="4138466" y="0"/>
                </a:cubicBezTo>
                <a:cubicBezTo>
                  <a:pt x="4298549" y="-65445"/>
                  <a:pt x="4538978" y="18826"/>
                  <a:pt x="4808781" y="0"/>
                </a:cubicBezTo>
                <a:cubicBezTo>
                  <a:pt x="5078584" y="-18826"/>
                  <a:pt x="5131061" y="44414"/>
                  <a:pt x="5216799" y="0"/>
                </a:cubicBezTo>
                <a:cubicBezTo>
                  <a:pt x="5302537" y="-44414"/>
                  <a:pt x="5468246" y="14161"/>
                  <a:pt x="5624816" y="0"/>
                </a:cubicBezTo>
                <a:cubicBezTo>
                  <a:pt x="5781386" y="-14161"/>
                  <a:pt x="5876016" y="13281"/>
                  <a:pt x="6120267" y="0"/>
                </a:cubicBezTo>
                <a:cubicBezTo>
                  <a:pt x="6364518" y="-13281"/>
                  <a:pt x="6484029" y="20340"/>
                  <a:pt x="6615717" y="0"/>
                </a:cubicBezTo>
                <a:cubicBezTo>
                  <a:pt x="6747405" y="-20340"/>
                  <a:pt x="6825154" y="21645"/>
                  <a:pt x="7023735" y="0"/>
                </a:cubicBezTo>
                <a:cubicBezTo>
                  <a:pt x="7222316" y="-21645"/>
                  <a:pt x="7506946" y="14546"/>
                  <a:pt x="7781482" y="0"/>
                </a:cubicBezTo>
                <a:cubicBezTo>
                  <a:pt x="8056018" y="-14546"/>
                  <a:pt x="7973998" y="29518"/>
                  <a:pt x="8102067" y="0"/>
                </a:cubicBezTo>
                <a:cubicBezTo>
                  <a:pt x="8230136" y="-29518"/>
                  <a:pt x="8495791" y="4931"/>
                  <a:pt x="8743238" y="0"/>
                </a:cubicBezTo>
                <a:cubicBezTo>
                  <a:pt x="8789803" y="211572"/>
                  <a:pt x="8699548" y="232671"/>
                  <a:pt x="8743238" y="442642"/>
                </a:cubicBezTo>
                <a:cubicBezTo>
                  <a:pt x="8569127" y="498058"/>
                  <a:pt x="8382447" y="441561"/>
                  <a:pt x="8072923" y="442642"/>
                </a:cubicBezTo>
                <a:cubicBezTo>
                  <a:pt x="7763399" y="443723"/>
                  <a:pt x="7731935" y="405415"/>
                  <a:pt x="7490041" y="442642"/>
                </a:cubicBezTo>
                <a:cubicBezTo>
                  <a:pt x="7248147" y="479869"/>
                  <a:pt x="7204066" y="413292"/>
                  <a:pt x="7082023" y="442642"/>
                </a:cubicBezTo>
                <a:cubicBezTo>
                  <a:pt x="6959980" y="471992"/>
                  <a:pt x="6616740" y="434793"/>
                  <a:pt x="6324275" y="442642"/>
                </a:cubicBezTo>
                <a:cubicBezTo>
                  <a:pt x="6031810" y="450491"/>
                  <a:pt x="6101740" y="410395"/>
                  <a:pt x="5916258" y="442642"/>
                </a:cubicBezTo>
                <a:cubicBezTo>
                  <a:pt x="5730776" y="474889"/>
                  <a:pt x="5469427" y="390764"/>
                  <a:pt x="5333375" y="442642"/>
                </a:cubicBezTo>
                <a:cubicBezTo>
                  <a:pt x="5197323" y="494520"/>
                  <a:pt x="5134543" y="436954"/>
                  <a:pt x="5012790" y="442642"/>
                </a:cubicBezTo>
                <a:cubicBezTo>
                  <a:pt x="4891038" y="448330"/>
                  <a:pt x="4420624" y="426300"/>
                  <a:pt x="4255042" y="442642"/>
                </a:cubicBezTo>
                <a:cubicBezTo>
                  <a:pt x="4089460" y="458984"/>
                  <a:pt x="3914724" y="396871"/>
                  <a:pt x="3584728" y="442642"/>
                </a:cubicBezTo>
                <a:cubicBezTo>
                  <a:pt x="3254732" y="488413"/>
                  <a:pt x="3086190" y="414769"/>
                  <a:pt x="2914413" y="442642"/>
                </a:cubicBezTo>
                <a:cubicBezTo>
                  <a:pt x="2742636" y="470515"/>
                  <a:pt x="2321861" y="369294"/>
                  <a:pt x="2156665" y="442642"/>
                </a:cubicBezTo>
                <a:cubicBezTo>
                  <a:pt x="1991469" y="515990"/>
                  <a:pt x="1803137" y="367419"/>
                  <a:pt x="1486350" y="442642"/>
                </a:cubicBezTo>
                <a:cubicBezTo>
                  <a:pt x="1169563" y="517865"/>
                  <a:pt x="1125645" y="391235"/>
                  <a:pt x="990900" y="442642"/>
                </a:cubicBezTo>
                <a:cubicBezTo>
                  <a:pt x="856155" y="494049"/>
                  <a:pt x="828754" y="432416"/>
                  <a:pt x="670315" y="442642"/>
                </a:cubicBezTo>
                <a:cubicBezTo>
                  <a:pt x="511876" y="452868"/>
                  <a:pt x="319647" y="379686"/>
                  <a:pt x="0" y="442642"/>
                </a:cubicBezTo>
                <a:cubicBezTo>
                  <a:pt x="-7966" y="232230"/>
                  <a:pt x="11550" y="128539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14997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93986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636" y="2272741"/>
            <a:ext cx="9506712" cy="3050364"/>
          </a:xfrm>
        </p:spPr>
        <p:txBody>
          <a:bodyPr anchor="ctr"/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عنصر هیچ خاصیتی را بصورت اجباری از شما نمی گیرد، اما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style،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class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و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id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از رایج ترین خواصی هستند که به این تگ داده می شوند.</a:t>
            </a:r>
          </a:p>
          <a:p>
            <a:pPr algn="r"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عنصر </a:t>
            </a:r>
            <a:r>
              <a:rPr 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div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اغلب برای گروه بندی بخش های یک صفحه وب با یکدیگر استفاده می شود. شاید بتوان گفت این رایج ترین کاربرد این عنصر است.</a:t>
            </a:r>
            <a:endParaRPr lang="en-US" dirty="0">
              <a:solidFill>
                <a:srgbClr val="FFC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div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89CB6-32C7-8B60-6B77-63DA829A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94" y="4867816"/>
            <a:ext cx="590601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div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8A4A8-38F1-1109-71E4-2A5602E23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399" y="3888321"/>
            <a:ext cx="7902625" cy="2415749"/>
          </a:xfrm>
          <a:custGeom>
            <a:avLst/>
            <a:gdLst>
              <a:gd name="connsiteX0" fmla="*/ 0 w 7902625"/>
              <a:gd name="connsiteY0" fmla="*/ 0 h 2415749"/>
              <a:gd name="connsiteX1" fmla="*/ 327394 w 7902625"/>
              <a:gd name="connsiteY1" fmla="*/ 0 h 2415749"/>
              <a:gd name="connsiteX2" fmla="*/ 654789 w 7902625"/>
              <a:gd name="connsiteY2" fmla="*/ 0 h 2415749"/>
              <a:gd name="connsiteX3" fmla="*/ 1298288 w 7902625"/>
              <a:gd name="connsiteY3" fmla="*/ 0 h 2415749"/>
              <a:gd name="connsiteX4" fmla="*/ 1783735 w 7902625"/>
              <a:gd name="connsiteY4" fmla="*/ 0 h 2415749"/>
              <a:gd name="connsiteX5" fmla="*/ 2348209 w 7902625"/>
              <a:gd name="connsiteY5" fmla="*/ 0 h 2415749"/>
              <a:gd name="connsiteX6" fmla="*/ 2991708 w 7902625"/>
              <a:gd name="connsiteY6" fmla="*/ 0 h 2415749"/>
              <a:gd name="connsiteX7" fmla="*/ 3556181 w 7902625"/>
              <a:gd name="connsiteY7" fmla="*/ 0 h 2415749"/>
              <a:gd name="connsiteX8" fmla="*/ 4199681 w 7902625"/>
              <a:gd name="connsiteY8" fmla="*/ 0 h 2415749"/>
              <a:gd name="connsiteX9" fmla="*/ 4685128 w 7902625"/>
              <a:gd name="connsiteY9" fmla="*/ 0 h 2415749"/>
              <a:gd name="connsiteX10" fmla="*/ 5091548 w 7902625"/>
              <a:gd name="connsiteY10" fmla="*/ 0 h 2415749"/>
              <a:gd name="connsiteX11" fmla="*/ 5418943 w 7902625"/>
              <a:gd name="connsiteY11" fmla="*/ 0 h 2415749"/>
              <a:gd name="connsiteX12" fmla="*/ 5746337 w 7902625"/>
              <a:gd name="connsiteY12" fmla="*/ 0 h 2415749"/>
              <a:gd name="connsiteX13" fmla="*/ 6152758 w 7902625"/>
              <a:gd name="connsiteY13" fmla="*/ 0 h 2415749"/>
              <a:gd name="connsiteX14" fmla="*/ 6796257 w 7902625"/>
              <a:gd name="connsiteY14" fmla="*/ 0 h 2415749"/>
              <a:gd name="connsiteX15" fmla="*/ 7902625 w 7902625"/>
              <a:gd name="connsiteY15" fmla="*/ 0 h 2415749"/>
              <a:gd name="connsiteX16" fmla="*/ 7902625 w 7902625"/>
              <a:gd name="connsiteY16" fmla="*/ 507307 h 2415749"/>
              <a:gd name="connsiteX17" fmla="*/ 7902625 w 7902625"/>
              <a:gd name="connsiteY17" fmla="*/ 966300 h 2415749"/>
              <a:gd name="connsiteX18" fmla="*/ 7902625 w 7902625"/>
              <a:gd name="connsiteY18" fmla="*/ 1497764 h 2415749"/>
              <a:gd name="connsiteX19" fmla="*/ 7902625 w 7902625"/>
              <a:gd name="connsiteY19" fmla="*/ 2415749 h 2415749"/>
              <a:gd name="connsiteX20" fmla="*/ 7180099 w 7902625"/>
              <a:gd name="connsiteY20" fmla="*/ 2415749 h 2415749"/>
              <a:gd name="connsiteX21" fmla="*/ 6852705 w 7902625"/>
              <a:gd name="connsiteY21" fmla="*/ 2415749 h 2415749"/>
              <a:gd name="connsiteX22" fmla="*/ 6209205 w 7902625"/>
              <a:gd name="connsiteY22" fmla="*/ 2415749 h 2415749"/>
              <a:gd name="connsiteX23" fmla="*/ 5565706 w 7902625"/>
              <a:gd name="connsiteY23" fmla="*/ 2415749 h 2415749"/>
              <a:gd name="connsiteX24" fmla="*/ 4843180 w 7902625"/>
              <a:gd name="connsiteY24" fmla="*/ 2415749 h 2415749"/>
              <a:gd name="connsiteX25" fmla="*/ 4199681 w 7902625"/>
              <a:gd name="connsiteY25" fmla="*/ 2415749 h 2415749"/>
              <a:gd name="connsiteX26" fmla="*/ 3635208 w 7902625"/>
              <a:gd name="connsiteY26" fmla="*/ 2415749 h 2415749"/>
              <a:gd name="connsiteX27" fmla="*/ 3070734 w 7902625"/>
              <a:gd name="connsiteY27" fmla="*/ 2415749 h 2415749"/>
              <a:gd name="connsiteX28" fmla="*/ 2585287 w 7902625"/>
              <a:gd name="connsiteY28" fmla="*/ 2415749 h 2415749"/>
              <a:gd name="connsiteX29" fmla="*/ 2020814 w 7902625"/>
              <a:gd name="connsiteY29" fmla="*/ 2415749 h 2415749"/>
              <a:gd name="connsiteX30" fmla="*/ 1614393 w 7902625"/>
              <a:gd name="connsiteY30" fmla="*/ 2415749 h 2415749"/>
              <a:gd name="connsiteX31" fmla="*/ 891868 w 7902625"/>
              <a:gd name="connsiteY31" fmla="*/ 2415749 h 2415749"/>
              <a:gd name="connsiteX32" fmla="*/ 0 w 7902625"/>
              <a:gd name="connsiteY32" fmla="*/ 2415749 h 2415749"/>
              <a:gd name="connsiteX33" fmla="*/ 0 w 7902625"/>
              <a:gd name="connsiteY33" fmla="*/ 2005072 h 2415749"/>
              <a:gd name="connsiteX34" fmla="*/ 0 w 7902625"/>
              <a:gd name="connsiteY34" fmla="*/ 1546079 h 2415749"/>
              <a:gd name="connsiteX35" fmla="*/ 0 w 7902625"/>
              <a:gd name="connsiteY35" fmla="*/ 1135402 h 2415749"/>
              <a:gd name="connsiteX36" fmla="*/ 0 w 7902625"/>
              <a:gd name="connsiteY36" fmla="*/ 700567 h 2415749"/>
              <a:gd name="connsiteX37" fmla="*/ 0 w 7902625"/>
              <a:gd name="connsiteY37" fmla="*/ 0 h 24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902625" h="2415749" fill="none" extrusionOk="0">
                <a:moveTo>
                  <a:pt x="0" y="0"/>
                </a:moveTo>
                <a:cubicBezTo>
                  <a:pt x="109008" y="-31771"/>
                  <a:pt x="250129" y="17862"/>
                  <a:pt x="327394" y="0"/>
                </a:cubicBezTo>
                <a:cubicBezTo>
                  <a:pt x="404659" y="-17862"/>
                  <a:pt x="512966" y="21983"/>
                  <a:pt x="654789" y="0"/>
                </a:cubicBezTo>
                <a:cubicBezTo>
                  <a:pt x="796613" y="-21983"/>
                  <a:pt x="1023482" y="59892"/>
                  <a:pt x="1298288" y="0"/>
                </a:cubicBezTo>
                <a:cubicBezTo>
                  <a:pt x="1573094" y="-59892"/>
                  <a:pt x="1656973" y="2518"/>
                  <a:pt x="1783735" y="0"/>
                </a:cubicBezTo>
                <a:cubicBezTo>
                  <a:pt x="1910497" y="-2518"/>
                  <a:pt x="2094129" y="41369"/>
                  <a:pt x="2348209" y="0"/>
                </a:cubicBezTo>
                <a:cubicBezTo>
                  <a:pt x="2602289" y="-41369"/>
                  <a:pt x="2750896" y="67206"/>
                  <a:pt x="2991708" y="0"/>
                </a:cubicBezTo>
                <a:cubicBezTo>
                  <a:pt x="3232520" y="-67206"/>
                  <a:pt x="3277645" y="13231"/>
                  <a:pt x="3556181" y="0"/>
                </a:cubicBezTo>
                <a:cubicBezTo>
                  <a:pt x="3834717" y="-13231"/>
                  <a:pt x="3938453" y="36567"/>
                  <a:pt x="4199681" y="0"/>
                </a:cubicBezTo>
                <a:cubicBezTo>
                  <a:pt x="4460909" y="-36567"/>
                  <a:pt x="4448694" y="2639"/>
                  <a:pt x="4685128" y="0"/>
                </a:cubicBezTo>
                <a:cubicBezTo>
                  <a:pt x="4921562" y="-2639"/>
                  <a:pt x="4978567" y="16476"/>
                  <a:pt x="5091548" y="0"/>
                </a:cubicBezTo>
                <a:cubicBezTo>
                  <a:pt x="5204529" y="-16476"/>
                  <a:pt x="5286084" y="13650"/>
                  <a:pt x="5418943" y="0"/>
                </a:cubicBezTo>
                <a:cubicBezTo>
                  <a:pt x="5551803" y="-13650"/>
                  <a:pt x="5589156" y="13253"/>
                  <a:pt x="5746337" y="0"/>
                </a:cubicBezTo>
                <a:cubicBezTo>
                  <a:pt x="5903518" y="-13253"/>
                  <a:pt x="5965515" y="36635"/>
                  <a:pt x="6152758" y="0"/>
                </a:cubicBezTo>
                <a:cubicBezTo>
                  <a:pt x="6340001" y="-36635"/>
                  <a:pt x="6554720" y="11669"/>
                  <a:pt x="6796257" y="0"/>
                </a:cubicBezTo>
                <a:cubicBezTo>
                  <a:pt x="7037794" y="-11669"/>
                  <a:pt x="7644172" y="43035"/>
                  <a:pt x="7902625" y="0"/>
                </a:cubicBezTo>
                <a:cubicBezTo>
                  <a:pt x="7933792" y="107983"/>
                  <a:pt x="7864743" y="363567"/>
                  <a:pt x="7902625" y="507307"/>
                </a:cubicBezTo>
                <a:cubicBezTo>
                  <a:pt x="7940507" y="651047"/>
                  <a:pt x="7878542" y="764590"/>
                  <a:pt x="7902625" y="966300"/>
                </a:cubicBezTo>
                <a:cubicBezTo>
                  <a:pt x="7926708" y="1168010"/>
                  <a:pt x="7841108" y="1234053"/>
                  <a:pt x="7902625" y="1497764"/>
                </a:cubicBezTo>
                <a:cubicBezTo>
                  <a:pt x="7964142" y="1761475"/>
                  <a:pt x="7835633" y="2035204"/>
                  <a:pt x="7902625" y="2415749"/>
                </a:cubicBezTo>
                <a:cubicBezTo>
                  <a:pt x="7578557" y="2501885"/>
                  <a:pt x="7528308" y="2363770"/>
                  <a:pt x="7180099" y="2415749"/>
                </a:cubicBezTo>
                <a:cubicBezTo>
                  <a:pt x="6831890" y="2467728"/>
                  <a:pt x="6952119" y="2383300"/>
                  <a:pt x="6852705" y="2415749"/>
                </a:cubicBezTo>
                <a:cubicBezTo>
                  <a:pt x="6753291" y="2448198"/>
                  <a:pt x="6375593" y="2404542"/>
                  <a:pt x="6209205" y="2415749"/>
                </a:cubicBezTo>
                <a:cubicBezTo>
                  <a:pt x="6042817" y="2426956"/>
                  <a:pt x="5732970" y="2388249"/>
                  <a:pt x="5565706" y="2415749"/>
                </a:cubicBezTo>
                <a:cubicBezTo>
                  <a:pt x="5398442" y="2443249"/>
                  <a:pt x="5155068" y="2366701"/>
                  <a:pt x="4843180" y="2415749"/>
                </a:cubicBezTo>
                <a:cubicBezTo>
                  <a:pt x="4531292" y="2464797"/>
                  <a:pt x="4502052" y="2373264"/>
                  <a:pt x="4199681" y="2415749"/>
                </a:cubicBezTo>
                <a:cubicBezTo>
                  <a:pt x="3897310" y="2458234"/>
                  <a:pt x="3828307" y="2369354"/>
                  <a:pt x="3635208" y="2415749"/>
                </a:cubicBezTo>
                <a:cubicBezTo>
                  <a:pt x="3442109" y="2462144"/>
                  <a:pt x="3297764" y="2348047"/>
                  <a:pt x="3070734" y="2415749"/>
                </a:cubicBezTo>
                <a:cubicBezTo>
                  <a:pt x="2843704" y="2483451"/>
                  <a:pt x="2701486" y="2388768"/>
                  <a:pt x="2585287" y="2415749"/>
                </a:cubicBezTo>
                <a:cubicBezTo>
                  <a:pt x="2469088" y="2442730"/>
                  <a:pt x="2240769" y="2369670"/>
                  <a:pt x="2020814" y="2415749"/>
                </a:cubicBezTo>
                <a:cubicBezTo>
                  <a:pt x="1800859" y="2461828"/>
                  <a:pt x="1723116" y="2395761"/>
                  <a:pt x="1614393" y="2415749"/>
                </a:cubicBezTo>
                <a:cubicBezTo>
                  <a:pt x="1505670" y="2435737"/>
                  <a:pt x="1233172" y="2359453"/>
                  <a:pt x="891868" y="2415749"/>
                </a:cubicBezTo>
                <a:cubicBezTo>
                  <a:pt x="550565" y="2472045"/>
                  <a:pt x="319153" y="2342231"/>
                  <a:pt x="0" y="2415749"/>
                </a:cubicBezTo>
                <a:cubicBezTo>
                  <a:pt x="-14222" y="2219917"/>
                  <a:pt x="35269" y="2176981"/>
                  <a:pt x="0" y="2005072"/>
                </a:cubicBezTo>
                <a:cubicBezTo>
                  <a:pt x="-35269" y="1833163"/>
                  <a:pt x="21520" y="1682400"/>
                  <a:pt x="0" y="1546079"/>
                </a:cubicBezTo>
                <a:cubicBezTo>
                  <a:pt x="-21520" y="1409758"/>
                  <a:pt x="38169" y="1338267"/>
                  <a:pt x="0" y="1135402"/>
                </a:cubicBezTo>
                <a:cubicBezTo>
                  <a:pt x="-38169" y="932537"/>
                  <a:pt x="45984" y="848818"/>
                  <a:pt x="0" y="700567"/>
                </a:cubicBezTo>
                <a:cubicBezTo>
                  <a:pt x="-45984" y="552317"/>
                  <a:pt x="76828" y="140391"/>
                  <a:pt x="0" y="0"/>
                </a:cubicBezTo>
                <a:close/>
              </a:path>
              <a:path w="7902625" h="2415749" stroke="0" extrusionOk="0">
                <a:moveTo>
                  <a:pt x="0" y="0"/>
                </a:moveTo>
                <a:cubicBezTo>
                  <a:pt x="156271" y="-46867"/>
                  <a:pt x="263438" y="11728"/>
                  <a:pt x="406421" y="0"/>
                </a:cubicBezTo>
                <a:cubicBezTo>
                  <a:pt x="549404" y="-11728"/>
                  <a:pt x="593865" y="24646"/>
                  <a:pt x="733815" y="0"/>
                </a:cubicBezTo>
                <a:cubicBezTo>
                  <a:pt x="873765" y="-24646"/>
                  <a:pt x="1023153" y="45548"/>
                  <a:pt x="1140236" y="0"/>
                </a:cubicBezTo>
                <a:cubicBezTo>
                  <a:pt x="1257319" y="-45548"/>
                  <a:pt x="1525702" y="41959"/>
                  <a:pt x="1625683" y="0"/>
                </a:cubicBezTo>
                <a:cubicBezTo>
                  <a:pt x="1725664" y="-41959"/>
                  <a:pt x="1986625" y="9825"/>
                  <a:pt x="2111130" y="0"/>
                </a:cubicBezTo>
                <a:cubicBezTo>
                  <a:pt x="2235635" y="-9825"/>
                  <a:pt x="2577424" y="72235"/>
                  <a:pt x="2833656" y="0"/>
                </a:cubicBezTo>
                <a:cubicBezTo>
                  <a:pt x="3089888" y="-72235"/>
                  <a:pt x="3148390" y="12388"/>
                  <a:pt x="3398129" y="0"/>
                </a:cubicBezTo>
                <a:cubicBezTo>
                  <a:pt x="3647868" y="-12388"/>
                  <a:pt x="3798137" y="70255"/>
                  <a:pt x="4041628" y="0"/>
                </a:cubicBezTo>
                <a:cubicBezTo>
                  <a:pt x="4285119" y="-70255"/>
                  <a:pt x="4520673" y="26221"/>
                  <a:pt x="4685128" y="0"/>
                </a:cubicBezTo>
                <a:cubicBezTo>
                  <a:pt x="4849583" y="-26221"/>
                  <a:pt x="4996916" y="37468"/>
                  <a:pt x="5091548" y="0"/>
                </a:cubicBezTo>
                <a:cubicBezTo>
                  <a:pt x="5186180" y="-37468"/>
                  <a:pt x="5391588" y="26845"/>
                  <a:pt x="5497969" y="0"/>
                </a:cubicBezTo>
                <a:cubicBezTo>
                  <a:pt x="5604350" y="-26845"/>
                  <a:pt x="5792586" y="2211"/>
                  <a:pt x="5983416" y="0"/>
                </a:cubicBezTo>
                <a:cubicBezTo>
                  <a:pt x="6174246" y="-2211"/>
                  <a:pt x="6289352" y="57826"/>
                  <a:pt x="6468863" y="0"/>
                </a:cubicBezTo>
                <a:cubicBezTo>
                  <a:pt x="6648374" y="-57826"/>
                  <a:pt x="6685991" y="25891"/>
                  <a:pt x="6875284" y="0"/>
                </a:cubicBezTo>
                <a:cubicBezTo>
                  <a:pt x="7064577" y="-25891"/>
                  <a:pt x="7397355" y="60250"/>
                  <a:pt x="7902625" y="0"/>
                </a:cubicBezTo>
                <a:cubicBezTo>
                  <a:pt x="7919554" y="180961"/>
                  <a:pt x="7873679" y="263289"/>
                  <a:pt x="7902625" y="410677"/>
                </a:cubicBezTo>
                <a:cubicBezTo>
                  <a:pt x="7931571" y="558065"/>
                  <a:pt x="7869923" y="689940"/>
                  <a:pt x="7902625" y="821355"/>
                </a:cubicBezTo>
                <a:cubicBezTo>
                  <a:pt x="7935327" y="952770"/>
                  <a:pt x="7854192" y="1163981"/>
                  <a:pt x="7902625" y="1352819"/>
                </a:cubicBezTo>
                <a:cubicBezTo>
                  <a:pt x="7951058" y="1541657"/>
                  <a:pt x="7891898" y="1713409"/>
                  <a:pt x="7902625" y="1860127"/>
                </a:cubicBezTo>
                <a:cubicBezTo>
                  <a:pt x="7913352" y="2006845"/>
                  <a:pt x="7877978" y="2248139"/>
                  <a:pt x="7902625" y="2415749"/>
                </a:cubicBezTo>
                <a:cubicBezTo>
                  <a:pt x="7729538" y="2418922"/>
                  <a:pt x="7627915" y="2382275"/>
                  <a:pt x="7417178" y="2415749"/>
                </a:cubicBezTo>
                <a:cubicBezTo>
                  <a:pt x="7206441" y="2449223"/>
                  <a:pt x="6956019" y="2411752"/>
                  <a:pt x="6694652" y="2415749"/>
                </a:cubicBezTo>
                <a:cubicBezTo>
                  <a:pt x="6433285" y="2419746"/>
                  <a:pt x="6407954" y="2396461"/>
                  <a:pt x="6288232" y="2415749"/>
                </a:cubicBezTo>
                <a:cubicBezTo>
                  <a:pt x="6168510" y="2435037"/>
                  <a:pt x="5987761" y="2389081"/>
                  <a:pt x="5723758" y="2415749"/>
                </a:cubicBezTo>
                <a:cubicBezTo>
                  <a:pt x="5459755" y="2442417"/>
                  <a:pt x="5491433" y="2404941"/>
                  <a:pt x="5396364" y="2415749"/>
                </a:cubicBezTo>
                <a:cubicBezTo>
                  <a:pt x="5301295" y="2426557"/>
                  <a:pt x="4852676" y="2360758"/>
                  <a:pt x="4673838" y="2415749"/>
                </a:cubicBezTo>
                <a:cubicBezTo>
                  <a:pt x="4495000" y="2470740"/>
                  <a:pt x="4195882" y="2400340"/>
                  <a:pt x="4030339" y="2415749"/>
                </a:cubicBezTo>
                <a:cubicBezTo>
                  <a:pt x="3864796" y="2431158"/>
                  <a:pt x="3625861" y="2370872"/>
                  <a:pt x="3386839" y="2415749"/>
                </a:cubicBezTo>
                <a:cubicBezTo>
                  <a:pt x="3147817" y="2460626"/>
                  <a:pt x="2829933" y="2390437"/>
                  <a:pt x="2664314" y="2415749"/>
                </a:cubicBezTo>
                <a:cubicBezTo>
                  <a:pt x="2498696" y="2441061"/>
                  <a:pt x="2227765" y="2395097"/>
                  <a:pt x="2020814" y="2415749"/>
                </a:cubicBezTo>
                <a:cubicBezTo>
                  <a:pt x="1813863" y="2436401"/>
                  <a:pt x="1730175" y="2376914"/>
                  <a:pt x="1535367" y="2415749"/>
                </a:cubicBezTo>
                <a:cubicBezTo>
                  <a:pt x="1340559" y="2454584"/>
                  <a:pt x="1278983" y="2396339"/>
                  <a:pt x="1207973" y="2415749"/>
                </a:cubicBezTo>
                <a:cubicBezTo>
                  <a:pt x="1136963" y="2435159"/>
                  <a:pt x="852651" y="2392183"/>
                  <a:pt x="564473" y="2415749"/>
                </a:cubicBezTo>
                <a:cubicBezTo>
                  <a:pt x="276295" y="2439315"/>
                  <a:pt x="159672" y="2397035"/>
                  <a:pt x="0" y="2415749"/>
                </a:cubicBezTo>
                <a:cubicBezTo>
                  <a:pt x="-14185" y="2209658"/>
                  <a:pt x="57953" y="2057845"/>
                  <a:pt x="0" y="1932599"/>
                </a:cubicBezTo>
                <a:cubicBezTo>
                  <a:pt x="-57953" y="1807353"/>
                  <a:pt x="20526" y="1548888"/>
                  <a:pt x="0" y="1425292"/>
                </a:cubicBezTo>
                <a:cubicBezTo>
                  <a:pt x="-20526" y="1301696"/>
                  <a:pt x="26558" y="1099921"/>
                  <a:pt x="0" y="966300"/>
                </a:cubicBezTo>
                <a:cubicBezTo>
                  <a:pt x="-26558" y="832679"/>
                  <a:pt x="2739" y="693209"/>
                  <a:pt x="0" y="507307"/>
                </a:cubicBezTo>
                <a:cubicBezTo>
                  <a:pt x="-2739" y="321405"/>
                  <a:pt x="44549" y="182437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14997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89CB6-32C7-8B60-6B77-63DA829A6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744" r="-1"/>
          <a:stretch/>
        </p:blipFill>
        <p:spPr>
          <a:xfrm>
            <a:off x="658368" y="2455621"/>
            <a:ext cx="6068062" cy="1615580"/>
          </a:xfrm>
          <a:custGeom>
            <a:avLst/>
            <a:gdLst>
              <a:gd name="connsiteX0" fmla="*/ 0 w 6068062"/>
              <a:gd name="connsiteY0" fmla="*/ 0 h 1615580"/>
              <a:gd name="connsiteX1" fmla="*/ 369600 w 6068062"/>
              <a:gd name="connsiteY1" fmla="*/ 0 h 1615580"/>
              <a:gd name="connsiteX2" fmla="*/ 921242 w 6068062"/>
              <a:gd name="connsiteY2" fmla="*/ 0 h 1615580"/>
              <a:gd name="connsiteX3" fmla="*/ 1290842 w 6068062"/>
              <a:gd name="connsiteY3" fmla="*/ 0 h 1615580"/>
              <a:gd name="connsiteX4" fmla="*/ 1963846 w 6068062"/>
              <a:gd name="connsiteY4" fmla="*/ 0 h 1615580"/>
              <a:gd name="connsiteX5" fmla="*/ 2636849 w 6068062"/>
              <a:gd name="connsiteY5" fmla="*/ 0 h 1615580"/>
              <a:gd name="connsiteX6" fmla="*/ 3309852 w 6068062"/>
              <a:gd name="connsiteY6" fmla="*/ 0 h 1615580"/>
              <a:gd name="connsiteX7" fmla="*/ 3740133 w 6068062"/>
              <a:gd name="connsiteY7" fmla="*/ 0 h 1615580"/>
              <a:gd name="connsiteX8" fmla="*/ 4231094 w 6068062"/>
              <a:gd name="connsiteY8" fmla="*/ 0 h 1615580"/>
              <a:gd name="connsiteX9" fmla="*/ 4722056 w 6068062"/>
              <a:gd name="connsiteY9" fmla="*/ 0 h 1615580"/>
              <a:gd name="connsiteX10" fmla="*/ 5334378 w 6068062"/>
              <a:gd name="connsiteY10" fmla="*/ 0 h 1615580"/>
              <a:gd name="connsiteX11" fmla="*/ 6068062 w 6068062"/>
              <a:gd name="connsiteY11" fmla="*/ 0 h 1615580"/>
              <a:gd name="connsiteX12" fmla="*/ 6068062 w 6068062"/>
              <a:gd name="connsiteY12" fmla="*/ 490059 h 1615580"/>
              <a:gd name="connsiteX13" fmla="*/ 6068062 w 6068062"/>
              <a:gd name="connsiteY13" fmla="*/ 1044742 h 1615580"/>
              <a:gd name="connsiteX14" fmla="*/ 6068062 w 6068062"/>
              <a:gd name="connsiteY14" fmla="*/ 1615580 h 1615580"/>
              <a:gd name="connsiteX15" fmla="*/ 5455739 w 6068062"/>
              <a:gd name="connsiteY15" fmla="*/ 1615580 h 1615580"/>
              <a:gd name="connsiteX16" fmla="*/ 5086139 w 6068062"/>
              <a:gd name="connsiteY16" fmla="*/ 1615580 h 1615580"/>
              <a:gd name="connsiteX17" fmla="*/ 4655858 w 6068062"/>
              <a:gd name="connsiteY17" fmla="*/ 1615580 h 1615580"/>
              <a:gd name="connsiteX18" fmla="*/ 4225578 w 6068062"/>
              <a:gd name="connsiteY18" fmla="*/ 1615580 h 1615580"/>
              <a:gd name="connsiteX19" fmla="*/ 3613255 w 6068062"/>
              <a:gd name="connsiteY19" fmla="*/ 1615580 h 1615580"/>
              <a:gd name="connsiteX20" fmla="*/ 3243655 w 6068062"/>
              <a:gd name="connsiteY20" fmla="*/ 1615580 h 1615580"/>
              <a:gd name="connsiteX21" fmla="*/ 2874055 w 6068062"/>
              <a:gd name="connsiteY21" fmla="*/ 1615580 h 1615580"/>
              <a:gd name="connsiteX22" fmla="*/ 2261732 w 6068062"/>
              <a:gd name="connsiteY22" fmla="*/ 1615580 h 1615580"/>
              <a:gd name="connsiteX23" fmla="*/ 1831451 w 6068062"/>
              <a:gd name="connsiteY23" fmla="*/ 1615580 h 1615580"/>
              <a:gd name="connsiteX24" fmla="*/ 1340490 w 6068062"/>
              <a:gd name="connsiteY24" fmla="*/ 1615580 h 1615580"/>
              <a:gd name="connsiteX25" fmla="*/ 910209 w 6068062"/>
              <a:gd name="connsiteY25" fmla="*/ 1615580 h 1615580"/>
              <a:gd name="connsiteX26" fmla="*/ 540609 w 6068062"/>
              <a:gd name="connsiteY26" fmla="*/ 1615580 h 1615580"/>
              <a:gd name="connsiteX27" fmla="*/ 0 w 6068062"/>
              <a:gd name="connsiteY27" fmla="*/ 1615580 h 1615580"/>
              <a:gd name="connsiteX28" fmla="*/ 0 w 6068062"/>
              <a:gd name="connsiteY28" fmla="*/ 1109365 h 1615580"/>
              <a:gd name="connsiteX29" fmla="*/ 0 w 6068062"/>
              <a:gd name="connsiteY29" fmla="*/ 570838 h 1615580"/>
              <a:gd name="connsiteX30" fmla="*/ 0 w 6068062"/>
              <a:gd name="connsiteY30" fmla="*/ 0 h 16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68062" h="1615580" fill="none" extrusionOk="0">
                <a:moveTo>
                  <a:pt x="0" y="0"/>
                </a:moveTo>
                <a:cubicBezTo>
                  <a:pt x="110526" y="-30076"/>
                  <a:pt x="232117" y="28794"/>
                  <a:pt x="369600" y="0"/>
                </a:cubicBezTo>
                <a:cubicBezTo>
                  <a:pt x="507083" y="-28794"/>
                  <a:pt x="790768" y="43905"/>
                  <a:pt x="921242" y="0"/>
                </a:cubicBezTo>
                <a:cubicBezTo>
                  <a:pt x="1051716" y="-43905"/>
                  <a:pt x="1123853" y="437"/>
                  <a:pt x="1290842" y="0"/>
                </a:cubicBezTo>
                <a:cubicBezTo>
                  <a:pt x="1457831" y="-437"/>
                  <a:pt x="1644855" y="39300"/>
                  <a:pt x="1963846" y="0"/>
                </a:cubicBezTo>
                <a:cubicBezTo>
                  <a:pt x="2282837" y="-39300"/>
                  <a:pt x="2359500" y="37882"/>
                  <a:pt x="2636849" y="0"/>
                </a:cubicBezTo>
                <a:cubicBezTo>
                  <a:pt x="2914198" y="-37882"/>
                  <a:pt x="3173646" y="53542"/>
                  <a:pt x="3309852" y="0"/>
                </a:cubicBezTo>
                <a:cubicBezTo>
                  <a:pt x="3446058" y="-53542"/>
                  <a:pt x="3600424" y="580"/>
                  <a:pt x="3740133" y="0"/>
                </a:cubicBezTo>
                <a:cubicBezTo>
                  <a:pt x="3879842" y="-580"/>
                  <a:pt x="4129947" y="32525"/>
                  <a:pt x="4231094" y="0"/>
                </a:cubicBezTo>
                <a:cubicBezTo>
                  <a:pt x="4332241" y="-32525"/>
                  <a:pt x="4610858" y="33105"/>
                  <a:pt x="4722056" y="0"/>
                </a:cubicBezTo>
                <a:cubicBezTo>
                  <a:pt x="4833254" y="-33105"/>
                  <a:pt x="5105441" y="72782"/>
                  <a:pt x="5334378" y="0"/>
                </a:cubicBezTo>
                <a:cubicBezTo>
                  <a:pt x="5563315" y="-72782"/>
                  <a:pt x="5781146" y="25539"/>
                  <a:pt x="6068062" y="0"/>
                </a:cubicBezTo>
                <a:cubicBezTo>
                  <a:pt x="6089756" y="128410"/>
                  <a:pt x="6011307" y="354289"/>
                  <a:pt x="6068062" y="490059"/>
                </a:cubicBezTo>
                <a:cubicBezTo>
                  <a:pt x="6124817" y="625829"/>
                  <a:pt x="6061692" y="868855"/>
                  <a:pt x="6068062" y="1044742"/>
                </a:cubicBezTo>
                <a:cubicBezTo>
                  <a:pt x="6074432" y="1220629"/>
                  <a:pt x="6048201" y="1467262"/>
                  <a:pt x="6068062" y="1615580"/>
                </a:cubicBezTo>
                <a:cubicBezTo>
                  <a:pt x="5919329" y="1649558"/>
                  <a:pt x="5593590" y="1566593"/>
                  <a:pt x="5455739" y="1615580"/>
                </a:cubicBezTo>
                <a:cubicBezTo>
                  <a:pt x="5317888" y="1664567"/>
                  <a:pt x="5240762" y="1614598"/>
                  <a:pt x="5086139" y="1615580"/>
                </a:cubicBezTo>
                <a:cubicBezTo>
                  <a:pt x="4931516" y="1616562"/>
                  <a:pt x="4817922" y="1575115"/>
                  <a:pt x="4655858" y="1615580"/>
                </a:cubicBezTo>
                <a:cubicBezTo>
                  <a:pt x="4493794" y="1656045"/>
                  <a:pt x="4404230" y="1590278"/>
                  <a:pt x="4225578" y="1615580"/>
                </a:cubicBezTo>
                <a:cubicBezTo>
                  <a:pt x="4046926" y="1640882"/>
                  <a:pt x="3834790" y="1550710"/>
                  <a:pt x="3613255" y="1615580"/>
                </a:cubicBezTo>
                <a:cubicBezTo>
                  <a:pt x="3391720" y="1680450"/>
                  <a:pt x="3334239" y="1607750"/>
                  <a:pt x="3243655" y="1615580"/>
                </a:cubicBezTo>
                <a:cubicBezTo>
                  <a:pt x="3153071" y="1623410"/>
                  <a:pt x="3007376" y="1580665"/>
                  <a:pt x="2874055" y="1615580"/>
                </a:cubicBezTo>
                <a:cubicBezTo>
                  <a:pt x="2740734" y="1650495"/>
                  <a:pt x="2403326" y="1549784"/>
                  <a:pt x="2261732" y="1615580"/>
                </a:cubicBezTo>
                <a:cubicBezTo>
                  <a:pt x="2120138" y="1681376"/>
                  <a:pt x="1925509" y="1599455"/>
                  <a:pt x="1831451" y="1615580"/>
                </a:cubicBezTo>
                <a:cubicBezTo>
                  <a:pt x="1737393" y="1631705"/>
                  <a:pt x="1518696" y="1608727"/>
                  <a:pt x="1340490" y="1615580"/>
                </a:cubicBezTo>
                <a:cubicBezTo>
                  <a:pt x="1162284" y="1622433"/>
                  <a:pt x="1011026" y="1614325"/>
                  <a:pt x="910209" y="1615580"/>
                </a:cubicBezTo>
                <a:cubicBezTo>
                  <a:pt x="809392" y="1616835"/>
                  <a:pt x="685594" y="1587726"/>
                  <a:pt x="540609" y="1615580"/>
                </a:cubicBezTo>
                <a:cubicBezTo>
                  <a:pt x="395624" y="1643434"/>
                  <a:pt x="185857" y="1555063"/>
                  <a:pt x="0" y="1615580"/>
                </a:cubicBezTo>
                <a:cubicBezTo>
                  <a:pt x="-6513" y="1490413"/>
                  <a:pt x="6405" y="1282805"/>
                  <a:pt x="0" y="1109365"/>
                </a:cubicBezTo>
                <a:cubicBezTo>
                  <a:pt x="-6405" y="935926"/>
                  <a:pt x="6959" y="819525"/>
                  <a:pt x="0" y="570838"/>
                </a:cubicBezTo>
                <a:cubicBezTo>
                  <a:pt x="-6959" y="322151"/>
                  <a:pt x="32356" y="181682"/>
                  <a:pt x="0" y="0"/>
                </a:cubicBezTo>
                <a:close/>
              </a:path>
              <a:path w="6068062" h="1615580" stroke="0" extrusionOk="0">
                <a:moveTo>
                  <a:pt x="0" y="0"/>
                </a:moveTo>
                <a:cubicBezTo>
                  <a:pt x="160324" y="-9286"/>
                  <a:pt x="282446" y="49789"/>
                  <a:pt x="430281" y="0"/>
                </a:cubicBezTo>
                <a:cubicBezTo>
                  <a:pt x="578116" y="-49789"/>
                  <a:pt x="620242" y="16352"/>
                  <a:pt x="799881" y="0"/>
                </a:cubicBezTo>
                <a:cubicBezTo>
                  <a:pt x="979520" y="-16352"/>
                  <a:pt x="1131584" y="22964"/>
                  <a:pt x="1230162" y="0"/>
                </a:cubicBezTo>
                <a:cubicBezTo>
                  <a:pt x="1328740" y="-22964"/>
                  <a:pt x="1514087" y="17784"/>
                  <a:pt x="1721123" y="0"/>
                </a:cubicBezTo>
                <a:cubicBezTo>
                  <a:pt x="1928159" y="-17784"/>
                  <a:pt x="2011512" y="53104"/>
                  <a:pt x="2212084" y="0"/>
                </a:cubicBezTo>
                <a:cubicBezTo>
                  <a:pt x="2412656" y="-53104"/>
                  <a:pt x="2672445" y="70629"/>
                  <a:pt x="2885088" y="0"/>
                </a:cubicBezTo>
                <a:cubicBezTo>
                  <a:pt x="3097731" y="-70629"/>
                  <a:pt x="3165925" y="3673"/>
                  <a:pt x="3436730" y="0"/>
                </a:cubicBezTo>
                <a:cubicBezTo>
                  <a:pt x="3707535" y="-3673"/>
                  <a:pt x="3792744" y="49813"/>
                  <a:pt x="4049052" y="0"/>
                </a:cubicBezTo>
                <a:cubicBezTo>
                  <a:pt x="4305360" y="-49813"/>
                  <a:pt x="4504619" y="41020"/>
                  <a:pt x="4661375" y="0"/>
                </a:cubicBezTo>
                <a:cubicBezTo>
                  <a:pt x="4818131" y="-41020"/>
                  <a:pt x="4916409" y="27597"/>
                  <a:pt x="5091656" y="0"/>
                </a:cubicBezTo>
                <a:cubicBezTo>
                  <a:pt x="5266903" y="-27597"/>
                  <a:pt x="5348122" y="8369"/>
                  <a:pt x="5521936" y="0"/>
                </a:cubicBezTo>
                <a:cubicBezTo>
                  <a:pt x="5695750" y="-8369"/>
                  <a:pt x="5927830" y="26490"/>
                  <a:pt x="6068062" y="0"/>
                </a:cubicBezTo>
                <a:cubicBezTo>
                  <a:pt x="6092567" y="121014"/>
                  <a:pt x="6040663" y="362656"/>
                  <a:pt x="6068062" y="522371"/>
                </a:cubicBezTo>
                <a:cubicBezTo>
                  <a:pt x="6095461" y="682086"/>
                  <a:pt x="6015108" y="830631"/>
                  <a:pt x="6068062" y="1093209"/>
                </a:cubicBezTo>
                <a:cubicBezTo>
                  <a:pt x="6121016" y="1355787"/>
                  <a:pt x="6027523" y="1361883"/>
                  <a:pt x="6068062" y="1615580"/>
                </a:cubicBezTo>
                <a:cubicBezTo>
                  <a:pt x="5785108" y="1643130"/>
                  <a:pt x="5581144" y="1574536"/>
                  <a:pt x="5395059" y="1615580"/>
                </a:cubicBezTo>
                <a:cubicBezTo>
                  <a:pt x="5208974" y="1656624"/>
                  <a:pt x="4978190" y="1576697"/>
                  <a:pt x="4843417" y="1615580"/>
                </a:cubicBezTo>
                <a:cubicBezTo>
                  <a:pt x="4708644" y="1654463"/>
                  <a:pt x="4535994" y="1608759"/>
                  <a:pt x="4413136" y="1615580"/>
                </a:cubicBezTo>
                <a:cubicBezTo>
                  <a:pt x="4290278" y="1622401"/>
                  <a:pt x="4061543" y="1591672"/>
                  <a:pt x="3861494" y="1615580"/>
                </a:cubicBezTo>
                <a:cubicBezTo>
                  <a:pt x="3661445" y="1639488"/>
                  <a:pt x="3528347" y="1600867"/>
                  <a:pt x="3309852" y="1615580"/>
                </a:cubicBezTo>
                <a:cubicBezTo>
                  <a:pt x="3091357" y="1630293"/>
                  <a:pt x="3050996" y="1610293"/>
                  <a:pt x="2879571" y="1615580"/>
                </a:cubicBezTo>
                <a:cubicBezTo>
                  <a:pt x="2708146" y="1620867"/>
                  <a:pt x="2356533" y="1603061"/>
                  <a:pt x="2206568" y="1615580"/>
                </a:cubicBezTo>
                <a:cubicBezTo>
                  <a:pt x="2056603" y="1628099"/>
                  <a:pt x="1955387" y="1591101"/>
                  <a:pt x="1776287" y="1615580"/>
                </a:cubicBezTo>
                <a:cubicBezTo>
                  <a:pt x="1597187" y="1640059"/>
                  <a:pt x="1492723" y="1611300"/>
                  <a:pt x="1224645" y="1615580"/>
                </a:cubicBezTo>
                <a:cubicBezTo>
                  <a:pt x="956567" y="1619860"/>
                  <a:pt x="1013629" y="1604078"/>
                  <a:pt x="855045" y="1615580"/>
                </a:cubicBezTo>
                <a:cubicBezTo>
                  <a:pt x="696461" y="1627082"/>
                  <a:pt x="318728" y="1600032"/>
                  <a:pt x="0" y="1615580"/>
                </a:cubicBezTo>
                <a:cubicBezTo>
                  <a:pt x="-40669" y="1352106"/>
                  <a:pt x="39295" y="1309297"/>
                  <a:pt x="0" y="1060898"/>
                </a:cubicBezTo>
                <a:cubicBezTo>
                  <a:pt x="-39295" y="812499"/>
                  <a:pt x="4088" y="648904"/>
                  <a:pt x="0" y="522371"/>
                </a:cubicBezTo>
                <a:cubicBezTo>
                  <a:pt x="-4088" y="395838"/>
                  <a:pt x="30226" y="247316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14997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grpSp>
        <p:nvGrpSpPr>
          <p:cNvPr id="8" name="Google Shape;7218;p65">
            <a:extLst>
              <a:ext uri="{FF2B5EF4-FFF2-40B4-BE49-F238E27FC236}">
                <a16:creationId xmlns:a16="http://schemas.microsoft.com/office/drawing/2014/main" id="{D0672797-B274-B785-F32C-F02D1CD6EBBD}"/>
              </a:ext>
            </a:extLst>
          </p:cNvPr>
          <p:cNvGrpSpPr/>
          <p:nvPr/>
        </p:nvGrpSpPr>
        <p:grpSpPr>
          <a:xfrm>
            <a:off x="242665" y="6126115"/>
            <a:ext cx="354311" cy="355909"/>
            <a:chOff x="-49764975" y="3551225"/>
            <a:chExt cx="299300" cy="300650"/>
          </a:xfrm>
        </p:grpSpPr>
        <p:sp>
          <p:nvSpPr>
            <p:cNvPr id="9" name="Google Shape;7219;p65">
              <a:extLst>
                <a:ext uri="{FF2B5EF4-FFF2-40B4-BE49-F238E27FC236}">
                  <a16:creationId xmlns:a16="http://schemas.microsoft.com/office/drawing/2014/main" id="{76661D40-69F1-E8AB-1888-0783B686EB14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20;p65">
              <a:extLst>
                <a:ext uri="{FF2B5EF4-FFF2-40B4-BE49-F238E27FC236}">
                  <a16:creationId xmlns:a16="http://schemas.microsoft.com/office/drawing/2014/main" id="{4D1BAF2E-304E-79D2-3521-60C2B93A6561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21;p65">
              <a:extLst>
                <a:ext uri="{FF2B5EF4-FFF2-40B4-BE49-F238E27FC236}">
                  <a16:creationId xmlns:a16="http://schemas.microsoft.com/office/drawing/2014/main" id="{5CC16F27-09FC-CBF5-3715-F16F0AD3F06C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22;p65">
              <a:extLst>
                <a:ext uri="{FF2B5EF4-FFF2-40B4-BE49-F238E27FC236}">
                  <a16:creationId xmlns:a16="http://schemas.microsoft.com/office/drawing/2014/main" id="{E226BECE-4141-DB64-7BCE-7E07C8FB6DEA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3;p65">
              <a:extLst>
                <a:ext uri="{FF2B5EF4-FFF2-40B4-BE49-F238E27FC236}">
                  <a16:creationId xmlns:a16="http://schemas.microsoft.com/office/drawing/2014/main" id="{FAACE601-DA5F-2BE6-55A5-81F3D17D091E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24;p65">
              <a:extLst>
                <a:ext uri="{FF2B5EF4-FFF2-40B4-BE49-F238E27FC236}">
                  <a16:creationId xmlns:a16="http://schemas.microsoft.com/office/drawing/2014/main" id="{C95E2CEC-577C-35E2-A57B-7A3C99F0113E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25;p65">
              <a:extLst>
                <a:ext uri="{FF2B5EF4-FFF2-40B4-BE49-F238E27FC236}">
                  <a16:creationId xmlns:a16="http://schemas.microsoft.com/office/drawing/2014/main" id="{31A0AF42-40E8-FAFE-0046-B25074C9E390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26;p65">
              <a:extLst>
                <a:ext uri="{FF2B5EF4-FFF2-40B4-BE49-F238E27FC236}">
                  <a16:creationId xmlns:a16="http://schemas.microsoft.com/office/drawing/2014/main" id="{CD55C78B-3138-ED18-C1AF-C43798438060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27;p65">
              <a:extLst>
                <a:ext uri="{FF2B5EF4-FFF2-40B4-BE49-F238E27FC236}">
                  <a16:creationId xmlns:a16="http://schemas.microsoft.com/office/drawing/2014/main" id="{F12DD717-BF30-7448-D3A6-34B5FFEAA941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28;p65">
              <a:extLst>
                <a:ext uri="{FF2B5EF4-FFF2-40B4-BE49-F238E27FC236}">
                  <a16:creationId xmlns:a16="http://schemas.microsoft.com/office/drawing/2014/main" id="{8A2977C0-5AEA-CE6B-815B-2EA18BBF877A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29;p65">
              <a:extLst>
                <a:ext uri="{FF2B5EF4-FFF2-40B4-BE49-F238E27FC236}">
                  <a16:creationId xmlns:a16="http://schemas.microsoft.com/office/drawing/2014/main" id="{201C7D8B-6B55-B6D7-1B20-E1195FA86632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258931D-678E-7217-72FF-F184AEFFD11A}"/>
              </a:ext>
            </a:extLst>
          </p:cNvPr>
          <p:cNvSpPr txBox="1"/>
          <p:nvPr/>
        </p:nvSpPr>
        <p:spPr>
          <a:xfrm>
            <a:off x="634652" y="6130684"/>
            <a:ext cx="38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ea typeface="+mj-ea"/>
                <a:cs typeface="Vazir" panose="020B0603030804020204" pitchFamily="34" charset="-78"/>
              </a:rPr>
              <a:t>Semantic tags</a:t>
            </a:r>
          </a:p>
        </p:txBody>
      </p:sp>
    </p:spTree>
    <p:extLst>
      <p:ext uri="{BB962C8B-B14F-4D97-AF65-F5344CB8AC3E}">
        <p14:creationId xmlns:p14="http://schemas.microsoft.com/office/powerpoint/2010/main" val="375404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636" y="2272741"/>
            <a:ext cx="9506712" cy="3050364"/>
          </a:xfrm>
        </p:spPr>
        <p:txBody>
          <a:bodyPr anchor="ctr"/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یک نگهدارنده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inline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 که برای استایل دهی به قسمتی از متن یا سند استفاده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عنصر بسیار شبیه به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div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 و تنها در مدل نمایش تفاوت دارند.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div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یک عنصر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inline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 اما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div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یک عنصر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block-level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span</a:t>
            </a:r>
          </a:p>
        </p:txBody>
      </p:sp>
    </p:spTree>
    <p:extLst>
      <p:ext uri="{BB962C8B-B14F-4D97-AF65-F5344CB8AC3E}">
        <p14:creationId xmlns:p14="http://schemas.microsoft.com/office/powerpoint/2010/main" val="70343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636" y="2272740"/>
            <a:ext cx="9506712" cy="3963468"/>
          </a:xfrm>
        </p:spPr>
        <p:txBody>
          <a:bodyPr anchor="ctr"/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تگ یک عنصر (دکمه) قابل کلیک در صفحه ایجاد می کند.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مهمترین خصوصیت این عنصر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type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آن است که به مرورگر نقش و مقصود آن را به نوعی تفهیم می کند و مقادیر زیر را می گیرد: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button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reset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submit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26702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290" y="2149755"/>
            <a:ext cx="9837420" cy="3963467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یک فرم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برای جمع آوری اطلاعات وارد شده توسط کاربر استفاده می شود. اطلاعات ورودی کاربر اغلب برای پردازش به سرور ارسال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عنصر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form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بعنوان نگهدارنده ای برای انواع مختلف عناصر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استفاده می شود، مانند:</a:t>
            </a:r>
          </a:p>
          <a:p>
            <a:pPr algn="l" rt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fields, checkboxes, radio buttons, submit buttons and etc.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368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17" y="1820825"/>
            <a:ext cx="8033766" cy="3963467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ویژگی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action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عملی را که باید هنگام ارسال فرم انجام شود را مشخص می کند.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معمولا زمانی که کاربر روی دکمه ارسال کلیک می کند، داده های فرم به سرور ارسال می شود.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fa-IR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خاصیت </a:t>
            </a: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07B00-35C2-3444-2011-970395E07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" r="48428" b="84078"/>
          <a:stretch/>
        </p:blipFill>
        <p:spPr>
          <a:xfrm>
            <a:off x="2536474" y="5705856"/>
            <a:ext cx="6229035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2502256"/>
            <a:ext cx="8033766" cy="3963467"/>
          </a:xfrm>
        </p:spPr>
        <p:txBody>
          <a:bodyPr anchor="t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ویژگی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target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مشخص می کند که پاسخی که پس از ارسال فرم دریافت می شود کجا نمایش داده شود.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fa-IR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خاصیت </a:t>
            </a: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target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839F2-B2E6-1584-27FC-AB4134807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0123"/>
          <a:stretch/>
        </p:blipFill>
        <p:spPr>
          <a:xfrm>
            <a:off x="1634109" y="3879254"/>
            <a:ext cx="8033766" cy="22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9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E4D31-F5E7-82DD-D70B-2943CF718C53}"/>
              </a:ext>
            </a:extLst>
          </p:cNvPr>
          <p:cNvSpPr txBox="1"/>
          <p:nvPr/>
        </p:nvSpPr>
        <p:spPr>
          <a:xfrm>
            <a:off x="5687568" y="2367171"/>
            <a:ext cx="55961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کارگاه آموزش</a:t>
            </a:r>
            <a:endParaRPr lang="en-US" sz="6600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ctr" rtl="1"/>
            <a:r>
              <a:rPr lang="fa-IR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و </a:t>
            </a:r>
            <a:r>
              <a:rPr lang="en-US" sz="6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81511-D4E5-53AC-9D11-38860D1FBAC7}"/>
              </a:ext>
            </a:extLst>
          </p:cNvPr>
          <p:cNvSpPr txBox="1"/>
          <p:nvPr/>
        </p:nvSpPr>
        <p:spPr>
          <a:xfrm>
            <a:off x="6601968" y="4724942"/>
            <a:ext cx="515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پاییز 1403، مهدی یار پورسالاری</a:t>
            </a:r>
            <a:endParaRPr lang="en-US" sz="2800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2502256"/>
            <a:ext cx="8033766" cy="3963467"/>
          </a:xfrm>
        </p:spPr>
        <p:txBody>
          <a:bodyPr anchor="t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تگ برای دریافت اطلاعات ورودی از کاربر استفاده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عنصر </a:t>
            </a:r>
            <a:r>
              <a:rPr lang="fa-IR" u="sng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مهم ترین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عنصری است که داخل فرم استفاده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u="sng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مهم ترین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خاصیتی که این عنصر می پذیرد، </a:t>
            </a:r>
            <a:r>
              <a:rPr lang="fa-IR" u="sng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خاصیت </a:t>
            </a:r>
            <a:r>
              <a:rPr lang="en-US" u="sng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type</a:t>
            </a:r>
            <a:r>
              <a:rPr lang="fa-IR" u="sng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است که نوع آن را مشخص می کند.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77715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109" y="2602841"/>
            <a:ext cx="8033766" cy="2334920"/>
          </a:xfrm>
        </p:spPr>
        <p:txBody>
          <a:bodyPr anchor="t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عنصر برچسبی را به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های داخل فرم اضافه می کند.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خاصیت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for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این المان باید برابر با خاصیت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id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عنصر مربوطه باشد تا آنها را به یکدیگر متصل کند. یک برچسب همچنین می تواند با قرار دادن عنصر در داخل عنصر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label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به یک عنصر متصل شود.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13997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fa-IR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انواع </a:t>
            </a: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02F82D-81B6-70DF-B216-FAB8D870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08606"/>
              </p:ext>
            </p:extLst>
          </p:nvPr>
        </p:nvGraphicFramePr>
        <p:xfrm>
          <a:off x="1785112" y="1975155"/>
          <a:ext cx="8128000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98449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5201565"/>
                    </a:ext>
                  </a:extLst>
                </a:gridCol>
              </a:tblGrid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bg1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47987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پیش فرض، متن در یک ردیف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55928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textarea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متن در چند ردیف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10980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 </a:t>
                      </a:r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انتخاب چند گزینه ای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76307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 </a:t>
                      </a:r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انتخاب یک گزینه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04972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اعداد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934906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رمز عبور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35660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ایمیل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14012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  </a:t>
                      </a:r>
                      <a:r>
                        <a:rPr lang="fa-IR" sz="2400" kern="1200" dirty="0">
                          <a:solidFill>
                            <a:srgbClr val="000000"/>
                          </a:solidFill>
                          <a:latin typeface="Vazir" panose="020B0603030804020204" pitchFamily="34" charset="-78"/>
                          <a:ea typeface="+mj-ea"/>
                          <a:cs typeface="Vazir" panose="020B0603030804020204" pitchFamily="34" charset="-78"/>
                        </a:rPr>
                        <a:t>آپلود فایل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Vazir" panose="020B0603030804020204" pitchFamily="34" charset="-78"/>
                        <a:ea typeface="+mj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0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584" y="2149755"/>
            <a:ext cx="9226296" cy="4388205"/>
          </a:xfrm>
        </p:spPr>
        <p:txBody>
          <a:bodyPr anchor="t">
            <a:norm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value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: مقدار اولیه این عنصر را مشخص می کند.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Vazir" panose="020B0603030804020204" pitchFamily="34" charset="-78"/>
                <a:cs typeface="Vazir" panose="020B0603030804020204" pitchFamily="34" charset="-78"/>
              </a:rPr>
              <a:t>readonly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: برای تبدیل یک </a:t>
            </a: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به فقط خواندنی استفاده می شود.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disabled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: برای غیر فعال کردن </a:t>
            </a: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استفاده می شود.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min, max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: حداقل و حداکثر را برای مقدار یک </a:t>
            </a: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مشخص می کند. این در عناصر زیر استفاده می شود:</a:t>
            </a:r>
          </a:p>
          <a:p>
            <a:pPr algn="l" rtl="1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number, range, date, datetime-local, month, time and week.</a:t>
            </a:r>
            <a:endParaRPr lang="fa-IR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Vazir" panose="020B0603030804020204" pitchFamily="34" charset="-78"/>
                <a:cs typeface="Vazir" panose="020B0603030804020204" pitchFamily="34" charset="-78"/>
              </a:rPr>
              <a:t>placehoder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: بیشتر در </a:t>
            </a: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ها با </a:t>
            </a: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type=text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استفاده می شود و راهنمایی مختصری درباره مقداری که باید </a:t>
            </a: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بگیرد ارائه می کند.</a:t>
            </a:r>
            <a:endParaRPr lang="en-US" sz="2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fa-IR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خواص </a:t>
            </a: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4159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584" y="2149755"/>
            <a:ext cx="9226296" cy="4388205"/>
          </a:xfrm>
        </p:spPr>
        <p:txBody>
          <a:bodyPr anchor="t">
            <a:norm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Vazir" panose="020B0603030804020204" pitchFamily="34" charset="-78"/>
                <a:cs typeface="Vazir" panose="020B0603030804020204" pitchFamily="34" charset="-78"/>
              </a:rPr>
              <a:t>requiered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: کاربر را ملزم به وارد کردن مقدار می کند.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autocomplete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: اگر به یک </a:t>
            </a: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اضافه شود، درصورتی که کاربر قبلا همین فرم را پر کرده باشد، این </a:t>
            </a:r>
            <a:r>
              <a:rPr lang="en-US" sz="2000" dirty="0"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با مقدار وارد کرده قبلی پر می شود.</a:t>
            </a:r>
            <a:endParaRPr lang="en-US" sz="2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fa-IR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خواص </a:t>
            </a: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55124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636" y="2272740"/>
            <a:ext cx="9506712" cy="3963467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منظور از مسیر یک فایل، مکان یک فایل را در ساختار پوشه بندی یک وب سایت است.</a:t>
            </a: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اهمیت مسیر دهی، هنگام لینک کردن به فایل های خارجی مشخص می شود مانند: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آدرس دهی به صفحات دیگر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استفاده از عکس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اضافه کردن فایل استایل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اضافه کردن فایل جاوااسکریپت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382689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55" y="1567738"/>
            <a:ext cx="9633089" cy="4937760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دو نو مسیر دهی در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داریم: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000000"/>
                </a:solidFill>
                <a:latin typeface="Vazir" panose="020B0603030804020204" pitchFamily="34" charset="-78"/>
                <a:ea typeface="+mj-ea"/>
                <a:cs typeface="Vazir" panose="020B0603030804020204" pitchFamily="34" charset="-78"/>
              </a:rPr>
              <a:t>مسیر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دهی واقعی: استفاده از یک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url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کامل.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مسیر دهی نسبی: آدرس دهی به جایی دیگر، با توجه به مکان فعلی صفحه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path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2FE07-0A21-A1ED-0E9E-EC6FDE687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89"/>
          <a:stretch/>
        </p:blipFill>
        <p:spPr>
          <a:xfrm>
            <a:off x="1007364" y="4036618"/>
            <a:ext cx="6623304" cy="777307"/>
          </a:xfrm>
          <a:custGeom>
            <a:avLst/>
            <a:gdLst>
              <a:gd name="connsiteX0" fmla="*/ 0 w 6623304"/>
              <a:gd name="connsiteY0" fmla="*/ 0 h 777307"/>
              <a:gd name="connsiteX1" fmla="*/ 353243 w 6623304"/>
              <a:gd name="connsiteY1" fmla="*/ 0 h 777307"/>
              <a:gd name="connsiteX2" fmla="*/ 905185 w 6623304"/>
              <a:gd name="connsiteY2" fmla="*/ 0 h 777307"/>
              <a:gd name="connsiteX3" fmla="*/ 1258428 w 6623304"/>
              <a:gd name="connsiteY3" fmla="*/ 0 h 777307"/>
              <a:gd name="connsiteX4" fmla="*/ 1942836 w 6623304"/>
              <a:gd name="connsiteY4" fmla="*/ 0 h 777307"/>
              <a:gd name="connsiteX5" fmla="*/ 2627244 w 6623304"/>
              <a:gd name="connsiteY5" fmla="*/ 0 h 777307"/>
              <a:gd name="connsiteX6" fmla="*/ 3311652 w 6623304"/>
              <a:gd name="connsiteY6" fmla="*/ 0 h 777307"/>
              <a:gd name="connsiteX7" fmla="*/ 3731128 w 6623304"/>
              <a:gd name="connsiteY7" fmla="*/ 0 h 777307"/>
              <a:gd name="connsiteX8" fmla="*/ 4216837 w 6623304"/>
              <a:gd name="connsiteY8" fmla="*/ 0 h 777307"/>
              <a:gd name="connsiteX9" fmla="*/ 4702546 w 6623304"/>
              <a:gd name="connsiteY9" fmla="*/ 0 h 777307"/>
              <a:gd name="connsiteX10" fmla="*/ 5320721 w 6623304"/>
              <a:gd name="connsiteY10" fmla="*/ 0 h 777307"/>
              <a:gd name="connsiteX11" fmla="*/ 5872663 w 6623304"/>
              <a:gd name="connsiteY11" fmla="*/ 0 h 777307"/>
              <a:gd name="connsiteX12" fmla="*/ 6623304 w 6623304"/>
              <a:gd name="connsiteY12" fmla="*/ 0 h 777307"/>
              <a:gd name="connsiteX13" fmla="*/ 6623304 w 6623304"/>
              <a:gd name="connsiteY13" fmla="*/ 396427 h 777307"/>
              <a:gd name="connsiteX14" fmla="*/ 6623304 w 6623304"/>
              <a:gd name="connsiteY14" fmla="*/ 777307 h 777307"/>
              <a:gd name="connsiteX15" fmla="*/ 6005129 w 6623304"/>
              <a:gd name="connsiteY15" fmla="*/ 777307 h 777307"/>
              <a:gd name="connsiteX16" fmla="*/ 5651886 w 6623304"/>
              <a:gd name="connsiteY16" fmla="*/ 777307 h 777307"/>
              <a:gd name="connsiteX17" fmla="*/ 5232410 w 6623304"/>
              <a:gd name="connsiteY17" fmla="*/ 777307 h 777307"/>
              <a:gd name="connsiteX18" fmla="*/ 4812934 w 6623304"/>
              <a:gd name="connsiteY18" fmla="*/ 777307 h 777307"/>
              <a:gd name="connsiteX19" fmla="*/ 4194759 w 6623304"/>
              <a:gd name="connsiteY19" fmla="*/ 777307 h 777307"/>
              <a:gd name="connsiteX20" fmla="*/ 3841516 w 6623304"/>
              <a:gd name="connsiteY20" fmla="*/ 777307 h 777307"/>
              <a:gd name="connsiteX21" fmla="*/ 3488273 w 6623304"/>
              <a:gd name="connsiteY21" fmla="*/ 777307 h 777307"/>
              <a:gd name="connsiteX22" fmla="*/ 2870098 w 6623304"/>
              <a:gd name="connsiteY22" fmla="*/ 777307 h 777307"/>
              <a:gd name="connsiteX23" fmla="*/ 2450622 w 6623304"/>
              <a:gd name="connsiteY23" fmla="*/ 777307 h 777307"/>
              <a:gd name="connsiteX24" fmla="*/ 1964914 w 6623304"/>
              <a:gd name="connsiteY24" fmla="*/ 777307 h 777307"/>
              <a:gd name="connsiteX25" fmla="*/ 1545438 w 6623304"/>
              <a:gd name="connsiteY25" fmla="*/ 777307 h 777307"/>
              <a:gd name="connsiteX26" fmla="*/ 1192195 w 6623304"/>
              <a:gd name="connsiteY26" fmla="*/ 777307 h 777307"/>
              <a:gd name="connsiteX27" fmla="*/ 574020 w 6623304"/>
              <a:gd name="connsiteY27" fmla="*/ 777307 h 777307"/>
              <a:gd name="connsiteX28" fmla="*/ 0 w 6623304"/>
              <a:gd name="connsiteY28" fmla="*/ 777307 h 777307"/>
              <a:gd name="connsiteX29" fmla="*/ 0 w 6623304"/>
              <a:gd name="connsiteY29" fmla="*/ 373107 h 777307"/>
              <a:gd name="connsiteX30" fmla="*/ 0 w 6623304"/>
              <a:gd name="connsiteY30" fmla="*/ 0 h 77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623304" h="777307" fill="none" extrusionOk="0">
                <a:moveTo>
                  <a:pt x="0" y="0"/>
                </a:moveTo>
                <a:cubicBezTo>
                  <a:pt x="85708" y="-39770"/>
                  <a:pt x="176777" y="8426"/>
                  <a:pt x="353243" y="0"/>
                </a:cubicBezTo>
                <a:cubicBezTo>
                  <a:pt x="529709" y="-8426"/>
                  <a:pt x="762271" y="24852"/>
                  <a:pt x="905185" y="0"/>
                </a:cubicBezTo>
                <a:cubicBezTo>
                  <a:pt x="1048099" y="-24852"/>
                  <a:pt x="1122731" y="30656"/>
                  <a:pt x="1258428" y="0"/>
                </a:cubicBezTo>
                <a:cubicBezTo>
                  <a:pt x="1394125" y="-30656"/>
                  <a:pt x="1745360" y="11998"/>
                  <a:pt x="1942836" y="0"/>
                </a:cubicBezTo>
                <a:cubicBezTo>
                  <a:pt x="2140312" y="-11998"/>
                  <a:pt x="2441030" y="23952"/>
                  <a:pt x="2627244" y="0"/>
                </a:cubicBezTo>
                <a:cubicBezTo>
                  <a:pt x="2813458" y="-23952"/>
                  <a:pt x="3110881" y="72865"/>
                  <a:pt x="3311652" y="0"/>
                </a:cubicBezTo>
                <a:cubicBezTo>
                  <a:pt x="3512423" y="-72865"/>
                  <a:pt x="3617532" y="22931"/>
                  <a:pt x="3731128" y="0"/>
                </a:cubicBezTo>
                <a:cubicBezTo>
                  <a:pt x="3844724" y="-22931"/>
                  <a:pt x="4116040" y="28719"/>
                  <a:pt x="4216837" y="0"/>
                </a:cubicBezTo>
                <a:cubicBezTo>
                  <a:pt x="4317634" y="-28719"/>
                  <a:pt x="4603016" y="21897"/>
                  <a:pt x="4702546" y="0"/>
                </a:cubicBezTo>
                <a:cubicBezTo>
                  <a:pt x="4802076" y="-21897"/>
                  <a:pt x="5170292" y="51172"/>
                  <a:pt x="5320721" y="0"/>
                </a:cubicBezTo>
                <a:cubicBezTo>
                  <a:pt x="5471151" y="-51172"/>
                  <a:pt x="5680459" y="20936"/>
                  <a:pt x="5872663" y="0"/>
                </a:cubicBezTo>
                <a:cubicBezTo>
                  <a:pt x="6064867" y="-20936"/>
                  <a:pt x="6252411" y="67977"/>
                  <a:pt x="6623304" y="0"/>
                </a:cubicBezTo>
                <a:cubicBezTo>
                  <a:pt x="6632749" y="124139"/>
                  <a:pt x="6611967" y="293426"/>
                  <a:pt x="6623304" y="396427"/>
                </a:cubicBezTo>
                <a:cubicBezTo>
                  <a:pt x="6634641" y="499428"/>
                  <a:pt x="6599868" y="638885"/>
                  <a:pt x="6623304" y="777307"/>
                </a:cubicBezTo>
                <a:cubicBezTo>
                  <a:pt x="6383192" y="810994"/>
                  <a:pt x="6207135" y="773383"/>
                  <a:pt x="6005129" y="777307"/>
                </a:cubicBezTo>
                <a:cubicBezTo>
                  <a:pt x="5803123" y="781231"/>
                  <a:pt x="5734872" y="765584"/>
                  <a:pt x="5651886" y="777307"/>
                </a:cubicBezTo>
                <a:cubicBezTo>
                  <a:pt x="5568900" y="789030"/>
                  <a:pt x="5348248" y="762683"/>
                  <a:pt x="5232410" y="777307"/>
                </a:cubicBezTo>
                <a:cubicBezTo>
                  <a:pt x="5116572" y="791931"/>
                  <a:pt x="4945859" y="763264"/>
                  <a:pt x="4812934" y="777307"/>
                </a:cubicBezTo>
                <a:cubicBezTo>
                  <a:pt x="4680009" y="791350"/>
                  <a:pt x="4330370" y="708370"/>
                  <a:pt x="4194759" y="777307"/>
                </a:cubicBezTo>
                <a:cubicBezTo>
                  <a:pt x="4059149" y="846244"/>
                  <a:pt x="4010595" y="767266"/>
                  <a:pt x="3841516" y="777307"/>
                </a:cubicBezTo>
                <a:cubicBezTo>
                  <a:pt x="3672437" y="787348"/>
                  <a:pt x="3657254" y="756825"/>
                  <a:pt x="3488273" y="777307"/>
                </a:cubicBezTo>
                <a:cubicBezTo>
                  <a:pt x="3319292" y="797789"/>
                  <a:pt x="3120160" y="743061"/>
                  <a:pt x="2870098" y="777307"/>
                </a:cubicBezTo>
                <a:cubicBezTo>
                  <a:pt x="2620036" y="811553"/>
                  <a:pt x="2535955" y="735276"/>
                  <a:pt x="2450622" y="777307"/>
                </a:cubicBezTo>
                <a:cubicBezTo>
                  <a:pt x="2365289" y="819338"/>
                  <a:pt x="2110275" y="747143"/>
                  <a:pt x="1964914" y="777307"/>
                </a:cubicBezTo>
                <a:cubicBezTo>
                  <a:pt x="1819553" y="807471"/>
                  <a:pt x="1638361" y="772902"/>
                  <a:pt x="1545438" y="777307"/>
                </a:cubicBezTo>
                <a:cubicBezTo>
                  <a:pt x="1452515" y="781712"/>
                  <a:pt x="1270266" y="767046"/>
                  <a:pt x="1192195" y="777307"/>
                </a:cubicBezTo>
                <a:cubicBezTo>
                  <a:pt x="1114124" y="787568"/>
                  <a:pt x="723269" y="777225"/>
                  <a:pt x="574020" y="777307"/>
                </a:cubicBezTo>
                <a:cubicBezTo>
                  <a:pt x="424772" y="777389"/>
                  <a:pt x="190759" y="746498"/>
                  <a:pt x="0" y="777307"/>
                </a:cubicBezTo>
                <a:cubicBezTo>
                  <a:pt x="-44097" y="660101"/>
                  <a:pt x="20701" y="475274"/>
                  <a:pt x="0" y="373107"/>
                </a:cubicBezTo>
                <a:cubicBezTo>
                  <a:pt x="-20701" y="270940"/>
                  <a:pt x="43790" y="123730"/>
                  <a:pt x="0" y="0"/>
                </a:cubicBezTo>
                <a:close/>
              </a:path>
              <a:path w="6623304" h="777307" stroke="0" extrusionOk="0">
                <a:moveTo>
                  <a:pt x="0" y="0"/>
                </a:moveTo>
                <a:cubicBezTo>
                  <a:pt x="137308" y="-5799"/>
                  <a:pt x="259571" y="17898"/>
                  <a:pt x="419476" y="0"/>
                </a:cubicBezTo>
                <a:cubicBezTo>
                  <a:pt x="579381" y="-17898"/>
                  <a:pt x="687386" y="4516"/>
                  <a:pt x="772719" y="0"/>
                </a:cubicBezTo>
                <a:cubicBezTo>
                  <a:pt x="858052" y="-4516"/>
                  <a:pt x="1106764" y="39263"/>
                  <a:pt x="1192195" y="0"/>
                </a:cubicBezTo>
                <a:cubicBezTo>
                  <a:pt x="1277626" y="-39263"/>
                  <a:pt x="1572305" y="33782"/>
                  <a:pt x="1677904" y="0"/>
                </a:cubicBezTo>
                <a:cubicBezTo>
                  <a:pt x="1783503" y="-33782"/>
                  <a:pt x="1967487" y="4564"/>
                  <a:pt x="2163613" y="0"/>
                </a:cubicBezTo>
                <a:cubicBezTo>
                  <a:pt x="2359739" y="-4564"/>
                  <a:pt x="2605458" y="9496"/>
                  <a:pt x="2848021" y="0"/>
                </a:cubicBezTo>
                <a:cubicBezTo>
                  <a:pt x="3090584" y="-9496"/>
                  <a:pt x="3127519" y="52730"/>
                  <a:pt x="3399963" y="0"/>
                </a:cubicBezTo>
                <a:cubicBezTo>
                  <a:pt x="3672407" y="-52730"/>
                  <a:pt x="3809422" y="67294"/>
                  <a:pt x="4018138" y="0"/>
                </a:cubicBezTo>
                <a:cubicBezTo>
                  <a:pt x="4226855" y="-67294"/>
                  <a:pt x="4365624" y="71203"/>
                  <a:pt x="4636313" y="0"/>
                </a:cubicBezTo>
                <a:cubicBezTo>
                  <a:pt x="4907002" y="-71203"/>
                  <a:pt x="4933389" y="46371"/>
                  <a:pt x="5055789" y="0"/>
                </a:cubicBezTo>
                <a:cubicBezTo>
                  <a:pt x="5178189" y="-46371"/>
                  <a:pt x="5386562" y="18039"/>
                  <a:pt x="5475265" y="0"/>
                </a:cubicBezTo>
                <a:cubicBezTo>
                  <a:pt x="5563968" y="-18039"/>
                  <a:pt x="5745493" y="27456"/>
                  <a:pt x="5960974" y="0"/>
                </a:cubicBezTo>
                <a:cubicBezTo>
                  <a:pt x="6176455" y="-27456"/>
                  <a:pt x="6386256" y="77056"/>
                  <a:pt x="6623304" y="0"/>
                </a:cubicBezTo>
                <a:cubicBezTo>
                  <a:pt x="6647990" y="103817"/>
                  <a:pt x="6601792" y="199221"/>
                  <a:pt x="6623304" y="373107"/>
                </a:cubicBezTo>
                <a:cubicBezTo>
                  <a:pt x="6644816" y="546993"/>
                  <a:pt x="6577017" y="616272"/>
                  <a:pt x="6623304" y="777307"/>
                </a:cubicBezTo>
                <a:cubicBezTo>
                  <a:pt x="6441831" y="807491"/>
                  <a:pt x="6198060" y="737116"/>
                  <a:pt x="5938896" y="777307"/>
                </a:cubicBezTo>
                <a:cubicBezTo>
                  <a:pt x="5679732" y="817498"/>
                  <a:pt x="5504695" y="730749"/>
                  <a:pt x="5386954" y="777307"/>
                </a:cubicBezTo>
                <a:cubicBezTo>
                  <a:pt x="5269213" y="823865"/>
                  <a:pt x="5093105" y="729864"/>
                  <a:pt x="4967478" y="777307"/>
                </a:cubicBezTo>
                <a:cubicBezTo>
                  <a:pt x="4841851" y="824750"/>
                  <a:pt x="4578811" y="724636"/>
                  <a:pt x="4415536" y="777307"/>
                </a:cubicBezTo>
                <a:cubicBezTo>
                  <a:pt x="4252261" y="829978"/>
                  <a:pt x="4121905" y="769771"/>
                  <a:pt x="3863594" y="777307"/>
                </a:cubicBezTo>
                <a:cubicBezTo>
                  <a:pt x="3605283" y="784843"/>
                  <a:pt x="3646462" y="739951"/>
                  <a:pt x="3444118" y="777307"/>
                </a:cubicBezTo>
                <a:cubicBezTo>
                  <a:pt x="3241774" y="814663"/>
                  <a:pt x="3061949" y="733894"/>
                  <a:pt x="2759710" y="777307"/>
                </a:cubicBezTo>
                <a:cubicBezTo>
                  <a:pt x="2457471" y="820720"/>
                  <a:pt x="2427747" y="750731"/>
                  <a:pt x="2340234" y="777307"/>
                </a:cubicBezTo>
                <a:cubicBezTo>
                  <a:pt x="2252721" y="803883"/>
                  <a:pt x="1954494" y="750140"/>
                  <a:pt x="1788292" y="777307"/>
                </a:cubicBezTo>
                <a:cubicBezTo>
                  <a:pt x="1622090" y="804474"/>
                  <a:pt x="1544846" y="743892"/>
                  <a:pt x="1435049" y="777307"/>
                </a:cubicBezTo>
                <a:cubicBezTo>
                  <a:pt x="1325252" y="810722"/>
                  <a:pt x="1064812" y="761347"/>
                  <a:pt x="750641" y="777307"/>
                </a:cubicBezTo>
                <a:cubicBezTo>
                  <a:pt x="436470" y="793267"/>
                  <a:pt x="160095" y="718979"/>
                  <a:pt x="0" y="777307"/>
                </a:cubicBezTo>
                <a:cubicBezTo>
                  <a:pt x="-44277" y="610959"/>
                  <a:pt x="40792" y="537161"/>
                  <a:pt x="0" y="380880"/>
                </a:cubicBezTo>
                <a:cubicBezTo>
                  <a:pt x="-40792" y="224599"/>
                  <a:pt x="34663" y="187288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14997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33C59-B57E-827C-7EE3-376A40247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364" y="5984121"/>
            <a:ext cx="6696126" cy="481602"/>
          </a:xfrm>
          <a:custGeom>
            <a:avLst/>
            <a:gdLst>
              <a:gd name="connsiteX0" fmla="*/ 0 w 6696126"/>
              <a:gd name="connsiteY0" fmla="*/ 0 h 481602"/>
              <a:gd name="connsiteX1" fmla="*/ 558011 w 6696126"/>
              <a:gd name="connsiteY1" fmla="*/ 0 h 481602"/>
              <a:gd name="connsiteX2" fmla="*/ 1249944 w 6696126"/>
              <a:gd name="connsiteY2" fmla="*/ 0 h 481602"/>
              <a:gd name="connsiteX3" fmla="*/ 1740993 w 6696126"/>
              <a:gd name="connsiteY3" fmla="*/ 0 h 481602"/>
              <a:gd name="connsiteX4" fmla="*/ 2299003 w 6696126"/>
              <a:gd name="connsiteY4" fmla="*/ 0 h 481602"/>
              <a:gd name="connsiteX5" fmla="*/ 2656130 w 6696126"/>
              <a:gd name="connsiteY5" fmla="*/ 0 h 481602"/>
              <a:gd name="connsiteX6" fmla="*/ 3348063 w 6696126"/>
              <a:gd name="connsiteY6" fmla="*/ 0 h 481602"/>
              <a:gd name="connsiteX7" fmla="*/ 4039996 w 6696126"/>
              <a:gd name="connsiteY7" fmla="*/ 0 h 481602"/>
              <a:gd name="connsiteX8" fmla="*/ 4731929 w 6696126"/>
              <a:gd name="connsiteY8" fmla="*/ 0 h 481602"/>
              <a:gd name="connsiteX9" fmla="*/ 5156017 w 6696126"/>
              <a:gd name="connsiteY9" fmla="*/ 0 h 481602"/>
              <a:gd name="connsiteX10" fmla="*/ 5647066 w 6696126"/>
              <a:gd name="connsiteY10" fmla="*/ 0 h 481602"/>
              <a:gd name="connsiteX11" fmla="*/ 6138116 w 6696126"/>
              <a:gd name="connsiteY11" fmla="*/ 0 h 481602"/>
              <a:gd name="connsiteX12" fmla="*/ 6696126 w 6696126"/>
              <a:gd name="connsiteY12" fmla="*/ 0 h 481602"/>
              <a:gd name="connsiteX13" fmla="*/ 6696126 w 6696126"/>
              <a:gd name="connsiteY13" fmla="*/ 481602 h 481602"/>
              <a:gd name="connsiteX14" fmla="*/ 6338999 w 6696126"/>
              <a:gd name="connsiteY14" fmla="*/ 481602 h 481602"/>
              <a:gd name="connsiteX15" fmla="*/ 5780989 w 6696126"/>
              <a:gd name="connsiteY15" fmla="*/ 481602 h 481602"/>
              <a:gd name="connsiteX16" fmla="*/ 5089056 w 6696126"/>
              <a:gd name="connsiteY16" fmla="*/ 481602 h 481602"/>
              <a:gd name="connsiteX17" fmla="*/ 4731929 w 6696126"/>
              <a:gd name="connsiteY17" fmla="*/ 481602 h 481602"/>
              <a:gd name="connsiteX18" fmla="*/ 4374802 w 6696126"/>
              <a:gd name="connsiteY18" fmla="*/ 481602 h 481602"/>
              <a:gd name="connsiteX19" fmla="*/ 3950714 w 6696126"/>
              <a:gd name="connsiteY19" fmla="*/ 481602 h 481602"/>
              <a:gd name="connsiteX20" fmla="*/ 3526626 w 6696126"/>
              <a:gd name="connsiteY20" fmla="*/ 481602 h 481602"/>
              <a:gd name="connsiteX21" fmla="*/ 2901655 w 6696126"/>
              <a:gd name="connsiteY21" fmla="*/ 481602 h 481602"/>
              <a:gd name="connsiteX22" fmla="*/ 2544528 w 6696126"/>
              <a:gd name="connsiteY22" fmla="*/ 481602 h 481602"/>
              <a:gd name="connsiteX23" fmla="*/ 2187401 w 6696126"/>
              <a:gd name="connsiteY23" fmla="*/ 481602 h 481602"/>
              <a:gd name="connsiteX24" fmla="*/ 1562429 w 6696126"/>
              <a:gd name="connsiteY24" fmla="*/ 481602 h 481602"/>
              <a:gd name="connsiteX25" fmla="*/ 1138341 w 6696126"/>
              <a:gd name="connsiteY25" fmla="*/ 481602 h 481602"/>
              <a:gd name="connsiteX26" fmla="*/ 647292 w 6696126"/>
              <a:gd name="connsiteY26" fmla="*/ 481602 h 481602"/>
              <a:gd name="connsiteX27" fmla="*/ 0 w 6696126"/>
              <a:gd name="connsiteY27" fmla="*/ 481602 h 481602"/>
              <a:gd name="connsiteX28" fmla="*/ 0 w 6696126"/>
              <a:gd name="connsiteY28" fmla="*/ 0 h 48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696126" h="481602" fill="none" extrusionOk="0">
                <a:moveTo>
                  <a:pt x="0" y="0"/>
                </a:moveTo>
                <a:cubicBezTo>
                  <a:pt x="276054" y="-29795"/>
                  <a:pt x="333372" y="1768"/>
                  <a:pt x="558011" y="0"/>
                </a:cubicBezTo>
                <a:cubicBezTo>
                  <a:pt x="782650" y="-1768"/>
                  <a:pt x="975382" y="65190"/>
                  <a:pt x="1249944" y="0"/>
                </a:cubicBezTo>
                <a:cubicBezTo>
                  <a:pt x="1524506" y="-65190"/>
                  <a:pt x="1612750" y="47426"/>
                  <a:pt x="1740993" y="0"/>
                </a:cubicBezTo>
                <a:cubicBezTo>
                  <a:pt x="1869236" y="-47426"/>
                  <a:pt x="2081627" y="47366"/>
                  <a:pt x="2299003" y="0"/>
                </a:cubicBezTo>
                <a:cubicBezTo>
                  <a:pt x="2516379" y="-47366"/>
                  <a:pt x="2560509" y="39088"/>
                  <a:pt x="2656130" y="0"/>
                </a:cubicBezTo>
                <a:cubicBezTo>
                  <a:pt x="2751751" y="-39088"/>
                  <a:pt x="3010191" y="6141"/>
                  <a:pt x="3348063" y="0"/>
                </a:cubicBezTo>
                <a:cubicBezTo>
                  <a:pt x="3685935" y="-6141"/>
                  <a:pt x="3728299" y="77803"/>
                  <a:pt x="4039996" y="0"/>
                </a:cubicBezTo>
                <a:cubicBezTo>
                  <a:pt x="4351693" y="-77803"/>
                  <a:pt x="4471629" y="72317"/>
                  <a:pt x="4731929" y="0"/>
                </a:cubicBezTo>
                <a:cubicBezTo>
                  <a:pt x="4992229" y="-72317"/>
                  <a:pt x="4997051" y="12051"/>
                  <a:pt x="5156017" y="0"/>
                </a:cubicBezTo>
                <a:cubicBezTo>
                  <a:pt x="5314983" y="-12051"/>
                  <a:pt x="5538588" y="16330"/>
                  <a:pt x="5647066" y="0"/>
                </a:cubicBezTo>
                <a:cubicBezTo>
                  <a:pt x="5755544" y="-16330"/>
                  <a:pt x="5909552" y="52527"/>
                  <a:pt x="6138116" y="0"/>
                </a:cubicBezTo>
                <a:cubicBezTo>
                  <a:pt x="6366680" y="-52527"/>
                  <a:pt x="6559315" y="3656"/>
                  <a:pt x="6696126" y="0"/>
                </a:cubicBezTo>
                <a:cubicBezTo>
                  <a:pt x="6705331" y="236710"/>
                  <a:pt x="6666557" y="336947"/>
                  <a:pt x="6696126" y="481602"/>
                </a:cubicBezTo>
                <a:cubicBezTo>
                  <a:pt x="6595631" y="513208"/>
                  <a:pt x="6487134" y="479917"/>
                  <a:pt x="6338999" y="481602"/>
                </a:cubicBezTo>
                <a:cubicBezTo>
                  <a:pt x="6190864" y="483287"/>
                  <a:pt x="6035883" y="436124"/>
                  <a:pt x="5780989" y="481602"/>
                </a:cubicBezTo>
                <a:cubicBezTo>
                  <a:pt x="5526095" y="527080"/>
                  <a:pt x="5373264" y="472046"/>
                  <a:pt x="5089056" y="481602"/>
                </a:cubicBezTo>
                <a:cubicBezTo>
                  <a:pt x="4804848" y="491158"/>
                  <a:pt x="4851550" y="457620"/>
                  <a:pt x="4731929" y="481602"/>
                </a:cubicBezTo>
                <a:cubicBezTo>
                  <a:pt x="4612308" y="505584"/>
                  <a:pt x="4448022" y="462251"/>
                  <a:pt x="4374802" y="481602"/>
                </a:cubicBezTo>
                <a:cubicBezTo>
                  <a:pt x="4301582" y="500953"/>
                  <a:pt x="4081306" y="444517"/>
                  <a:pt x="3950714" y="481602"/>
                </a:cubicBezTo>
                <a:cubicBezTo>
                  <a:pt x="3820122" y="518687"/>
                  <a:pt x="3671080" y="461405"/>
                  <a:pt x="3526626" y="481602"/>
                </a:cubicBezTo>
                <a:cubicBezTo>
                  <a:pt x="3382172" y="501799"/>
                  <a:pt x="3055447" y="433648"/>
                  <a:pt x="2901655" y="481602"/>
                </a:cubicBezTo>
                <a:cubicBezTo>
                  <a:pt x="2747863" y="529556"/>
                  <a:pt x="2683004" y="443373"/>
                  <a:pt x="2544528" y="481602"/>
                </a:cubicBezTo>
                <a:cubicBezTo>
                  <a:pt x="2406052" y="519831"/>
                  <a:pt x="2358346" y="454059"/>
                  <a:pt x="2187401" y="481602"/>
                </a:cubicBezTo>
                <a:cubicBezTo>
                  <a:pt x="2016456" y="509145"/>
                  <a:pt x="1693809" y="468722"/>
                  <a:pt x="1562429" y="481602"/>
                </a:cubicBezTo>
                <a:cubicBezTo>
                  <a:pt x="1431049" y="494482"/>
                  <a:pt x="1335660" y="440733"/>
                  <a:pt x="1138341" y="481602"/>
                </a:cubicBezTo>
                <a:cubicBezTo>
                  <a:pt x="941022" y="522471"/>
                  <a:pt x="777962" y="475433"/>
                  <a:pt x="647292" y="481602"/>
                </a:cubicBezTo>
                <a:cubicBezTo>
                  <a:pt x="516622" y="487771"/>
                  <a:pt x="213949" y="404164"/>
                  <a:pt x="0" y="481602"/>
                </a:cubicBezTo>
                <a:cubicBezTo>
                  <a:pt x="-47758" y="355494"/>
                  <a:pt x="53566" y="230757"/>
                  <a:pt x="0" y="0"/>
                </a:cubicBezTo>
                <a:close/>
              </a:path>
              <a:path w="6696126" h="481602" stroke="0" extrusionOk="0">
                <a:moveTo>
                  <a:pt x="0" y="0"/>
                </a:moveTo>
                <a:cubicBezTo>
                  <a:pt x="117053" y="-43097"/>
                  <a:pt x="236270" y="624"/>
                  <a:pt x="424088" y="0"/>
                </a:cubicBezTo>
                <a:cubicBezTo>
                  <a:pt x="611906" y="-624"/>
                  <a:pt x="702760" y="42360"/>
                  <a:pt x="781215" y="0"/>
                </a:cubicBezTo>
                <a:cubicBezTo>
                  <a:pt x="859670" y="-42360"/>
                  <a:pt x="1080036" y="22561"/>
                  <a:pt x="1205303" y="0"/>
                </a:cubicBezTo>
                <a:cubicBezTo>
                  <a:pt x="1330570" y="-22561"/>
                  <a:pt x="1491708" y="38698"/>
                  <a:pt x="1696352" y="0"/>
                </a:cubicBezTo>
                <a:cubicBezTo>
                  <a:pt x="1900996" y="-38698"/>
                  <a:pt x="2064091" y="53931"/>
                  <a:pt x="2187401" y="0"/>
                </a:cubicBezTo>
                <a:cubicBezTo>
                  <a:pt x="2310711" y="-53931"/>
                  <a:pt x="2718525" y="18549"/>
                  <a:pt x="2879334" y="0"/>
                </a:cubicBezTo>
                <a:cubicBezTo>
                  <a:pt x="3040143" y="-18549"/>
                  <a:pt x="3299596" y="41446"/>
                  <a:pt x="3437345" y="0"/>
                </a:cubicBezTo>
                <a:cubicBezTo>
                  <a:pt x="3575094" y="-41446"/>
                  <a:pt x="3932952" y="14672"/>
                  <a:pt x="4062316" y="0"/>
                </a:cubicBezTo>
                <a:cubicBezTo>
                  <a:pt x="4191680" y="-14672"/>
                  <a:pt x="4490737" y="58483"/>
                  <a:pt x="4687288" y="0"/>
                </a:cubicBezTo>
                <a:cubicBezTo>
                  <a:pt x="4883839" y="-58483"/>
                  <a:pt x="4901121" y="18639"/>
                  <a:pt x="5111376" y="0"/>
                </a:cubicBezTo>
                <a:cubicBezTo>
                  <a:pt x="5321631" y="-18639"/>
                  <a:pt x="5419924" y="48926"/>
                  <a:pt x="5535464" y="0"/>
                </a:cubicBezTo>
                <a:cubicBezTo>
                  <a:pt x="5651004" y="-48926"/>
                  <a:pt x="5891375" y="9058"/>
                  <a:pt x="6026513" y="0"/>
                </a:cubicBezTo>
                <a:cubicBezTo>
                  <a:pt x="6161651" y="-9058"/>
                  <a:pt x="6451854" y="37617"/>
                  <a:pt x="6696126" y="0"/>
                </a:cubicBezTo>
                <a:cubicBezTo>
                  <a:pt x="6702184" y="198108"/>
                  <a:pt x="6654760" y="350698"/>
                  <a:pt x="6696126" y="481602"/>
                </a:cubicBezTo>
                <a:cubicBezTo>
                  <a:pt x="6463318" y="561884"/>
                  <a:pt x="6288215" y="476626"/>
                  <a:pt x="6004193" y="481602"/>
                </a:cubicBezTo>
                <a:cubicBezTo>
                  <a:pt x="5720171" y="486578"/>
                  <a:pt x="5620890" y="436381"/>
                  <a:pt x="5513144" y="481602"/>
                </a:cubicBezTo>
                <a:cubicBezTo>
                  <a:pt x="5405398" y="526823"/>
                  <a:pt x="5229635" y="478850"/>
                  <a:pt x="4955133" y="481602"/>
                </a:cubicBezTo>
                <a:cubicBezTo>
                  <a:pt x="4680631" y="484354"/>
                  <a:pt x="4679597" y="434325"/>
                  <a:pt x="4531045" y="481602"/>
                </a:cubicBezTo>
                <a:cubicBezTo>
                  <a:pt x="4382493" y="528879"/>
                  <a:pt x="4226722" y="442560"/>
                  <a:pt x="3973035" y="481602"/>
                </a:cubicBezTo>
                <a:cubicBezTo>
                  <a:pt x="3719348" y="520644"/>
                  <a:pt x="3641181" y="416397"/>
                  <a:pt x="3415024" y="481602"/>
                </a:cubicBezTo>
                <a:cubicBezTo>
                  <a:pt x="3188867" y="546807"/>
                  <a:pt x="3092056" y="479985"/>
                  <a:pt x="2990936" y="481602"/>
                </a:cubicBezTo>
                <a:cubicBezTo>
                  <a:pt x="2889816" y="483219"/>
                  <a:pt x="2570513" y="414818"/>
                  <a:pt x="2299003" y="481602"/>
                </a:cubicBezTo>
                <a:cubicBezTo>
                  <a:pt x="2027493" y="548386"/>
                  <a:pt x="1969479" y="477686"/>
                  <a:pt x="1874915" y="481602"/>
                </a:cubicBezTo>
                <a:cubicBezTo>
                  <a:pt x="1780351" y="485518"/>
                  <a:pt x="1589681" y="454110"/>
                  <a:pt x="1316905" y="481602"/>
                </a:cubicBezTo>
                <a:cubicBezTo>
                  <a:pt x="1044129" y="509094"/>
                  <a:pt x="1052592" y="467852"/>
                  <a:pt x="959778" y="481602"/>
                </a:cubicBezTo>
                <a:cubicBezTo>
                  <a:pt x="866964" y="495352"/>
                  <a:pt x="279126" y="424362"/>
                  <a:pt x="0" y="481602"/>
                </a:cubicBezTo>
                <a:cubicBezTo>
                  <a:pt x="-50943" y="242767"/>
                  <a:pt x="9015" y="166190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14997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74373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121408"/>
            <a:ext cx="4308348" cy="4517136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اگر آدرس دهی با / شروع شود، اشاره به آدرس نسبت به پوشه ریشه پروژه داریم.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اگر آدرس دهی با .. شروع شود، اشاره به آدرس نسبت به پوشه قبلی داریم.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و در غیر اینصورت آدرس دهی نسبت به مکان فعلی انجام می شود.</a:t>
            </a:r>
          </a:p>
          <a:p>
            <a:pPr algn="r"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fa-IR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آدرس دهی نسبی</a:t>
            </a:r>
            <a:endParaRPr lang="en-US" sz="2400" dirty="0">
              <a:solidFill>
                <a:srgbClr val="000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44E5D-5623-FD03-C367-390FE0141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244" b="23232"/>
          <a:stretch/>
        </p:blipFill>
        <p:spPr>
          <a:xfrm>
            <a:off x="1615111" y="1920240"/>
            <a:ext cx="3795089" cy="1170432"/>
          </a:xfrm>
          <a:custGeom>
            <a:avLst/>
            <a:gdLst>
              <a:gd name="connsiteX0" fmla="*/ 0 w 3795089"/>
              <a:gd name="connsiteY0" fmla="*/ 0 h 1170432"/>
              <a:gd name="connsiteX1" fmla="*/ 618057 w 3795089"/>
              <a:gd name="connsiteY1" fmla="*/ 0 h 1170432"/>
              <a:gd name="connsiteX2" fmla="*/ 1198164 w 3795089"/>
              <a:gd name="connsiteY2" fmla="*/ 0 h 1170432"/>
              <a:gd name="connsiteX3" fmla="*/ 1702368 w 3795089"/>
              <a:gd name="connsiteY3" fmla="*/ 0 h 1170432"/>
              <a:gd name="connsiteX4" fmla="*/ 2282475 w 3795089"/>
              <a:gd name="connsiteY4" fmla="*/ 0 h 1170432"/>
              <a:gd name="connsiteX5" fmla="*/ 2748729 w 3795089"/>
              <a:gd name="connsiteY5" fmla="*/ 0 h 1170432"/>
              <a:gd name="connsiteX6" fmla="*/ 3252933 w 3795089"/>
              <a:gd name="connsiteY6" fmla="*/ 0 h 1170432"/>
              <a:gd name="connsiteX7" fmla="*/ 3795089 w 3795089"/>
              <a:gd name="connsiteY7" fmla="*/ 0 h 1170432"/>
              <a:gd name="connsiteX8" fmla="*/ 3795089 w 3795089"/>
              <a:gd name="connsiteY8" fmla="*/ 585216 h 1170432"/>
              <a:gd name="connsiteX9" fmla="*/ 3795089 w 3795089"/>
              <a:gd name="connsiteY9" fmla="*/ 1170432 h 1170432"/>
              <a:gd name="connsiteX10" fmla="*/ 3214983 w 3795089"/>
              <a:gd name="connsiteY10" fmla="*/ 1170432 h 1170432"/>
              <a:gd name="connsiteX11" fmla="*/ 2596925 w 3795089"/>
              <a:gd name="connsiteY11" fmla="*/ 1170432 h 1170432"/>
              <a:gd name="connsiteX12" fmla="*/ 2054770 w 3795089"/>
              <a:gd name="connsiteY12" fmla="*/ 1170432 h 1170432"/>
              <a:gd name="connsiteX13" fmla="*/ 1474663 w 3795089"/>
              <a:gd name="connsiteY13" fmla="*/ 1170432 h 1170432"/>
              <a:gd name="connsiteX14" fmla="*/ 1046360 w 3795089"/>
              <a:gd name="connsiteY14" fmla="*/ 1170432 h 1170432"/>
              <a:gd name="connsiteX15" fmla="*/ 0 w 3795089"/>
              <a:gd name="connsiteY15" fmla="*/ 1170432 h 1170432"/>
              <a:gd name="connsiteX16" fmla="*/ 0 w 3795089"/>
              <a:gd name="connsiteY16" fmla="*/ 573512 h 1170432"/>
              <a:gd name="connsiteX17" fmla="*/ 0 w 3795089"/>
              <a:gd name="connsiteY17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95089" h="1170432" fill="none" extrusionOk="0">
                <a:moveTo>
                  <a:pt x="0" y="0"/>
                </a:moveTo>
                <a:cubicBezTo>
                  <a:pt x="149213" y="-40611"/>
                  <a:pt x="482037" y="47273"/>
                  <a:pt x="618057" y="0"/>
                </a:cubicBezTo>
                <a:cubicBezTo>
                  <a:pt x="754077" y="-47273"/>
                  <a:pt x="1029174" y="35586"/>
                  <a:pt x="1198164" y="0"/>
                </a:cubicBezTo>
                <a:cubicBezTo>
                  <a:pt x="1367154" y="-35586"/>
                  <a:pt x="1476932" y="45025"/>
                  <a:pt x="1702368" y="0"/>
                </a:cubicBezTo>
                <a:cubicBezTo>
                  <a:pt x="1927804" y="-45025"/>
                  <a:pt x="2093909" y="1590"/>
                  <a:pt x="2282475" y="0"/>
                </a:cubicBezTo>
                <a:cubicBezTo>
                  <a:pt x="2471041" y="-1590"/>
                  <a:pt x="2565227" y="25416"/>
                  <a:pt x="2748729" y="0"/>
                </a:cubicBezTo>
                <a:cubicBezTo>
                  <a:pt x="2932231" y="-25416"/>
                  <a:pt x="3105360" y="23627"/>
                  <a:pt x="3252933" y="0"/>
                </a:cubicBezTo>
                <a:cubicBezTo>
                  <a:pt x="3400506" y="-23627"/>
                  <a:pt x="3598621" y="29787"/>
                  <a:pt x="3795089" y="0"/>
                </a:cubicBezTo>
                <a:cubicBezTo>
                  <a:pt x="3810408" y="233402"/>
                  <a:pt x="3780253" y="325956"/>
                  <a:pt x="3795089" y="585216"/>
                </a:cubicBezTo>
                <a:cubicBezTo>
                  <a:pt x="3809925" y="844476"/>
                  <a:pt x="3743472" y="989539"/>
                  <a:pt x="3795089" y="1170432"/>
                </a:cubicBezTo>
                <a:cubicBezTo>
                  <a:pt x="3557469" y="1177392"/>
                  <a:pt x="3447276" y="1145844"/>
                  <a:pt x="3214983" y="1170432"/>
                </a:cubicBezTo>
                <a:cubicBezTo>
                  <a:pt x="2982690" y="1195020"/>
                  <a:pt x="2897102" y="1113733"/>
                  <a:pt x="2596925" y="1170432"/>
                </a:cubicBezTo>
                <a:cubicBezTo>
                  <a:pt x="2296748" y="1227131"/>
                  <a:pt x="2296445" y="1122463"/>
                  <a:pt x="2054770" y="1170432"/>
                </a:cubicBezTo>
                <a:cubicBezTo>
                  <a:pt x="1813095" y="1218401"/>
                  <a:pt x="1642140" y="1111025"/>
                  <a:pt x="1474663" y="1170432"/>
                </a:cubicBezTo>
                <a:cubicBezTo>
                  <a:pt x="1307186" y="1229839"/>
                  <a:pt x="1253708" y="1153525"/>
                  <a:pt x="1046360" y="1170432"/>
                </a:cubicBezTo>
                <a:cubicBezTo>
                  <a:pt x="839012" y="1187339"/>
                  <a:pt x="363304" y="1108790"/>
                  <a:pt x="0" y="1170432"/>
                </a:cubicBezTo>
                <a:cubicBezTo>
                  <a:pt x="-8951" y="979696"/>
                  <a:pt x="23095" y="776529"/>
                  <a:pt x="0" y="573512"/>
                </a:cubicBezTo>
                <a:cubicBezTo>
                  <a:pt x="-23095" y="370495"/>
                  <a:pt x="64763" y="267516"/>
                  <a:pt x="0" y="0"/>
                </a:cubicBezTo>
                <a:close/>
              </a:path>
              <a:path w="3795089" h="1170432" stroke="0" extrusionOk="0">
                <a:moveTo>
                  <a:pt x="0" y="0"/>
                </a:moveTo>
                <a:cubicBezTo>
                  <a:pt x="173733" y="-32655"/>
                  <a:pt x="235910" y="26576"/>
                  <a:pt x="466254" y="0"/>
                </a:cubicBezTo>
                <a:cubicBezTo>
                  <a:pt x="696598" y="-26576"/>
                  <a:pt x="732145" y="15149"/>
                  <a:pt x="894557" y="0"/>
                </a:cubicBezTo>
                <a:cubicBezTo>
                  <a:pt x="1056969" y="-15149"/>
                  <a:pt x="1168021" y="19756"/>
                  <a:pt x="1360810" y="0"/>
                </a:cubicBezTo>
                <a:cubicBezTo>
                  <a:pt x="1553599" y="-19756"/>
                  <a:pt x="1693367" y="27279"/>
                  <a:pt x="1865015" y="0"/>
                </a:cubicBezTo>
                <a:cubicBezTo>
                  <a:pt x="2036663" y="-27279"/>
                  <a:pt x="2127344" y="13031"/>
                  <a:pt x="2369220" y="0"/>
                </a:cubicBezTo>
                <a:cubicBezTo>
                  <a:pt x="2611097" y="-13031"/>
                  <a:pt x="2837025" y="68924"/>
                  <a:pt x="2987277" y="0"/>
                </a:cubicBezTo>
                <a:cubicBezTo>
                  <a:pt x="3137529" y="-68924"/>
                  <a:pt x="3506181" y="95268"/>
                  <a:pt x="3795089" y="0"/>
                </a:cubicBezTo>
                <a:cubicBezTo>
                  <a:pt x="3853329" y="267048"/>
                  <a:pt x="3761562" y="427463"/>
                  <a:pt x="3795089" y="596920"/>
                </a:cubicBezTo>
                <a:cubicBezTo>
                  <a:pt x="3828616" y="766377"/>
                  <a:pt x="3765036" y="1018906"/>
                  <a:pt x="3795089" y="1170432"/>
                </a:cubicBezTo>
                <a:cubicBezTo>
                  <a:pt x="3616237" y="1185613"/>
                  <a:pt x="3482901" y="1158784"/>
                  <a:pt x="3290884" y="1170432"/>
                </a:cubicBezTo>
                <a:cubicBezTo>
                  <a:pt x="3098867" y="1182080"/>
                  <a:pt x="2838646" y="1169686"/>
                  <a:pt x="2672827" y="1170432"/>
                </a:cubicBezTo>
                <a:cubicBezTo>
                  <a:pt x="2507008" y="1171178"/>
                  <a:pt x="2245513" y="1120921"/>
                  <a:pt x="2054770" y="1170432"/>
                </a:cubicBezTo>
                <a:cubicBezTo>
                  <a:pt x="1864027" y="1219943"/>
                  <a:pt x="1666995" y="1161490"/>
                  <a:pt x="1436712" y="1170432"/>
                </a:cubicBezTo>
                <a:cubicBezTo>
                  <a:pt x="1206429" y="1179374"/>
                  <a:pt x="1152956" y="1141321"/>
                  <a:pt x="1008409" y="1170432"/>
                </a:cubicBezTo>
                <a:cubicBezTo>
                  <a:pt x="863862" y="1199543"/>
                  <a:pt x="666729" y="1137890"/>
                  <a:pt x="466254" y="1170432"/>
                </a:cubicBezTo>
                <a:cubicBezTo>
                  <a:pt x="265780" y="1202974"/>
                  <a:pt x="162594" y="1114618"/>
                  <a:pt x="0" y="1170432"/>
                </a:cubicBezTo>
                <a:cubicBezTo>
                  <a:pt x="-50643" y="973639"/>
                  <a:pt x="52090" y="730223"/>
                  <a:pt x="0" y="585216"/>
                </a:cubicBezTo>
                <a:cubicBezTo>
                  <a:pt x="-52090" y="440209"/>
                  <a:pt x="906" y="164397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14997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F3503-2B62-CD89-8CE5-5F9E9B898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541"/>
          <a:stretch/>
        </p:blipFill>
        <p:spPr>
          <a:xfrm>
            <a:off x="1029894" y="3831337"/>
            <a:ext cx="3795089" cy="869963"/>
          </a:xfrm>
          <a:custGeom>
            <a:avLst/>
            <a:gdLst>
              <a:gd name="connsiteX0" fmla="*/ 0 w 3795089"/>
              <a:gd name="connsiteY0" fmla="*/ 0 h 869963"/>
              <a:gd name="connsiteX1" fmla="*/ 618057 w 3795089"/>
              <a:gd name="connsiteY1" fmla="*/ 0 h 869963"/>
              <a:gd name="connsiteX2" fmla="*/ 1198164 w 3795089"/>
              <a:gd name="connsiteY2" fmla="*/ 0 h 869963"/>
              <a:gd name="connsiteX3" fmla="*/ 1702368 w 3795089"/>
              <a:gd name="connsiteY3" fmla="*/ 0 h 869963"/>
              <a:gd name="connsiteX4" fmla="*/ 2282475 w 3795089"/>
              <a:gd name="connsiteY4" fmla="*/ 0 h 869963"/>
              <a:gd name="connsiteX5" fmla="*/ 2748729 w 3795089"/>
              <a:gd name="connsiteY5" fmla="*/ 0 h 869963"/>
              <a:gd name="connsiteX6" fmla="*/ 3252933 w 3795089"/>
              <a:gd name="connsiteY6" fmla="*/ 0 h 869963"/>
              <a:gd name="connsiteX7" fmla="*/ 3795089 w 3795089"/>
              <a:gd name="connsiteY7" fmla="*/ 0 h 869963"/>
              <a:gd name="connsiteX8" fmla="*/ 3795089 w 3795089"/>
              <a:gd name="connsiteY8" fmla="*/ 434982 h 869963"/>
              <a:gd name="connsiteX9" fmla="*/ 3795089 w 3795089"/>
              <a:gd name="connsiteY9" fmla="*/ 869963 h 869963"/>
              <a:gd name="connsiteX10" fmla="*/ 3214983 w 3795089"/>
              <a:gd name="connsiteY10" fmla="*/ 869963 h 869963"/>
              <a:gd name="connsiteX11" fmla="*/ 2596925 w 3795089"/>
              <a:gd name="connsiteY11" fmla="*/ 869963 h 869963"/>
              <a:gd name="connsiteX12" fmla="*/ 2054770 w 3795089"/>
              <a:gd name="connsiteY12" fmla="*/ 869963 h 869963"/>
              <a:gd name="connsiteX13" fmla="*/ 1474663 w 3795089"/>
              <a:gd name="connsiteY13" fmla="*/ 869963 h 869963"/>
              <a:gd name="connsiteX14" fmla="*/ 1046360 w 3795089"/>
              <a:gd name="connsiteY14" fmla="*/ 869963 h 869963"/>
              <a:gd name="connsiteX15" fmla="*/ 0 w 3795089"/>
              <a:gd name="connsiteY15" fmla="*/ 869963 h 869963"/>
              <a:gd name="connsiteX16" fmla="*/ 0 w 3795089"/>
              <a:gd name="connsiteY16" fmla="*/ 426282 h 869963"/>
              <a:gd name="connsiteX17" fmla="*/ 0 w 3795089"/>
              <a:gd name="connsiteY17" fmla="*/ 0 h 86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95089" h="869963" fill="none" extrusionOk="0">
                <a:moveTo>
                  <a:pt x="0" y="0"/>
                </a:moveTo>
                <a:cubicBezTo>
                  <a:pt x="149213" y="-40611"/>
                  <a:pt x="482037" y="47273"/>
                  <a:pt x="618057" y="0"/>
                </a:cubicBezTo>
                <a:cubicBezTo>
                  <a:pt x="754077" y="-47273"/>
                  <a:pt x="1029174" y="35586"/>
                  <a:pt x="1198164" y="0"/>
                </a:cubicBezTo>
                <a:cubicBezTo>
                  <a:pt x="1367154" y="-35586"/>
                  <a:pt x="1476932" y="45025"/>
                  <a:pt x="1702368" y="0"/>
                </a:cubicBezTo>
                <a:cubicBezTo>
                  <a:pt x="1927804" y="-45025"/>
                  <a:pt x="2093909" y="1590"/>
                  <a:pt x="2282475" y="0"/>
                </a:cubicBezTo>
                <a:cubicBezTo>
                  <a:pt x="2471041" y="-1590"/>
                  <a:pt x="2565227" y="25416"/>
                  <a:pt x="2748729" y="0"/>
                </a:cubicBezTo>
                <a:cubicBezTo>
                  <a:pt x="2932231" y="-25416"/>
                  <a:pt x="3105360" y="23627"/>
                  <a:pt x="3252933" y="0"/>
                </a:cubicBezTo>
                <a:cubicBezTo>
                  <a:pt x="3400506" y="-23627"/>
                  <a:pt x="3598621" y="29787"/>
                  <a:pt x="3795089" y="0"/>
                </a:cubicBezTo>
                <a:cubicBezTo>
                  <a:pt x="3835400" y="88080"/>
                  <a:pt x="3755464" y="227383"/>
                  <a:pt x="3795089" y="434982"/>
                </a:cubicBezTo>
                <a:cubicBezTo>
                  <a:pt x="3834714" y="642581"/>
                  <a:pt x="3773877" y="733949"/>
                  <a:pt x="3795089" y="869963"/>
                </a:cubicBezTo>
                <a:cubicBezTo>
                  <a:pt x="3557469" y="876923"/>
                  <a:pt x="3447276" y="845375"/>
                  <a:pt x="3214983" y="869963"/>
                </a:cubicBezTo>
                <a:cubicBezTo>
                  <a:pt x="2982690" y="894551"/>
                  <a:pt x="2897102" y="813264"/>
                  <a:pt x="2596925" y="869963"/>
                </a:cubicBezTo>
                <a:cubicBezTo>
                  <a:pt x="2296748" y="926662"/>
                  <a:pt x="2296445" y="821994"/>
                  <a:pt x="2054770" y="869963"/>
                </a:cubicBezTo>
                <a:cubicBezTo>
                  <a:pt x="1813095" y="917932"/>
                  <a:pt x="1642140" y="810556"/>
                  <a:pt x="1474663" y="869963"/>
                </a:cubicBezTo>
                <a:cubicBezTo>
                  <a:pt x="1307186" y="929370"/>
                  <a:pt x="1253708" y="853056"/>
                  <a:pt x="1046360" y="869963"/>
                </a:cubicBezTo>
                <a:cubicBezTo>
                  <a:pt x="839012" y="886870"/>
                  <a:pt x="363304" y="808321"/>
                  <a:pt x="0" y="869963"/>
                </a:cubicBezTo>
                <a:cubicBezTo>
                  <a:pt x="-31307" y="746792"/>
                  <a:pt x="10818" y="566759"/>
                  <a:pt x="0" y="426282"/>
                </a:cubicBezTo>
                <a:cubicBezTo>
                  <a:pt x="-10818" y="285805"/>
                  <a:pt x="49122" y="212467"/>
                  <a:pt x="0" y="0"/>
                </a:cubicBezTo>
                <a:close/>
              </a:path>
              <a:path w="3795089" h="869963" stroke="0" extrusionOk="0">
                <a:moveTo>
                  <a:pt x="0" y="0"/>
                </a:moveTo>
                <a:cubicBezTo>
                  <a:pt x="173733" y="-32655"/>
                  <a:pt x="235910" y="26576"/>
                  <a:pt x="466254" y="0"/>
                </a:cubicBezTo>
                <a:cubicBezTo>
                  <a:pt x="696598" y="-26576"/>
                  <a:pt x="732145" y="15149"/>
                  <a:pt x="894557" y="0"/>
                </a:cubicBezTo>
                <a:cubicBezTo>
                  <a:pt x="1056969" y="-15149"/>
                  <a:pt x="1168021" y="19756"/>
                  <a:pt x="1360810" y="0"/>
                </a:cubicBezTo>
                <a:cubicBezTo>
                  <a:pt x="1553599" y="-19756"/>
                  <a:pt x="1693367" y="27279"/>
                  <a:pt x="1865015" y="0"/>
                </a:cubicBezTo>
                <a:cubicBezTo>
                  <a:pt x="2036663" y="-27279"/>
                  <a:pt x="2127344" y="13031"/>
                  <a:pt x="2369220" y="0"/>
                </a:cubicBezTo>
                <a:cubicBezTo>
                  <a:pt x="2611097" y="-13031"/>
                  <a:pt x="2837025" y="68924"/>
                  <a:pt x="2987277" y="0"/>
                </a:cubicBezTo>
                <a:cubicBezTo>
                  <a:pt x="3137529" y="-68924"/>
                  <a:pt x="3506181" y="95268"/>
                  <a:pt x="3795089" y="0"/>
                </a:cubicBezTo>
                <a:cubicBezTo>
                  <a:pt x="3806637" y="200816"/>
                  <a:pt x="3770692" y="282878"/>
                  <a:pt x="3795089" y="443681"/>
                </a:cubicBezTo>
                <a:cubicBezTo>
                  <a:pt x="3819486" y="604484"/>
                  <a:pt x="3757928" y="708336"/>
                  <a:pt x="3795089" y="869963"/>
                </a:cubicBezTo>
                <a:cubicBezTo>
                  <a:pt x="3616237" y="885144"/>
                  <a:pt x="3482901" y="858315"/>
                  <a:pt x="3290884" y="869963"/>
                </a:cubicBezTo>
                <a:cubicBezTo>
                  <a:pt x="3098867" y="881611"/>
                  <a:pt x="2838646" y="869217"/>
                  <a:pt x="2672827" y="869963"/>
                </a:cubicBezTo>
                <a:cubicBezTo>
                  <a:pt x="2507008" y="870709"/>
                  <a:pt x="2245513" y="820452"/>
                  <a:pt x="2054770" y="869963"/>
                </a:cubicBezTo>
                <a:cubicBezTo>
                  <a:pt x="1864027" y="919474"/>
                  <a:pt x="1666995" y="861021"/>
                  <a:pt x="1436712" y="869963"/>
                </a:cubicBezTo>
                <a:cubicBezTo>
                  <a:pt x="1206429" y="878905"/>
                  <a:pt x="1152956" y="840852"/>
                  <a:pt x="1008409" y="869963"/>
                </a:cubicBezTo>
                <a:cubicBezTo>
                  <a:pt x="863862" y="899074"/>
                  <a:pt x="666729" y="837421"/>
                  <a:pt x="466254" y="869963"/>
                </a:cubicBezTo>
                <a:cubicBezTo>
                  <a:pt x="265780" y="902505"/>
                  <a:pt x="162594" y="814149"/>
                  <a:pt x="0" y="869963"/>
                </a:cubicBezTo>
                <a:cubicBezTo>
                  <a:pt x="-24281" y="721683"/>
                  <a:pt x="7278" y="627965"/>
                  <a:pt x="0" y="434982"/>
                </a:cubicBezTo>
                <a:cubicBezTo>
                  <a:pt x="-7278" y="241999"/>
                  <a:pt x="15789" y="161967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14997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EF0ABA-D9A1-4E08-F84F-9E70A9F77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223"/>
          <a:stretch/>
        </p:blipFill>
        <p:spPr>
          <a:xfrm>
            <a:off x="1615111" y="5207324"/>
            <a:ext cx="3795089" cy="840975"/>
          </a:xfrm>
          <a:custGeom>
            <a:avLst/>
            <a:gdLst>
              <a:gd name="connsiteX0" fmla="*/ 0 w 3795089"/>
              <a:gd name="connsiteY0" fmla="*/ 0 h 840975"/>
              <a:gd name="connsiteX1" fmla="*/ 618057 w 3795089"/>
              <a:gd name="connsiteY1" fmla="*/ 0 h 840975"/>
              <a:gd name="connsiteX2" fmla="*/ 1198164 w 3795089"/>
              <a:gd name="connsiteY2" fmla="*/ 0 h 840975"/>
              <a:gd name="connsiteX3" fmla="*/ 1702368 w 3795089"/>
              <a:gd name="connsiteY3" fmla="*/ 0 h 840975"/>
              <a:gd name="connsiteX4" fmla="*/ 2282475 w 3795089"/>
              <a:gd name="connsiteY4" fmla="*/ 0 h 840975"/>
              <a:gd name="connsiteX5" fmla="*/ 2748729 w 3795089"/>
              <a:gd name="connsiteY5" fmla="*/ 0 h 840975"/>
              <a:gd name="connsiteX6" fmla="*/ 3252933 w 3795089"/>
              <a:gd name="connsiteY6" fmla="*/ 0 h 840975"/>
              <a:gd name="connsiteX7" fmla="*/ 3795089 w 3795089"/>
              <a:gd name="connsiteY7" fmla="*/ 0 h 840975"/>
              <a:gd name="connsiteX8" fmla="*/ 3795089 w 3795089"/>
              <a:gd name="connsiteY8" fmla="*/ 420488 h 840975"/>
              <a:gd name="connsiteX9" fmla="*/ 3795089 w 3795089"/>
              <a:gd name="connsiteY9" fmla="*/ 840975 h 840975"/>
              <a:gd name="connsiteX10" fmla="*/ 3214983 w 3795089"/>
              <a:gd name="connsiteY10" fmla="*/ 840975 h 840975"/>
              <a:gd name="connsiteX11" fmla="*/ 2596925 w 3795089"/>
              <a:gd name="connsiteY11" fmla="*/ 840975 h 840975"/>
              <a:gd name="connsiteX12" fmla="*/ 2054770 w 3795089"/>
              <a:gd name="connsiteY12" fmla="*/ 840975 h 840975"/>
              <a:gd name="connsiteX13" fmla="*/ 1474663 w 3795089"/>
              <a:gd name="connsiteY13" fmla="*/ 840975 h 840975"/>
              <a:gd name="connsiteX14" fmla="*/ 1046360 w 3795089"/>
              <a:gd name="connsiteY14" fmla="*/ 840975 h 840975"/>
              <a:gd name="connsiteX15" fmla="*/ 0 w 3795089"/>
              <a:gd name="connsiteY15" fmla="*/ 840975 h 840975"/>
              <a:gd name="connsiteX16" fmla="*/ 0 w 3795089"/>
              <a:gd name="connsiteY16" fmla="*/ 412078 h 840975"/>
              <a:gd name="connsiteX17" fmla="*/ 0 w 3795089"/>
              <a:gd name="connsiteY17" fmla="*/ 0 h 84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95089" h="840975" fill="none" extrusionOk="0">
                <a:moveTo>
                  <a:pt x="0" y="0"/>
                </a:moveTo>
                <a:cubicBezTo>
                  <a:pt x="149213" y="-40611"/>
                  <a:pt x="482037" y="47273"/>
                  <a:pt x="618057" y="0"/>
                </a:cubicBezTo>
                <a:cubicBezTo>
                  <a:pt x="754077" y="-47273"/>
                  <a:pt x="1029174" y="35586"/>
                  <a:pt x="1198164" y="0"/>
                </a:cubicBezTo>
                <a:cubicBezTo>
                  <a:pt x="1367154" y="-35586"/>
                  <a:pt x="1476932" y="45025"/>
                  <a:pt x="1702368" y="0"/>
                </a:cubicBezTo>
                <a:cubicBezTo>
                  <a:pt x="1927804" y="-45025"/>
                  <a:pt x="2093909" y="1590"/>
                  <a:pt x="2282475" y="0"/>
                </a:cubicBezTo>
                <a:cubicBezTo>
                  <a:pt x="2471041" y="-1590"/>
                  <a:pt x="2565227" y="25416"/>
                  <a:pt x="2748729" y="0"/>
                </a:cubicBezTo>
                <a:cubicBezTo>
                  <a:pt x="2932231" y="-25416"/>
                  <a:pt x="3105360" y="23627"/>
                  <a:pt x="3252933" y="0"/>
                </a:cubicBezTo>
                <a:cubicBezTo>
                  <a:pt x="3400506" y="-23627"/>
                  <a:pt x="3598621" y="29787"/>
                  <a:pt x="3795089" y="0"/>
                </a:cubicBezTo>
                <a:cubicBezTo>
                  <a:pt x="3800062" y="118065"/>
                  <a:pt x="3757520" y="238851"/>
                  <a:pt x="3795089" y="420488"/>
                </a:cubicBezTo>
                <a:cubicBezTo>
                  <a:pt x="3832658" y="602125"/>
                  <a:pt x="3778128" y="698532"/>
                  <a:pt x="3795089" y="840975"/>
                </a:cubicBezTo>
                <a:cubicBezTo>
                  <a:pt x="3557469" y="847935"/>
                  <a:pt x="3447276" y="816387"/>
                  <a:pt x="3214983" y="840975"/>
                </a:cubicBezTo>
                <a:cubicBezTo>
                  <a:pt x="2982690" y="865563"/>
                  <a:pt x="2897102" y="784276"/>
                  <a:pt x="2596925" y="840975"/>
                </a:cubicBezTo>
                <a:cubicBezTo>
                  <a:pt x="2296748" y="897674"/>
                  <a:pt x="2296445" y="793006"/>
                  <a:pt x="2054770" y="840975"/>
                </a:cubicBezTo>
                <a:cubicBezTo>
                  <a:pt x="1813095" y="888944"/>
                  <a:pt x="1642140" y="781568"/>
                  <a:pt x="1474663" y="840975"/>
                </a:cubicBezTo>
                <a:cubicBezTo>
                  <a:pt x="1307186" y="900382"/>
                  <a:pt x="1253708" y="824068"/>
                  <a:pt x="1046360" y="840975"/>
                </a:cubicBezTo>
                <a:cubicBezTo>
                  <a:pt x="839012" y="857882"/>
                  <a:pt x="363304" y="779333"/>
                  <a:pt x="0" y="840975"/>
                </a:cubicBezTo>
                <a:cubicBezTo>
                  <a:pt x="-3373" y="636749"/>
                  <a:pt x="31994" y="553757"/>
                  <a:pt x="0" y="412078"/>
                </a:cubicBezTo>
                <a:cubicBezTo>
                  <a:pt x="-31994" y="270399"/>
                  <a:pt x="47757" y="205911"/>
                  <a:pt x="0" y="0"/>
                </a:cubicBezTo>
                <a:close/>
              </a:path>
              <a:path w="3795089" h="840975" stroke="0" extrusionOk="0">
                <a:moveTo>
                  <a:pt x="0" y="0"/>
                </a:moveTo>
                <a:cubicBezTo>
                  <a:pt x="173733" y="-32655"/>
                  <a:pt x="235910" y="26576"/>
                  <a:pt x="466254" y="0"/>
                </a:cubicBezTo>
                <a:cubicBezTo>
                  <a:pt x="696598" y="-26576"/>
                  <a:pt x="732145" y="15149"/>
                  <a:pt x="894557" y="0"/>
                </a:cubicBezTo>
                <a:cubicBezTo>
                  <a:pt x="1056969" y="-15149"/>
                  <a:pt x="1168021" y="19756"/>
                  <a:pt x="1360810" y="0"/>
                </a:cubicBezTo>
                <a:cubicBezTo>
                  <a:pt x="1553599" y="-19756"/>
                  <a:pt x="1693367" y="27279"/>
                  <a:pt x="1865015" y="0"/>
                </a:cubicBezTo>
                <a:cubicBezTo>
                  <a:pt x="2036663" y="-27279"/>
                  <a:pt x="2127344" y="13031"/>
                  <a:pt x="2369220" y="0"/>
                </a:cubicBezTo>
                <a:cubicBezTo>
                  <a:pt x="2611097" y="-13031"/>
                  <a:pt x="2837025" y="68924"/>
                  <a:pt x="2987277" y="0"/>
                </a:cubicBezTo>
                <a:cubicBezTo>
                  <a:pt x="3137529" y="-68924"/>
                  <a:pt x="3506181" y="95268"/>
                  <a:pt x="3795089" y="0"/>
                </a:cubicBezTo>
                <a:cubicBezTo>
                  <a:pt x="3825648" y="138419"/>
                  <a:pt x="3782979" y="310521"/>
                  <a:pt x="3795089" y="428897"/>
                </a:cubicBezTo>
                <a:cubicBezTo>
                  <a:pt x="3807199" y="547273"/>
                  <a:pt x="3789509" y="694972"/>
                  <a:pt x="3795089" y="840975"/>
                </a:cubicBezTo>
                <a:cubicBezTo>
                  <a:pt x="3616237" y="856156"/>
                  <a:pt x="3482901" y="829327"/>
                  <a:pt x="3290884" y="840975"/>
                </a:cubicBezTo>
                <a:cubicBezTo>
                  <a:pt x="3098867" y="852623"/>
                  <a:pt x="2838646" y="840229"/>
                  <a:pt x="2672827" y="840975"/>
                </a:cubicBezTo>
                <a:cubicBezTo>
                  <a:pt x="2507008" y="841721"/>
                  <a:pt x="2245513" y="791464"/>
                  <a:pt x="2054770" y="840975"/>
                </a:cubicBezTo>
                <a:cubicBezTo>
                  <a:pt x="1864027" y="890486"/>
                  <a:pt x="1666995" y="832033"/>
                  <a:pt x="1436712" y="840975"/>
                </a:cubicBezTo>
                <a:cubicBezTo>
                  <a:pt x="1206429" y="849917"/>
                  <a:pt x="1152956" y="811864"/>
                  <a:pt x="1008409" y="840975"/>
                </a:cubicBezTo>
                <a:cubicBezTo>
                  <a:pt x="863862" y="870086"/>
                  <a:pt x="666729" y="808433"/>
                  <a:pt x="466254" y="840975"/>
                </a:cubicBezTo>
                <a:cubicBezTo>
                  <a:pt x="265780" y="873517"/>
                  <a:pt x="162594" y="785161"/>
                  <a:pt x="0" y="840975"/>
                </a:cubicBezTo>
                <a:cubicBezTo>
                  <a:pt x="-49855" y="666784"/>
                  <a:pt x="28367" y="574752"/>
                  <a:pt x="0" y="420488"/>
                </a:cubicBezTo>
                <a:cubicBezTo>
                  <a:pt x="-28367" y="266224"/>
                  <a:pt x="39298" y="114809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149978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28215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2741"/>
            <a:ext cx="9144000" cy="3945179"/>
          </a:xfrm>
        </p:spPr>
        <p:txBody>
          <a:bodyPr/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لیست ها در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به شما این امکان را می دهند که تعدادی از آیتم های مربوط به هم را کنار هم قرار بدهید.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در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دو نوع لیست داریم: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1- لیست های ترتیب دار</a:t>
            </a: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2- لیست های بدون ترتیب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932688"/>
            <a:ext cx="3959352" cy="635050"/>
          </a:xfrm>
        </p:spPr>
        <p:txBody>
          <a:bodyPr anchor="ctr"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0" i="0" kern="1200" dirty="0">
                <a:solidFill>
                  <a:srgbClr val="000000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HTML </a:t>
            </a:r>
            <a:r>
              <a:rPr lang="en-US" sz="28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lists</a:t>
            </a:r>
            <a:endParaRPr lang="en-US" sz="1400" dirty="0"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05DBF-E03C-316C-D01A-1AD1A99C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82" y="4245330"/>
            <a:ext cx="2857748" cy="211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A98261-5AB4-1406-B87B-F86AAD90B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723" y="4245330"/>
            <a:ext cx="2764500" cy="21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853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5464" y="2582340"/>
            <a:ext cx="5812536" cy="3050364"/>
          </a:xfrm>
        </p:spPr>
        <p:txBody>
          <a:bodyPr anchor="ctr"/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یک لیست بدون ترتیب با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ul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شروع می شود.</a:t>
            </a: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هر کدام از آیتم ها با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li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نشان داده می شوند.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هر کدام از آیتم های لیست بصورت پیش فرض با یک دایره تو پر در کنار آن نشان داده می شود.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fa-IR" sz="28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لیست های بدون ترتیب</a:t>
            </a:r>
            <a:endParaRPr lang="en-US" sz="2800" dirty="0">
              <a:solidFill>
                <a:srgbClr val="000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1CFCA-6E48-D155-030C-B396446C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73" y="2582340"/>
            <a:ext cx="4058424" cy="3050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5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5464" y="2582340"/>
            <a:ext cx="5812536" cy="3050364"/>
          </a:xfrm>
        </p:spPr>
        <p:txBody>
          <a:bodyPr anchor="ctr"/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یک لیست ترتیب دار با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ol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شروع می شود.</a:t>
            </a: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هر کدام از آیتم ها با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li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نشان داده می شوند.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هر کدام از آیتم های لیست بصورت پیش فرض با یک شماره در کنار آن نشان داده می شود.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fa-IR" sz="28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لیست های ترتیب دار</a:t>
            </a:r>
            <a:endParaRPr lang="en-US" sz="2800" dirty="0">
              <a:solidFill>
                <a:srgbClr val="000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DA2CF-8E75-A997-DCF6-B9FD848AA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23" y="2582340"/>
            <a:ext cx="4023805" cy="2547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4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636" y="2272741"/>
            <a:ext cx="9506712" cy="3050364"/>
          </a:xfrm>
        </p:spPr>
        <p:txBody>
          <a:bodyPr anchor="ctr"/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هر کدام از المان های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html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بسته به نوع آنها، بصورت پیش فرض یک مدل نمایش دارند. دو مدل از متداول ترین نمایش های آنها عبارتند از: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l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Block-level Elements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l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Inline elements</a:t>
            </a:r>
          </a:p>
          <a:p>
            <a:pPr algn="r"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algn="r" rtl="1">
              <a:spcBef>
                <a:spcPts val="1000"/>
              </a:spcBef>
            </a:pPr>
            <a:r>
              <a:rPr lang="fa-IR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المان های </a:t>
            </a: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inline</a:t>
            </a:r>
            <a:r>
              <a:rPr lang="fa-IR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و </a:t>
            </a: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76682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1052</Words>
  <Application>Microsoft Office PowerPoint</Application>
  <PresentationFormat>Widescreen</PresentationFormat>
  <Paragraphs>138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Vazir</vt:lpstr>
      <vt:lpstr>Verdana</vt:lpstr>
      <vt:lpstr>Office Theme</vt:lpstr>
      <vt:lpstr>PowerPoint Presentation</vt:lpstr>
      <vt:lpstr>PowerPoint Presentation</vt:lpstr>
      <vt:lpstr>path</vt:lpstr>
      <vt:lpstr>path</vt:lpstr>
      <vt:lpstr>آدرس دهی نسبی</vt:lpstr>
      <vt:lpstr>HTML lists</vt:lpstr>
      <vt:lpstr>لیست های بدون ترتیب</vt:lpstr>
      <vt:lpstr>لیست های ترتیب دار</vt:lpstr>
      <vt:lpstr>المان های inline و  block</vt:lpstr>
      <vt:lpstr>Block-level Elements</vt:lpstr>
      <vt:lpstr>Inline Elements</vt:lpstr>
      <vt:lpstr>div</vt:lpstr>
      <vt:lpstr>div</vt:lpstr>
      <vt:lpstr>div</vt:lpstr>
      <vt:lpstr>span</vt:lpstr>
      <vt:lpstr>button</vt:lpstr>
      <vt:lpstr>form</vt:lpstr>
      <vt:lpstr>خاصیت action</vt:lpstr>
      <vt:lpstr>خاصیت target</vt:lpstr>
      <vt:lpstr>input</vt:lpstr>
      <vt:lpstr>label</vt:lpstr>
      <vt:lpstr>انواع input</vt:lpstr>
      <vt:lpstr>خواص input</vt:lpstr>
      <vt:lpstr>خواص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lists</dc:title>
  <dc:creator>Mahdiyar Salaripour</dc:creator>
  <cp:lastModifiedBy>Mahdiyar Salaripour</cp:lastModifiedBy>
  <cp:revision>7</cp:revision>
  <dcterms:created xsi:type="dcterms:W3CDTF">2024-11-08T14:54:05Z</dcterms:created>
  <dcterms:modified xsi:type="dcterms:W3CDTF">2024-11-16T17:53:16Z</dcterms:modified>
</cp:coreProperties>
</file>