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FE04-AE3B-4EB8-A5A3-A3B18731DB2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C729-B7BA-4AD7-8CEE-294CC12A8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FE04-AE3B-4EB8-A5A3-A3B18731DB2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C729-B7BA-4AD7-8CEE-294CC12A8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FE04-AE3B-4EB8-A5A3-A3B18731DB2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C729-B7BA-4AD7-8CEE-294CC12A8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FE04-AE3B-4EB8-A5A3-A3B18731DB2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C729-B7BA-4AD7-8CEE-294CC12A8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FE04-AE3B-4EB8-A5A3-A3B18731DB2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C729-B7BA-4AD7-8CEE-294CC12A8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FE04-AE3B-4EB8-A5A3-A3B18731DB2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C729-B7BA-4AD7-8CEE-294CC12A8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FE04-AE3B-4EB8-A5A3-A3B18731DB2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C729-B7BA-4AD7-8CEE-294CC12A8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FE04-AE3B-4EB8-A5A3-A3B18731DB2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2C729-B7BA-4AD7-8CEE-294CC12A8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FE04-AE3B-4EB8-A5A3-A3B18731DB2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C729-B7BA-4AD7-8CEE-294CC12A8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FE04-AE3B-4EB8-A5A3-A3B18731DB2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12C729-B7BA-4AD7-8CEE-294CC12A8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EEEFE04-AE3B-4EB8-A5A3-A3B18731DB2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C729-B7BA-4AD7-8CEE-294CC12A8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EEFE04-AE3B-4EB8-A5A3-A3B18731DB25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12C729-B7BA-4AD7-8CEE-294CC12A8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Assignment/module-1/q-1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i="1" dirty="0" smtClean="0">
                <a:solidFill>
                  <a:schemeClr val="tx1"/>
                </a:solidFill>
              </a:rPr>
              <a:t>Module 1: Personal Information</a:t>
            </a:r>
            <a:br>
              <a:rPr lang="en-IN" b="1" i="1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b="1" dirty="0" smtClean="0"/>
              <a:t>2.Briefly introduce yourself: name, educational background, and current status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</a:t>
            </a:r>
            <a:r>
              <a:rPr lang="en-US" dirty="0" smtClean="0"/>
              <a:t>Maulik </a:t>
            </a:r>
            <a:r>
              <a:rPr lang="en-US" dirty="0" smtClean="0"/>
              <a:t>mendpara.</a:t>
            </a:r>
          </a:p>
          <a:p>
            <a:r>
              <a:rPr lang="en-US" dirty="0" smtClean="0"/>
              <a:t>I am </a:t>
            </a:r>
            <a:r>
              <a:rPr lang="en-US" dirty="0" smtClean="0"/>
              <a:t>from </a:t>
            </a:r>
            <a:r>
              <a:rPr lang="en-US" dirty="0" smtClean="0"/>
              <a:t>tankara</a:t>
            </a:r>
          </a:p>
          <a:p>
            <a:r>
              <a:rPr lang="en-US" dirty="0" smtClean="0"/>
              <a:t>And current I am in bca from surashtra </a:t>
            </a:r>
            <a:r>
              <a:rPr lang="en-US" dirty="0" smtClean="0"/>
              <a:t>university</a:t>
            </a:r>
            <a:endParaRPr lang="en-US" dirty="0" smtClean="0"/>
          </a:p>
          <a:p>
            <a:r>
              <a:rPr lang="en-US" dirty="0" smtClean="0"/>
              <a:t>And current I am studying </a:t>
            </a:r>
            <a:r>
              <a:rPr lang="en-US" dirty="0" smtClean="0"/>
              <a:t>full stack development </a:t>
            </a:r>
            <a:r>
              <a:rPr lang="en-US" dirty="0" smtClean="0"/>
              <a:t>in tops technology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b="1" dirty="0" smtClean="0"/>
              <a:t>2. Mention key personality traits, such as your creativity, analytical skills, or passion for problem-solving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approach as backend developer build a unique logic and how to fast data load in site.</a:t>
            </a:r>
          </a:p>
          <a:p>
            <a:r>
              <a:rPr lang="en-US" dirty="0" smtClean="0"/>
              <a:t>My analytical mined allow me to optimize code and how to fix it within a time.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3</a:t>
            </a:r>
            <a:r>
              <a:rPr lang="en-US" sz="3200" b="1" dirty="0" smtClean="0"/>
              <a:t>. Explain your interest in technology and why you chose this career path.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 am interested in it field and my education background in it.</a:t>
            </a:r>
          </a:p>
          <a:p>
            <a:r>
              <a:rPr lang="en-US" dirty="0"/>
              <a:t>it's always changing and there's always something new to </a:t>
            </a:r>
            <a:r>
              <a:rPr lang="en-US" dirty="0" smtClean="0"/>
              <a:t>learn.</a:t>
            </a:r>
          </a:p>
          <a:p>
            <a:r>
              <a:rPr lang="en-US" dirty="0"/>
              <a:t>t's like a never-ending adventure where we're always discovering new possibilities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https://www.youtube.com/shorts/gBgEkW5Vcd8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</TotalTime>
  <Words>155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Module 1: Personal Information </vt:lpstr>
      <vt:lpstr>2.Briefly introduce yourself: name, educational background, and current status</vt:lpstr>
      <vt:lpstr>2. Mention key personality traits, such as your creativity, analytical skills, or passion for problem-solving.</vt:lpstr>
      <vt:lpstr>3. Explain your interest in technology and why you chose this career path. 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Personal Information</dc:title>
  <dc:creator>admin</dc:creator>
  <cp:lastModifiedBy>admin</cp:lastModifiedBy>
  <cp:revision>3</cp:revision>
  <dcterms:created xsi:type="dcterms:W3CDTF">2024-05-30T08:19:40Z</dcterms:created>
  <dcterms:modified xsi:type="dcterms:W3CDTF">2024-06-04T07:53:15Z</dcterms:modified>
</cp:coreProperties>
</file>