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EEEFE04-AE3B-4EB8-A5A3-A3B18731DB25}" type="datetimeFigureOut">
              <a:rPr lang="en-US" smtClean="0"/>
              <a:pPr/>
              <a:t>6/13/2024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6312C729-B7BA-4AD7-8CEE-294CC12A804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EEFE04-AE3B-4EB8-A5A3-A3B18731DB25}" type="datetimeFigureOut">
              <a:rPr lang="en-US" smtClean="0"/>
              <a:pPr/>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2C729-B7BA-4AD7-8CEE-294CC12A80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EEFE04-AE3B-4EB8-A5A3-A3B18731DB25}" type="datetimeFigureOut">
              <a:rPr lang="en-US" smtClean="0"/>
              <a:pPr/>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2C729-B7BA-4AD7-8CEE-294CC12A80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EEFE04-AE3B-4EB8-A5A3-A3B18731DB25}" type="datetimeFigureOut">
              <a:rPr lang="en-US" smtClean="0"/>
              <a:pPr/>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2C729-B7BA-4AD7-8CEE-294CC12A80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EEEFE04-AE3B-4EB8-A5A3-A3B18731DB25}" type="datetimeFigureOut">
              <a:rPr lang="en-US" smtClean="0"/>
              <a:pPr/>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6312C729-B7BA-4AD7-8CEE-294CC12A804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EEFE04-AE3B-4EB8-A5A3-A3B18731DB25}" type="datetimeFigureOut">
              <a:rPr lang="en-US" smtClean="0"/>
              <a:pPr/>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2C729-B7BA-4AD7-8CEE-294CC12A80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EEEFE04-AE3B-4EB8-A5A3-A3B18731DB25}" type="datetimeFigureOut">
              <a:rPr lang="en-US" smtClean="0"/>
              <a:pPr/>
              <a:t>6/13/2024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2C729-B7BA-4AD7-8CEE-294CC12A80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EEFE04-AE3B-4EB8-A5A3-A3B18731DB25}" type="datetimeFigureOut">
              <a:rPr lang="en-US" smtClean="0"/>
              <a:pPr/>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2C729-B7BA-4AD7-8CEE-294CC12A80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EFE04-AE3B-4EB8-A5A3-A3B18731DB25}" type="datetimeFigureOut">
              <a:rPr lang="en-US" smtClean="0"/>
              <a:pPr/>
              <a:t>6/13/2024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2C729-B7BA-4AD7-8CEE-294CC12A80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EEFE04-AE3B-4EB8-A5A3-A3B18731DB25}" type="datetimeFigureOut">
              <a:rPr lang="en-US" smtClean="0"/>
              <a:pPr/>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2C729-B7BA-4AD7-8CEE-294CC12A80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EEEFE04-AE3B-4EB8-A5A3-A3B18731DB25}" type="datetimeFigureOut">
              <a:rPr lang="en-US" smtClean="0"/>
              <a:pPr/>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2C729-B7BA-4AD7-8CEE-294CC12A80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EEEFE04-AE3B-4EB8-A5A3-A3B18731DB25}" type="datetimeFigureOut">
              <a:rPr lang="en-US" smtClean="0"/>
              <a:pPr/>
              <a:t>6/13/2024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312C729-B7BA-4AD7-8CEE-294CC12A804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Assignment/module-1/q-1.p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i="1" dirty="0" smtClean="0">
                <a:solidFill>
                  <a:schemeClr val="tx1"/>
                </a:solidFill>
              </a:rPr>
              <a:t>Module 1: Personal Information</a:t>
            </a:r>
            <a:br>
              <a:rPr lang="en-IN" b="1" i="1" dirty="0" smtClean="0">
                <a:solidFill>
                  <a:schemeClr val="tx1"/>
                </a:solidFill>
              </a:rPr>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b="1" dirty="0" smtClean="0"/>
              <a:t>2.Briefly introduce yourself: name, educational background, and current status</a:t>
            </a:r>
            <a:endParaRPr lang="en-US" sz="3200" dirty="0"/>
          </a:p>
        </p:txBody>
      </p:sp>
      <p:sp>
        <p:nvSpPr>
          <p:cNvPr id="3" name="Content Placeholder 2"/>
          <p:cNvSpPr>
            <a:spLocks noGrp="1"/>
          </p:cNvSpPr>
          <p:nvPr>
            <p:ph idx="1"/>
          </p:nvPr>
        </p:nvSpPr>
        <p:spPr/>
        <p:txBody>
          <a:bodyPr/>
          <a:lstStyle/>
          <a:p>
            <a:r>
              <a:rPr lang="en-US" dirty="0" smtClean="0"/>
              <a:t>My name </a:t>
            </a:r>
            <a:r>
              <a:rPr lang="en-US" dirty="0" smtClean="0"/>
              <a:t>is Maulik </a:t>
            </a:r>
            <a:r>
              <a:rPr lang="en-US" dirty="0" smtClean="0"/>
              <a:t>mendpara.</a:t>
            </a:r>
          </a:p>
          <a:p>
            <a:r>
              <a:rPr lang="en-US" dirty="0" smtClean="0"/>
              <a:t>I am from tankara</a:t>
            </a:r>
          </a:p>
          <a:p>
            <a:r>
              <a:rPr lang="en-US" dirty="0" smtClean="0"/>
              <a:t>And current I am in bca from surashtra university</a:t>
            </a:r>
          </a:p>
          <a:p>
            <a:r>
              <a:rPr lang="en-US" dirty="0" smtClean="0"/>
              <a:t>And current I am studying full stack development in tops technology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b="1" dirty="0" smtClean="0"/>
              <a:t>2. Mention key personality traits, such as your creativity, analytical skills, or passion for problem-solving</a:t>
            </a:r>
            <a:r>
              <a:rPr lang="en-US" sz="3200" dirty="0" smtClean="0"/>
              <a:t>.</a:t>
            </a:r>
            <a:endParaRPr lang="en-US" sz="3200" dirty="0"/>
          </a:p>
        </p:txBody>
      </p:sp>
      <p:sp>
        <p:nvSpPr>
          <p:cNvPr id="3" name="Content Placeholder 2"/>
          <p:cNvSpPr>
            <a:spLocks noGrp="1"/>
          </p:cNvSpPr>
          <p:nvPr>
            <p:ph idx="1"/>
          </p:nvPr>
        </p:nvSpPr>
        <p:spPr/>
        <p:txBody>
          <a:bodyPr/>
          <a:lstStyle/>
          <a:p>
            <a:r>
              <a:rPr lang="en-US" dirty="0" smtClean="0"/>
              <a:t>I'm really good at making complicated stuff easy to understand. I love taking on challenges and finding solutions to problems. It's like solving puzzles for me, and I enjoy the feeling of figuring things out.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dirty="0" smtClean="0"/>
              <a:t>3</a:t>
            </a:r>
            <a:r>
              <a:rPr lang="en-US" sz="3200" b="1" dirty="0" smtClean="0"/>
              <a:t>. Explain your interest in technology and why you chose this career path.</a:t>
            </a:r>
            <a:r>
              <a:rPr lang="en-IN" sz="3200" b="1" dirty="0" smtClean="0"/>
              <a:t/>
            </a:r>
            <a:br>
              <a:rPr lang="en-IN" sz="3200" b="1" dirty="0" smtClean="0"/>
            </a:br>
            <a:endParaRPr lang="en-US" sz="3200" dirty="0"/>
          </a:p>
        </p:txBody>
      </p:sp>
      <p:sp>
        <p:nvSpPr>
          <p:cNvPr id="3" name="Content Placeholder 2"/>
          <p:cNvSpPr>
            <a:spLocks noGrp="1"/>
          </p:cNvSpPr>
          <p:nvPr>
            <p:ph idx="1"/>
          </p:nvPr>
        </p:nvSpPr>
        <p:spPr/>
        <p:txBody>
          <a:bodyPr>
            <a:normAutofit lnSpcReduction="10000"/>
          </a:bodyPr>
          <a:lstStyle/>
          <a:p>
            <a:r>
              <a:rPr lang="en-US" dirty="0" smtClean="0"/>
              <a:t>I have </a:t>
            </a:r>
            <a:r>
              <a:rPr lang="en-US" dirty="0" smtClean="0"/>
              <a:t>always loved technology, and my passion keeps growing. Studying BCA taught me computer science and programming basics. I enjoy how technology is always changing, offering chances to learn and create. This career lets me solve problems and be part of exciting developments. It's challenging and rewarding, which is why I love working in </a:t>
            </a:r>
            <a:r>
              <a:rPr lang="en-US" dirty="0" smtClean="0"/>
              <a:t>technology</a:t>
            </a:r>
            <a:r>
              <a:rPr lang="en-US" dirty="0" smtClean="0"/>
              <a:t>.</a:t>
            </a:r>
            <a:endParaRPr lang="en-US" dirty="0" smtClean="0"/>
          </a:p>
          <a:p>
            <a:endParaRPr lang="en-US" dirty="0" smtClean="0"/>
          </a:p>
          <a:p>
            <a:r>
              <a:rPr lang="en-US" dirty="0" smtClean="0">
                <a:hlinkClick r:id="rId2" action="ppaction://hlinkfile"/>
              </a:rPr>
              <a:t>https://www.youtube.com/shorts/gBgEkW5Vcd8</a:t>
            </a: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TotalTime>
  <Words>188</Words>
  <Application>Microsoft Office PowerPoint</Application>
  <PresentationFormat>On-screen Show (4:3)</PresentationFormat>
  <Paragraphs>12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Apex</vt:lpstr>
      <vt:lpstr>Module 1: Personal Information </vt:lpstr>
      <vt:lpstr>2.Briefly introduce yourself: name, educational background, and current status</vt:lpstr>
      <vt:lpstr>2. Mention key personality traits, such as your creativity, analytical skills, or passion for problem-solving.</vt:lpstr>
      <vt:lpstr>3. Explain your interest in technology and why you chose this career path. </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Personal Information</dc:title>
  <dc:creator>admin</dc:creator>
  <cp:lastModifiedBy>admin</cp:lastModifiedBy>
  <cp:revision>10</cp:revision>
  <dcterms:created xsi:type="dcterms:W3CDTF">2024-05-30T08:19:40Z</dcterms:created>
  <dcterms:modified xsi:type="dcterms:W3CDTF">2024-06-13T08:11:17Z</dcterms:modified>
</cp:coreProperties>
</file>