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6" r:id="rId3"/>
    <p:sldId id="271" r:id="rId4"/>
    <p:sldId id="269" r:id="rId5"/>
    <p:sldId id="272"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EF138E-842F-4147-BF07-13B82846D50F}" type="doc">
      <dgm:prSet loTypeId="urn:microsoft.com/office/officeart/2005/8/layout/chevron1" loCatId="process" qsTypeId="urn:microsoft.com/office/officeart/2005/8/quickstyle/simple5" qsCatId="simple" csTypeId="urn:microsoft.com/office/officeart/2005/8/colors/accent3_1" csCatId="accent3" phldr="1"/>
      <dgm:spPr/>
    </dgm:pt>
    <dgm:pt modelId="{5F0A98AE-E15C-4F1F-9B48-1D471C2CD435}">
      <dgm:prSet phldrT="[Text]"/>
      <dgm:spPr/>
      <dgm:t>
        <a:bodyPr/>
        <a:lstStyle/>
        <a:p>
          <a:r>
            <a:rPr lang="en-IN" dirty="0"/>
            <a:t>Pi-Camera in ATM detects threat</a:t>
          </a:r>
        </a:p>
      </dgm:t>
    </dgm:pt>
    <dgm:pt modelId="{0BEF537F-63DC-4025-84E8-EA8F74187F11}" type="parTrans" cxnId="{4791FA87-B280-425D-856C-45BC5774DF70}">
      <dgm:prSet/>
      <dgm:spPr/>
      <dgm:t>
        <a:bodyPr/>
        <a:lstStyle/>
        <a:p>
          <a:endParaRPr lang="en-IN"/>
        </a:p>
      </dgm:t>
    </dgm:pt>
    <dgm:pt modelId="{96C59FEC-52FC-43DC-96E3-7088B8BD6CD4}" type="sibTrans" cxnId="{4791FA87-B280-425D-856C-45BC5774DF70}">
      <dgm:prSet/>
      <dgm:spPr/>
      <dgm:t>
        <a:bodyPr/>
        <a:lstStyle/>
        <a:p>
          <a:endParaRPr lang="en-IN"/>
        </a:p>
      </dgm:t>
    </dgm:pt>
    <dgm:pt modelId="{194BB023-80CF-4706-BA1F-1D40C090A044}">
      <dgm:prSet phldrT="[Text]" custT="1"/>
      <dgm:spPr/>
      <dgm:t>
        <a:bodyPr/>
        <a:lstStyle/>
        <a:p>
          <a:r>
            <a:rPr lang="en-IN" sz="2400" dirty="0"/>
            <a:t>Image is captured</a:t>
          </a:r>
        </a:p>
      </dgm:t>
    </dgm:pt>
    <dgm:pt modelId="{CF2B70EE-EA59-4C9B-9ADD-90C6582B0F09}" type="parTrans" cxnId="{7E540928-BB0C-457C-A37D-0A29FA5C323B}">
      <dgm:prSet/>
      <dgm:spPr/>
      <dgm:t>
        <a:bodyPr/>
        <a:lstStyle/>
        <a:p>
          <a:endParaRPr lang="en-IN"/>
        </a:p>
      </dgm:t>
    </dgm:pt>
    <dgm:pt modelId="{999BDF76-75CA-4A74-98A6-4971409AA7A3}" type="sibTrans" cxnId="{7E540928-BB0C-457C-A37D-0A29FA5C323B}">
      <dgm:prSet/>
      <dgm:spPr/>
      <dgm:t>
        <a:bodyPr/>
        <a:lstStyle/>
        <a:p>
          <a:endParaRPr lang="en-IN"/>
        </a:p>
      </dgm:t>
    </dgm:pt>
    <dgm:pt modelId="{30A505F8-2B07-48C7-AA90-B8A372D7BB77}">
      <dgm:prSet phldrT="[Text]"/>
      <dgm:spPr/>
      <dgm:t>
        <a:bodyPr/>
        <a:lstStyle/>
        <a:p>
          <a:r>
            <a:rPr lang="en-IN" dirty="0"/>
            <a:t>Alert message and image is encoded as binary code</a:t>
          </a:r>
        </a:p>
      </dgm:t>
    </dgm:pt>
    <dgm:pt modelId="{475391F0-270A-4BD1-892F-7F8F9995D7E6}" type="parTrans" cxnId="{88C45350-BF7D-48F2-9C1D-7A16DE64C205}">
      <dgm:prSet/>
      <dgm:spPr/>
      <dgm:t>
        <a:bodyPr/>
        <a:lstStyle/>
        <a:p>
          <a:endParaRPr lang="en-IN"/>
        </a:p>
      </dgm:t>
    </dgm:pt>
    <dgm:pt modelId="{A1689EFA-C547-49B5-A3B3-FCF3108CB488}" type="sibTrans" cxnId="{88C45350-BF7D-48F2-9C1D-7A16DE64C205}">
      <dgm:prSet/>
      <dgm:spPr/>
      <dgm:t>
        <a:bodyPr/>
        <a:lstStyle/>
        <a:p>
          <a:endParaRPr lang="en-IN"/>
        </a:p>
      </dgm:t>
    </dgm:pt>
    <dgm:pt modelId="{3C702B4B-10EF-464F-B702-DC4407210DB2}">
      <dgm:prSet phldrT="[Text]"/>
      <dgm:spPr/>
      <dgm:t>
        <a:bodyPr/>
        <a:lstStyle/>
        <a:p>
          <a:r>
            <a:rPr lang="en-IN" dirty="0"/>
            <a:t>Binary Data sent through LED light</a:t>
          </a:r>
        </a:p>
      </dgm:t>
    </dgm:pt>
    <dgm:pt modelId="{4900C944-9B71-49BD-9E3C-7E0BBE1733DE}" type="parTrans" cxnId="{CF53DD61-6331-45DA-AEF3-00DB75C1EAE0}">
      <dgm:prSet/>
      <dgm:spPr/>
      <dgm:t>
        <a:bodyPr/>
        <a:lstStyle/>
        <a:p>
          <a:endParaRPr lang="en-IN"/>
        </a:p>
      </dgm:t>
    </dgm:pt>
    <dgm:pt modelId="{8ADD1133-6BE2-474A-A2B8-0E379B4F64E1}" type="sibTrans" cxnId="{CF53DD61-6331-45DA-AEF3-00DB75C1EAE0}">
      <dgm:prSet/>
      <dgm:spPr/>
      <dgm:t>
        <a:bodyPr/>
        <a:lstStyle/>
        <a:p>
          <a:endParaRPr lang="en-IN"/>
        </a:p>
      </dgm:t>
    </dgm:pt>
    <dgm:pt modelId="{1DB16433-5381-4AC5-AB67-47BC2A0BAE23}" type="pres">
      <dgm:prSet presAssocID="{32EF138E-842F-4147-BF07-13B82846D50F}" presName="Name0" presStyleCnt="0">
        <dgm:presLayoutVars>
          <dgm:dir/>
          <dgm:animLvl val="lvl"/>
          <dgm:resizeHandles val="exact"/>
        </dgm:presLayoutVars>
      </dgm:prSet>
      <dgm:spPr/>
    </dgm:pt>
    <dgm:pt modelId="{0B687095-AE65-4419-B227-C59275CE29C1}" type="pres">
      <dgm:prSet presAssocID="{5F0A98AE-E15C-4F1F-9B48-1D471C2CD435}" presName="parTxOnly" presStyleLbl="node1" presStyleIdx="0" presStyleCnt="4">
        <dgm:presLayoutVars>
          <dgm:chMax val="0"/>
          <dgm:chPref val="0"/>
          <dgm:bulletEnabled val="1"/>
        </dgm:presLayoutVars>
      </dgm:prSet>
      <dgm:spPr/>
    </dgm:pt>
    <dgm:pt modelId="{8A05FA52-10D6-4BCC-979B-290CC5920237}" type="pres">
      <dgm:prSet presAssocID="{96C59FEC-52FC-43DC-96E3-7088B8BD6CD4}" presName="parTxOnlySpace" presStyleCnt="0"/>
      <dgm:spPr/>
    </dgm:pt>
    <dgm:pt modelId="{669FD0F3-8442-4A40-8E26-29F5967380B7}" type="pres">
      <dgm:prSet presAssocID="{194BB023-80CF-4706-BA1F-1D40C090A044}" presName="parTxOnly" presStyleLbl="node1" presStyleIdx="1" presStyleCnt="4">
        <dgm:presLayoutVars>
          <dgm:chMax val="0"/>
          <dgm:chPref val="0"/>
          <dgm:bulletEnabled val="1"/>
        </dgm:presLayoutVars>
      </dgm:prSet>
      <dgm:spPr/>
    </dgm:pt>
    <dgm:pt modelId="{BCB48D5E-E310-4085-824F-2B4714C5E00E}" type="pres">
      <dgm:prSet presAssocID="{999BDF76-75CA-4A74-98A6-4971409AA7A3}" presName="parTxOnlySpace" presStyleCnt="0"/>
      <dgm:spPr/>
    </dgm:pt>
    <dgm:pt modelId="{7EF46C8B-5CF6-4FDE-951F-0D9C7076C283}" type="pres">
      <dgm:prSet presAssocID="{30A505F8-2B07-48C7-AA90-B8A372D7BB77}" presName="parTxOnly" presStyleLbl="node1" presStyleIdx="2" presStyleCnt="4">
        <dgm:presLayoutVars>
          <dgm:chMax val="0"/>
          <dgm:chPref val="0"/>
          <dgm:bulletEnabled val="1"/>
        </dgm:presLayoutVars>
      </dgm:prSet>
      <dgm:spPr/>
    </dgm:pt>
    <dgm:pt modelId="{1BA08AFA-BD2D-4301-BDCF-054690099D77}" type="pres">
      <dgm:prSet presAssocID="{A1689EFA-C547-49B5-A3B3-FCF3108CB488}" presName="parTxOnlySpace" presStyleCnt="0"/>
      <dgm:spPr/>
    </dgm:pt>
    <dgm:pt modelId="{36471FC9-898F-4011-9A18-EA06E6C88000}" type="pres">
      <dgm:prSet presAssocID="{3C702B4B-10EF-464F-B702-DC4407210DB2}" presName="parTxOnly" presStyleLbl="node1" presStyleIdx="3" presStyleCnt="4">
        <dgm:presLayoutVars>
          <dgm:chMax val="0"/>
          <dgm:chPref val="0"/>
          <dgm:bulletEnabled val="1"/>
        </dgm:presLayoutVars>
      </dgm:prSet>
      <dgm:spPr/>
    </dgm:pt>
  </dgm:ptLst>
  <dgm:cxnLst>
    <dgm:cxn modelId="{43B25B04-1245-4713-8DC9-24ECABE0E3F3}" type="presOf" srcId="{32EF138E-842F-4147-BF07-13B82846D50F}" destId="{1DB16433-5381-4AC5-AB67-47BC2A0BAE23}" srcOrd="0" destOrd="0" presId="urn:microsoft.com/office/officeart/2005/8/layout/chevron1"/>
    <dgm:cxn modelId="{E31E7E11-A48D-4498-B844-686CCCA578C1}" type="presOf" srcId="{3C702B4B-10EF-464F-B702-DC4407210DB2}" destId="{36471FC9-898F-4011-9A18-EA06E6C88000}" srcOrd="0" destOrd="0" presId="urn:microsoft.com/office/officeart/2005/8/layout/chevron1"/>
    <dgm:cxn modelId="{7E540928-BB0C-457C-A37D-0A29FA5C323B}" srcId="{32EF138E-842F-4147-BF07-13B82846D50F}" destId="{194BB023-80CF-4706-BA1F-1D40C090A044}" srcOrd="1" destOrd="0" parTransId="{CF2B70EE-EA59-4C9B-9ADD-90C6582B0F09}" sibTransId="{999BDF76-75CA-4A74-98A6-4971409AA7A3}"/>
    <dgm:cxn modelId="{CF53DD61-6331-45DA-AEF3-00DB75C1EAE0}" srcId="{32EF138E-842F-4147-BF07-13B82846D50F}" destId="{3C702B4B-10EF-464F-B702-DC4407210DB2}" srcOrd="3" destOrd="0" parTransId="{4900C944-9B71-49BD-9E3C-7E0BBE1733DE}" sibTransId="{8ADD1133-6BE2-474A-A2B8-0E379B4F64E1}"/>
    <dgm:cxn modelId="{88C45350-BF7D-48F2-9C1D-7A16DE64C205}" srcId="{32EF138E-842F-4147-BF07-13B82846D50F}" destId="{30A505F8-2B07-48C7-AA90-B8A372D7BB77}" srcOrd="2" destOrd="0" parTransId="{475391F0-270A-4BD1-892F-7F8F9995D7E6}" sibTransId="{A1689EFA-C547-49B5-A3B3-FCF3108CB488}"/>
    <dgm:cxn modelId="{D7419553-C987-4EBB-B874-99240B117822}" type="presOf" srcId="{194BB023-80CF-4706-BA1F-1D40C090A044}" destId="{669FD0F3-8442-4A40-8E26-29F5967380B7}" srcOrd="0" destOrd="0" presId="urn:microsoft.com/office/officeart/2005/8/layout/chevron1"/>
    <dgm:cxn modelId="{4791FA87-B280-425D-856C-45BC5774DF70}" srcId="{32EF138E-842F-4147-BF07-13B82846D50F}" destId="{5F0A98AE-E15C-4F1F-9B48-1D471C2CD435}" srcOrd="0" destOrd="0" parTransId="{0BEF537F-63DC-4025-84E8-EA8F74187F11}" sibTransId="{96C59FEC-52FC-43DC-96E3-7088B8BD6CD4}"/>
    <dgm:cxn modelId="{04D697A0-DF66-457B-9C51-7E39F4450AF5}" type="presOf" srcId="{30A505F8-2B07-48C7-AA90-B8A372D7BB77}" destId="{7EF46C8B-5CF6-4FDE-951F-0D9C7076C283}" srcOrd="0" destOrd="0" presId="urn:microsoft.com/office/officeart/2005/8/layout/chevron1"/>
    <dgm:cxn modelId="{0240FACF-12B5-49C0-BCEC-E6CE0CB2B694}" type="presOf" srcId="{5F0A98AE-E15C-4F1F-9B48-1D471C2CD435}" destId="{0B687095-AE65-4419-B227-C59275CE29C1}" srcOrd="0" destOrd="0" presId="urn:microsoft.com/office/officeart/2005/8/layout/chevron1"/>
    <dgm:cxn modelId="{3ACAAC13-422F-4433-BF48-CDE4298565DE}" type="presParOf" srcId="{1DB16433-5381-4AC5-AB67-47BC2A0BAE23}" destId="{0B687095-AE65-4419-B227-C59275CE29C1}" srcOrd="0" destOrd="0" presId="urn:microsoft.com/office/officeart/2005/8/layout/chevron1"/>
    <dgm:cxn modelId="{130A67EB-2F43-42B8-943C-7DB31CE4DCED}" type="presParOf" srcId="{1DB16433-5381-4AC5-AB67-47BC2A0BAE23}" destId="{8A05FA52-10D6-4BCC-979B-290CC5920237}" srcOrd="1" destOrd="0" presId="urn:microsoft.com/office/officeart/2005/8/layout/chevron1"/>
    <dgm:cxn modelId="{01E3FA91-F4C6-40FA-AAA2-CBE7AC44AE55}" type="presParOf" srcId="{1DB16433-5381-4AC5-AB67-47BC2A0BAE23}" destId="{669FD0F3-8442-4A40-8E26-29F5967380B7}" srcOrd="2" destOrd="0" presId="urn:microsoft.com/office/officeart/2005/8/layout/chevron1"/>
    <dgm:cxn modelId="{F06B0993-59CA-4AF1-AC2A-46AC2AC1B76A}" type="presParOf" srcId="{1DB16433-5381-4AC5-AB67-47BC2A0BAE23}" destId="{BCB48D5E-E310-4085-824F-2B4714C5E00E}" srcOrd="3" destOrd="0" presId="urn:microsoft.com/office/officeart/2005/8/layout/chevron1"/>
    <dgm:cxn modelId="{2EF1BF4C-2ADF-46FE-AD66-BA39A6E678BC}" type="presParOf" srcId="{1DB16433-5381-4AC5-AB67-47BC2A0BAE23}" destId="{7EF46C8B-5CF6-4FDE-951F-0D9C7076C283}" srcOrd="4" destOrd="0" presId="urn:microsoft.com/office/officeart/2005/8/layout/chevron1"/>
    <dgm:cxn modelId="{4F21F1C2-C6B9-44CF-B54E-852ABF149D2F}" type="presParOf" srcId="{1DB16433-5381-4AC5-AB67-47BC2A0BAE23}" destId="{1BA08AFA-BD2D-4301-BDCF-054690099D77}" srcOrd="5" destOrd="0" presId="urn:microsoft.com/office/officeart/2005/8/layout/chevron1"/>
    <dgm:cxn modelId="{BF11A966-9767-4EB8-B89E-3FCE9740EE27}" type="presParOf" srcId="{1DB16433-5381-4AC5-AB67-47BC2A0BAE23}" destId="{36471FC9-898F-4011-9A18-EA06E6C88000}"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EF138E-842F-4147-BF07-13B82846D50F}" type="doc">
      <dgm:prSet loTypeId="urn:microsoft.com/office/officeart/2005/8/layout/chevron1" loCatId="process" qsTypeId="urn:microsoft.com/office/officeart/2005/8/quickstyle/simple5" qsCatId="simple" csTypeId="urn:microsoft.com/office/officeart/2005/8/colors/accent3_1" csCatId="accent3" phldr="1"/>
      <dgm:spPr/>
    </dgm:pt>
    <dgm:pt modelId="{5F0A98AE-E15C-4F1F-9B48-1D471C2CD435}">
      <dgm:prSet phldrT="[Text]"/>
      <dgm:spPr/>
      <dgm:t>
        <a:bodyPr/>
        <a:lstStyle/>
        <a:p>
          <a:r>
            <a:rPr lang="en-IN" dirty="0"/>
            <a:t>Binary Data received through Photodiode in ceiling</a:t>
          </a:r>
        </a:p>
      </dgm:t>
    </dgm:pt>
    <dgm:pt modelId="{0BEF537F-63DC-4025-84E8-EA8F74187F11}" type="parTrans" cxnId="{4791FA87-B280-425D-856C-45BC5774DF70}">
      <dgm:prSet/>
      <dgm:spPr/>
      <dgm:t>
        <a:bodyPr/>
        <a:lstStyle/>
        <a:p>
          <a:endParaRPr lang="en-IN"/>
        </a:p>
      </dgm:t>
    </dgm:pt>
    <dgm:pt modelId="{96C59FEC-52FC-43DC-96E3-7088B8BD6CD4}" type="sibTrans" cxnId="{4791FA87-B280-425D-856C-45BC5774DF70}">
      <dgm:prSet/>
      <dgm:spPr/>
      <dgm:t>
        <a:bodyPr/>
        <a:lstStyle/>
        <a:p>
          <a:endParaRPr lang="en-IN"/>
        </a:p>
      </dgm:t>
    </dgm:pt>
    <dgm:pt modelId="{194BB023-80CF-4706-BA1F-1D40C090A044}">
      <dgm:prSet phldrT="[Text]" custT="1"/>
      <dgm:spPr/>
      <dgm:t>
        <a:bodyPr/>
        <a:lstStyle/>
        <a:p>
          <a:r>
            <a:rPr lang="en-IN" sz="2400" dirty="0"/>
            <a:t>Binary code is Decoded</a:t>
          </a:r>
        </a:p>
      </dgm:t>
    </dgm:pt>
    <dgm:pt modelId="{CF2B70EE-EA59-4C9B-9ADD-90C6582B0F09}" type="parTrans" cxnId="{7E540928-BB0C-457C-A37D-0A29FA5C323B}">
      <dgm:prSet/>
      <dgm:spPr/>
      <dgm:t>
        <a:bodyPr/>
        <a:lstStyle/>
        <a:p>
          <a:endParaRPr lang="en-IN"/>
        </a:p>
      </dgm:t>
    </dgm:pt>
    <dgm:pt modelId="{999BDF76-75CA-4A74-98A6-4971409AA7A3}" type="sibTrans" cxnId="{7E540928-BB0C-457C-A37D-0A29FA5C323B}">
      <dgm:prSet/>
      <dgm:spPr/>
      <dgm:t>
        <a:bodyPr/>
        <a:lstStyle/>
        <a:p>
          <a:endParaRPr lang="en-IN"/>
        </a:p>
      </dgm:t>
    </dgm:pt>
    <dgm:pt modelId="{30A505F8-2B07-48C7-AA90-B8A372D7BB77}">
      <dgm:prSet phldrT="[Text]"/>
      <dgm:spPr/>
      <dgm:t>
        <a:bodyPr/>
        <a:lstStyle/>
        <a:p>
          <a:r>
            <a:rPr lang="en-IN" dirty="0"/>
            <a:t>Decoded message is sent to police station and bank’s server</a:t>
          </a:r>
        </a:p>
      </dgm:t>
    </dgm:pt>
    <dgm:pt modelId="{475391F0-270A-4BD1-892F-7F8F9995D7E6}" type="parTrans" cxnId="{88C45350-BF7D-48F2-9C1D-7A16DE64C205}">
      <dgm:prSet/>
      <dgm:spPr/>
      <dgm:t>
        <a:bodyPr/>
        <a:lstStyle/>
        <a:p>
          <a:endParaRPr lang="en-IN"/>
        </a:p>
      </dgm:t>
    </dgm:pt>
    <dgm:pt modelId="{A1689EFA-C547-49B5-A3B3-FCF3108CB488}" type="sibTrans" cxnId="{88C45350-BF7D-48F2-9C1D-7A16DE64C205}">
      <dgm:prSet/>
      <dgm:spPr/>
      <dgm:t>
        <a:bodyPr/>
        <a:lstStyle/>
        <a:p>
          <a:endParaRPr lang="en-IN"/>
        </a:p>
      </dgm:t>
    </dgm:pt>
    <dgm:pt modelId="{893E1664-CC54-457D-9DB5-43AF737099B3}">
      <dgm:prSet phldrT="[Text]" custT="1"/>
      <dgm:spPr/>
      <dgm:t>
        <a:bodyPr/>
        <a:lstStyle/>
        <a:p>
          <a:r>
            <a:rPr lang="en-IN" sz="2400" dirty="0"/>
            <a:t>ATM</a:t>
          </a:r>
          <a:r>
            <a:rPr lang="en-IN" sz="2400" baseline="0" dirty="0"/>
            <a:t> is switched off</a:t>
          </a:r>
          <a:endParaRPr lang="en-IN" sz="2400" dirty="0"/>
        </a:p>
      </dgm:t>
    </dgm:pt>
    <dgm:pt modelId="{0A7389DC-9FE7-4870-BD4A-A8D5165D7096}" type="parTrans" cxnId="{4F2BC51B-2894-44D9-A8F9-F2330397CFC9}">
      <dgm:prSet/>
      <dgm:spPr/>
      <dgm:t>
        <a:bodyPr/>
        <a:lstStyle/>
        <a:p>
          <a:endParaRPr lang="en-IN"/>
        </a:p>
      </dgm:t>
    </dgm:pt>
    <dgm:pt modelId="{C8DACAE3-CD01-49EC-820E-8A01D38852A5}" type="sibTrans" cxnId="{4F2BC51B-2894-44D9-A8F9-F2330397CFC9}">
      <dgm:prSet/>
      <dgm:spPr/>
      <dgm:t>
        <a:bodyPr/>
        <a:lstStyle/>
        <a:p>
          <a:endParaRPr lang="en-IN"/>
        </a:p>
      </dgm:t>
    </dgm:pt>
    <dgm:pt modelId="{1DB16433-5381-4AC5-AB67-47BC2A0BAE23}" type="pres">
      <dgm:prSet presAssocID="{32EF138E-842F-4147-BF07-13B82846D50F}" presName="Name0" presStyleCnt="0">
        <dgm:presLayoutVars>
          <dgm:dir/>
          <dgm:animLvl val="lvl"/>
          <dgm:resizeHandles val="exact"/>
        </dgm:presLayoutVars>
      </dgm:prSet>
      <dgm:spPr/>
    </dgm:pt>
    <dgm:pt modelId="{0B687095-AE65-4419-B227-C59275CE29C1}" type="pres">
      <dgm:prSet presAssocID="{5F0A98AE-E15C-4F1F-9B48-1D471C2CD435}" presName="parTxOnly" presStyleLbl="node1" presStyleIdx="0" presStyleCnt="4">
        <dgm:presLayoutVars>
          <dgm:chMax val="0"/>
          <dgm:chPref val="0"/>
          <dgm:bulletEnabled val="1"/>
        </dgm:presLayoutVars>
      </dgm:prSet>
      <dgm:spPr/>
    </dgm:pt>
    <dgm:pt modelId="{8A05FA52-10D6-4BCC-979B-290CC5920237}" type="pres">
      <dgm:prSet presAssocID="{96C59FEC-52FC-43DC-96E3-7088B8BD6CD4}" presName="parTxOnlySpace" presStyleCnt="0"/>
      <dgm:spPr/>
    </dgm:pt>
    <dgm:pt modelId="{669FD0F3-8442-4A40-8E26-29F5967380B7}" type="pres">
      <dgm:prSet presAssocID="{194BB023-80CF-4706-BA1F-1D40C090A044}" presName="parTxOnly" presStyleLbl="node1" presStyleIdx="1" presStyleCnt="4">
        <dgm:presLayoutVars>
          <dgm:chMax val="0"/>
          <dgm:chPref val="0"/>
          <dgm:bulletEnabled val="1"/>
        </dgm:presLayoutVars>
      </dgm:prSet>
      <dgm:spPr/>
    </dgm:pt>
    <dgm:pt modelId="{BCB48D5E-E310-4085-824F-2B4714C5E00E}" type="pres">
      <dgm:prSet presAssocID="{999BDF76-75CA-4A74-98A6-4971409AA7A3}" presName="parTxOnlySpace" presStyleCnt="0"/>
      <dgm:spPr/>
    </dgm:pt>
    <dgm:pt modelId="{7EF46C8B-5CF6-4FDE-951F-0D9C7076C283}" type="pres">
      <dgm:prSet presAssocID="{30A505F8-2B07-48C7-AA90-B8A372D7BB77}" presName="parTxOnly" presStyleLbl="node1" presStyleIdx="2" presStyleCnt="4">
        <dgm:presLayoutVars>
          <dgm:chMax val="0"/>
          <dgm:chPref val="0"/>
          <dgm:bulletEnabled val="1"/>
        </dgm:presLayoutVars>
      </dgm:prSet>
      <dgm:spPr/>
    </dgm:pt>
    <dgm:pt modelId="{D9A1C318-7A80-4212-B0DC-CBD0A98A70CA}" type="pres">
      <dgm:prSet presAssocID="{A1689EFA-C547-49B5-A3B3-FCF3108CB488}" presName="parTxOnlySpace" presStyleCnt="0"/>
      <dgm:spPr/>
    </dgm:pt>
    <dgm:pt modelId="{E4F6DB4F-F770-49E2-8698-0EAF1EF19193}" type="pres">
      <dgm:prSet presAssocID="{893E1664-CC54-457D-9DB5-43AF737099B3}" presName="parTxOnly" presStyleLbl="node1" presStyleIdx="3" presStyleCnt="4">
        <dgm:presLayoutVars>
          <dgm:chMax val="0"/>
          <dgm:chPref val="0"/>
          <dgm:bulletEnabled val="1"/>
        </dgm:presLayoutVars>
      </dgm:prSet>
      <dgm:spPr/>
    </dgm:pt>
  </dgm:ptLst>
  <dgm:cxnLst>
    <dgm:cxn modelId="{43B25B04-1245-4713-8DC9-24ECABE0E3F3}" type="presOf" srcId="{32EF138E-842F-4147-BF07-13B82846D50F}" destId="{1DB16433-5381-4AC5-AB67-47BC2A0BAE23}" srcOrd="0" destOrd="0" presId="urn:microsoft.com/office/officeart/2005/8/layout/chevron1"/>
    <dgm:cxn modelId="{4F2BC51B-2894-44D9-A8F9-F2330397CFC9}" srcId="{32EF138E-842F-4147-BF07-13B82846D50F}" destId="{893E1664-CC54-457D-9DB5-43AF737099B3}" srcOrd="3" destOrd="0" parTransId="{0A7389DC-9FE7-4870-BD4A-A8D5165D7096}" sibTransId="{C8DACAE3-CD01-49EC-820E-8A01D38852A5}"/>
    <dgm:cxn modelId="{7E540928-BB0C-457C-A37D-0A29FA5C323B}" srcId="{32EF138E-842F-4147-BF07-13B82846D50F}" destId="{194BB023-80CF-4706-BA1F-1D40C090A044}" srcOrd="1" destOrd="0" parTransId="{CF2B70EE-EA59-4C9B-9ADD-90C6582B0F09}" sibTransId="{999BDF76-75CA-4A74-98A6-4971409AA7A3}"/>
    <dgm:cxn modelId="{88C45350-BF7D-48F2-9C1D-7A16DE64C205}" srcId="{32EF138E-842F-4147-BF07-13B82846D50F}" destId="{30A505F8-2B07-48C7-AA90-B8A372D7BB77}" srcOrd="2" destOrd="0" parTransId="{475391F0-270A-4BD1-892F-7F8F9995D7E6}" sibTransId="{A1689EFA-C547-49B5-A3B3-FCF3108CB488}"/>
    <dgm:cxn modelId="{D7419553-C987-4EBB-B874-99240B117822}" type="presOf" srcId="{194BB023-80CF-4706-BA1F-1D40C090A044}" destId="{669FD0F3-8442-4A40-8E26-29F5967380B7}" srcOrd="0" destOrd="0" presId="urn:microsoft.com/office/officeart/2005/8/layout/chevron1"/>
    <dgm:cxn modelId="{4791FA87-B280-425D-856C-45BC5774DF70}" srcId="{32EF138E-842F-4147-BF07-13B82846D50F}" destId="{5F0A98AE-E15C-4F1F-9B48-1D471C2CD435}" srcOrd="0" destOrd="0" parTransId="{0BEF537F-63DC-4025-84E8-EA8F74187F11}" sibTransId="{96C59FEC-52FC-43DC-96E3-7088B8BD6CD4}"/>
    <dgm:cxn modelId="{04D697A0-DF66-457B-9C51-7E39F4450AF5}" type="presOf" srcId="{30A505F8-2B07-48C7-AA90-B8A372D7BB77}" destId="{7EF46C8B-5CF6-4FDE-951F-0D9C7076C283}" srcOrd="0" destOrd="0" presId="urn:microsoft.com/office/officeart/2005/8/layout/chevron1"/>
    <dgm:cxn modelId="{4B5752B3-4BC2-48BD-BCB3-A646F2C808A7}" type="presOf" srcId="{893E1664-CC54-457D-9DB5-43AF737099B3}" destId="{E4F6DB4F-F770-49E2-8698-0EAF1EF19193}" srcOrd="0" destOrd="0" presId="urn:microsoft.com/office/officeart/2005/8/layout/chevron1"/>
    <dgm:cxn modelId="{0240FACF-12B5-49C0-BCEC-E6CE0CB2B694}" type="presOf" srcId="{5F0A98AE-E15C-4F1F-9B48-1D471C2CD435}" destId="{0B687095-AE65-4419-B227-C59275CE29C1}" srcOrd="0" destOrd="0" presId="urn:microsoft.com/office/officeart/2005/8/layout/chevron1"/>
    <dgm:cxn modelId="{3ACAAC13-422F-4433-BF48-CDE4298565DE}" type="presParOf" srcId="{1DB16433-5381-4AC5-AB67-47BC2A0BAE23}" destId="{0B687095-AE65-4419-B227-C59275CE29C1}" srcOrd="0" destOrd="0" presId="urn:microsoft.com/office/officeart/2005/8/layout/chevron1"/>
    <dgm:cxn modelId="{130A67EB-2F43-42B8-943C-7DB31CE4DCED}" type="presParOf" srcId="{1DB16433-5381-4AC5-AB67-47BC2A0BAE23}" destId="{8A05FA52-10D6-4BCC-979B-290CC5920237}" srcOrd="1" destOrd="0" presId="urn:microsoft.com/office/officeart/2005/8/layout/chevron1"/>
    <dgm:cxn modelId="{01E3FA91-F4C6-40FA-AAA2-CBE7AC44AE55}" type="presParOf" srcId="{1DB16433-5381-4AC5-AB67-47BC2A0BAE23}" destId="{669FD0F3-8442-4A40-8E26-29F5967380B7}" srcOrd="2" destOrd="0" presId="urn:microsoft.com/office/officeart/2005/8/layout/chevron1"/>
    <dgm:cxn modelId="{F06B0993-59CA-4AF1-AC2A-46AC2AC1B76A}" type="presParOf" srcId="{1DB16433-5381-4AC5-AB67-47BC2A0BAE23}" destId="{BCB48D5E-E310-4085-824F-2B4714C5E00E}" srcOrd="3" destOrd="0" presId="urn:microsoft.com/office/officeart/2005/8/layout/chevron1"/>
    <dgm:cxn modelId="{2EF1BF4C-2ADF-46FE-AD66-BA39A6E678BC}" type="presParOf" srcId="{1DB16433-5381-4AC5-AB67-47BC2A0BAE23}" destId="{7EF46C8B-5CF6-4FDE-951F-0D9C7076C283}" srcOrd="4" destOrd="0" presId="urn:microsoft.com/office/officeart/2005/8/layout/chevron1"/>
    <dgm:cxn modelId="{8AFB0087-146D-4CB5-A7DF-A9D82268AE57}" type="presParOf" srcId="{1DB16433-5381-4AC5-AB67-47BC2A0BAE23}" destId="{D9A1C318-7A80-4212-B0DC-CBD0A98A70CA}" srcOrd="5" destOrd="0" presId="urn:microsoft.com/office/officeart/2005/8/layout/chevron1"/>
    <dgm:cxn modelId="{38970BA3-EF4C-4C1D-8296-BE43ED26D296}" type="presParOf" srcId="{1DB16433-5381-4AC5-AB67-47BC2A0BAE23}" destId="{E4F6DB4F-F770-49E2-8698-0EAF1EF19193}"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83FEC6-9297-4681-820F-BB66F408CE64}" type="doc">
      <dgm:prSet loTypeId="urn:microsoft.com/office/officeart/2005/8/layout/orgChart1" loCatId="hierarchy" qsTypeId="urn:microsoft.com/office/officeart/2005/8/quickstyle/3d2" qsCatId="3D" csTypeId="urn:microsoft.com/office/officeart/2005/8/colors/colorful5" csCatId="colorful" phldr="1"/>
      <dgm:spPr/>
      <dgm:t>
        <a:bodyPr/>
        <a:lstStyle/>
        <a:p>
          <a:endParaRPr lang="en-IN"/>
        </a:p>
      </dgm:t>
    </dgm:pt>
    <dgm:pt modelId="{B0332A09-A64D-4970-859F-FEB87E26CC94}">
      <dgm:prSet phldrT="[Text]" custT="1"/>
      <dgm:spPr/>
      <dgm:t>
        <a:bodyPr/>
        <a:lstStyle/>
        <a:p>
          <a:r>
            <a:rPr lang="en-IN" sz="4400" dirty="0"/>
            <a:t>Tx Side</a:t>
          </a:r>
        </a:p>
      </dgm:t>
    </dgm:pt>
    <dgm:pt modelId="{179164CE-C80A-4CEF-848E-D13EB498EA75}" type="parTrans" cxnId="{9237D00D-E324-41A5-821B-868C7F5519E4}">
      <dgm:prSet/>
      <dgm:spPr/>
      <dgm:t>
        <a:bodyPr/>
        <a:lstStyle/>
        <a:p>
          <a:endParaRPr lang="en-IN"/>
        </a:p>
      </dgm:t>
    </dgm:pt>
    <dgm:pt modelId="{349F1125-1AB2-4BEC-B162-B0391A74682C}" type="sibTrans" cxnId="{9237D00D-E324-41A5-821B-868C7F5519E4}">
      <dgm:prSet/>
      <dgm:spPr/>
      <dgm:t>
        <a:bodyPr/>
        <a:lstStyle/>
        <a:p>
          <a:endParaRPr lang="en-IN"/>
        </a:p>
      </dgm:t>
    </dgm:pt>
    <dgm:pt modelId="{4A1404CF-E01F-445E-AAA8-245411AEC928}">
      <dgm:prSet phldrT="[Text]" custT="1"/>
      <dgm:spPr/>
      <dgm:t>
        <a:bodyPr/>
        <a:lstStyle/>
        <a:p>
          <a:r>
            <a:rPr lang="en-IN" sz="3200" dirty="0"/>
            <a:t>Pi-Camera</a:t>
          </a:r>
        </a:p>
      </dgm:t>
    </dgm:pt>
    <dgm:pt modelId="{244CE6EB-7A45-4263-921D-9FDFAC241C37}" type="parTrans" cxnId="{C57BD33A-7578-41FC-97E4-30E88592F027}">
      <dgm:prSet/>
      <dgm:spPr/>
      <dgm:t>
        <a:bodyPr/>
        <a:lstStyle/>
        <a:p>
          <a:endParaRPr lang="en-IN"/>
        </a:p>
      </dgm:t>
    </dgm:pt>
    <dgm:pt modelId="{2F077671-9B3D-42D1-9CE3-78E64C1BA33A}" type="sibTrans" cxnId="{C57BD33A-7578-41FC-97E4-30E88592F027}">
      <dgm:prSet/>
      <dgm:spPr/>
      <dgm:t>
        <a:bodyPr/>
        <a:lstStyle/>
        <a:p>
          <a:endParaRPr lang="en-IN"/>
        </a:p>
      </dgm:t>
    </dgm:pt>
    <dgm:pt modelId="{80C4D2CE-1A00-472B-953E-6AAE470BE1D7}">
      <dgm:prSet phldrT="[Text]" custT="1"/>
      <dgm:spPr/>
      <dgm:t>
        <a:bodyPr/>
        <a:lstStyle/>
        <a:p>
          <a:r>
            <a:rPr lang="en-IN" sz="4800" dirty="0"/>
            <a:t>LED</a:t>
          </a:r>
        </a:p>
      </dgm:t>
    </dgm:pt>
    <dgm:pt modelId="{AB524C9F-41C2-403D-9539-67D7993123B0}" type="parTrans" cxnId="{3A863D23-C0CD-4A31-9AA4-EE5C20B3172A}">
      <dgm:prSet/>
      <dgm:spPr/>
      <dgm:t>
        <a:bodyPr/>
        <a:lstStyle/>
        <a:p>
          <a:endParaRPr lang="en-IN"/>
        </a:p>
      </dgm:t>
    </dgm:pt>
    <dgm:pt modelId="{6C62D6E1-4096-453C-806D-F1E2C385A0B9}" type="sibTrans" cxnId="{3A863D23-C0CD-4A31-9AA4-EE5C20B3172A}">
      <dgm:prSet/>
      <dgm:spPr/>
      <dgm:t>
        <a:bodyPr/>
        <a:lstStyle/>
        <a:p>
          <a:endParaRPr lang="en-IN"/>
        </a:p>
      </dgm:t>
    </dgm:pt>
    <dgm:pt modelId="{B75679C9-B96F-47BA-BCD9-2C67DE6BA566}">
      <dgm:prSet phldrT="[Text]" custT="1"/>
      <dgm:spPr/>
      <dgm:t>
        <a:bodyPr/>
        <a:lstStyle/>
        <a:p>
          <a:r>
            <a:rPr lang="en-IN" sz="4000" dirty="0"/>
            <a:t>Resistor</a:t>
          </a:r>
        </a:p>
      </dgm:t>
    </dgm:pt>
    <dgm:pt modelId="{A4BBDAEA-98D1-43F9-89D4-5596B5AD9867}" type="parTrans" cxnId="{DDC22061-8F06-4886-B768-BF10DE2AA1AD}">
      <dgm:prSet/>
      <dgm:spPr/>
      <dgm:t>
        <a:bodyPr/>
        <a:lstStyle/>
        <a:p>
          <a:endParaRPr lang="en-IN"/>
        </a:p>
      </dgm:t>
    </dgm:pt>
    <dgm:pt modelId="{9A93347B-FB7A-428A-AB6A-683C3686F7C6}" type="sibTrans" cxnId="{DDC22061-8F06-4886-B768-BF10DE2AA1AD}">
      <dgm:prSet/>
      <dgm:spPr/>
      <dgm:t>
        <a:bodyPr/>
        <a:lstStyle/>
        <a:p>
          <a:endParaRPr lang="en-IN"/>
        </a:p>
      </dgm:t>
    </dgm:pt>
    <dgm:pt modelId="{809B532B-E11A-4104-8E54-4A7384A949A5}" type="pres">
      <dgm:prSet presAssocID="{F583FEC6-9297-4681-820F-BB66F408CE64}" presName="hierChild1" presStyleCnt="0">
        <dgm:presLayoutVars>
          <dgm:orgChart val="1"/>
          <dgm:chPref val="1"/>
          <dgm:dir/>
          <dgm:animOne val="branch"/>
          <dgm:animLvl val="lvl"/>
          <dgm:resizeHandles/>
        </dgm:presLayoutVars>
      </dgm:prSet>
      <dgm:spPr/>
    </dgm:pt>
    <dgm:pt modelId="{C6DCCD0D-13FE-4D2A-BEAB-C161A0ABD7FB}" type="pres">
      <dgm:prSet presAssocID="{B0332A09-A64D-4970-859F-FEB87E26CC94}" presName="hierRoot1" presStyleCnt="0">
        <dgm:presLayoutVars>
          <dgm:hierBranch val="init"/>
        </dgm:presLayoutVars>
      </dgm:prSet>
      <dgm:spPr/>
    </dgm:pt>
    <dgm:pt modelId="{3F6007FD-F24D-41CB-90DF-C573236AA78F}" type="pres">
      <dgm:prSet presAssocID="{B0332A09-A64D-4970-859F-FEB87E26CC94}" presName="rootComposite1" presStyleCnt="0"/>
      <dgm:spPr/>
    </dgm:pt>
    <dgm:pt modelId="{A3801868-9D63-45AC-B91A-1196D1FC6AD0}" type="pres">
      <dgm:prSet presAssocID="{B0332A09-A64D-4970-859F-FEB87E26CC94}" presName="rootText1" presStyleLbl="node0" presStyleIdx="0" presStyleCnt="1">
        <dgm:presLayoutVars>
          <dgm:chPref val="3"/>
        </dgm:presLayoutVars>
      </dgm:prSet>
      <dgm:spPr/>
    </dgm:pt>
    <dgm:pt modelId="{4343C11A-B79F-4DA1-BFFA-764866FC5CF4}" type="pres">
      <dgm:prSet presAssocID="{B0332A09-A64D-4970-859F-FEB87E26CC94}" presName="rootConnector1" presStyleLbl="node1" presStyleIdx="0" presStyleCnt="0"/>
      <dgm:spPr/>
    </dgm:pt>
    <dgm:pt modelId="{F3147FE8-DADB-459F-B8E8-ACDB967B6D21}" type="pres">
      <dgm:prSet presAssocID="{B0332A09-A64D-4970-859F-FEB87E26CC94}" presName="hierChild2" presStyleCnt="0"/>
      <dgm:spPr/>
    </dgm:pt>
    <dgm:pt modelId="{F87AB4DD-0219-4653-8D4D-6A57D89D2CB5}" type="pres">
      <dgm:prSet presAssocID="{244CE6EB-7A45-4263-921D-9FDFAC241C37}" presName="Name37" presStyleLbl="parChTrans1D2" presStyleIdx="0" presStyleCnt="3"/>
      <dgm:spPr/>
    </dgm:pt>
    <dgm:pt modelId="{23713B16-D5D1-4832-BCC5-3F66ECE129B8}" type="pres">
      <dgm:prSet presAssocID="{4A1404CF-E01F-445E-AAA8-245411AEC928}" presName="hierRoot2" presStyleCnt="0">
        <dgm:presLayoutVars>
          <dgm:hierBranch val="init"/>
        </dgm:presLayoutVars>
      </dgm:prSet>
      <dgm:spPr/>
    </dgm:pt>
    <dgm:pt modelId="{DB06166D-CD1D-4FD2-BB4E-D7F405AEE200}" type="pres">
      <dgm:prSet presAssocID="{4A1404CF-E01F-445E-AAA8-245411AEC928}" presName="rootComposite" presStyleCnt="0"/>
      <dgm:spPr/>
    </dgm:pt>
    <dgm:pt modelId="{EC776060-E6AF-4ADC-9064-E4CA56EDC721}" type="pres">
      <dgm:prSet presAssocID="{4A1404CF-E01F-445E-AAA8-245411AEC928}" presName="rootText" presStyleLbl="node2" presStyleIdx="0" presStyleCnt="3" custLinFactNeighborY="-4930">
        <dgm:presLayoutVars>
          <dgm:chPref val="3"/>
        </dgm:presLayoutVars>
      </dgm:prSet>
      <dgm:spPr/>
    </dgm:pt>
    <dgm:pt modelId="{22D4C2D5-ECD0-449E-A541-94D3411FCF5C}" type="pres">
      <dgm:prSet presAssocID="{4A1404CF-E01F-445E-AAA8-245411AEC928}" presName="rootConnector" presStyleLbl="node2" presStyleIdx="0" presStyleCnt="3"/>
      <dgm:spPr/>
    </dgm:pt>
    <dgm:pt modelId="{257237BE-1921-42A7-8B3A-66FB1B34DC04}" type="pres">
      <dgm:prSet presAssocID="{4A1404CF-E01F-445E-AAA8-245411AEC928}" presName="hierChild4" presStyleCnt="0"/>
      <dgm:spPr/>
    </dgm:pt>
    <dgm:pt modelId="{50731796-B39E-4957-82CF-C2982DC4AE22}" type="pres">
      <dgm:prSet presAssocID="{4A1404CF-E01F-445E-AAA8-245411AEC928}" presName="hierChild5" presStyleCnt="0"/>
      <dgm:spPr/>
    </dgm:pt>
    <dgm:pt modelId="{DCDBFBB8-3D62-4B30-82E8-B97F4B4223C2}" type="pres">
      <dgm:prSet presAssocID="{AB524C9F-41C2-403D-9539-67D7993123B0}" presName="Name37" presStyleLbl="parChTrans1D2" presStyleIdx="1" presStyleCnt="3"/>
      <dgm:spPr/>
    </dgm:pt>
    <dgm:pt modelId="{66E705E7-198D-4F94-B4D4-1E39276A558A}" type="pres">
      <dgm:prSet presAssocID="{80C4D2CE-1A00-472B-953E-6AAE470BE1D7}" presName="hierRoot2" presStyleCnt="0">
        <dgm:presLayoutVars>
          <dgm:hierBranch val="init"/>
        </dgm:presLayoutVars>
      </dgm:prSet>
      <dgm:spPr/>
    </dgm:pt>
    <dgm:pt modelId="{66FE8BAF-5585-422B-A7CC-55DB551A16D8}" type="pres">
      <dgm:prSet presAssocID="{80C4D2CE-1A00-472B-953E-6AAE470BE1D7}" presName="rootComposite" presStyleCnt="0"/>
      <dgm:spPr/>
    </dgm:pt>
    <dgm:pt modelId="{B95CED1A-F7AE-4402-B7CF-AE45CE29E08A}" type="pres">
      <dgm:prSet presAssocID="{80C4D2CE-1A00-472B-953E-6AAE470BE1D7}" presName="rootText" presStyleLbl="node2" presStyleIdx="1" presStyleCnt="3">
        <dgm:presLayoutVars>
          <dgm:chPref val="3"/>
        </dgm:presLayoutVars>
      </dgm:prSet>
      <dgm:spPr/>
    </dgm:pt>
    <dgm:pt modelId="{EC65043A-5758-4093-8DAA-5770085327AC}" type="pres">
      <dgm:prSet presAssocID="{80C4D2CE-1A00-472B-953E-6AAE470BE1D7}" presName="rootConnector" presStyleLbl="node2" presStyleIdx="1" presStyleCnt="3"/>
      <dgm:spPr/>
    </dgm:pt>
    <dgm:pt modelId="{B4F7C4DB-C350-4DD3-9E6A-38908E55C430}" type="pres">
      <dgm:prSet presAssocID="{80C4D2CE-1A00-472B-953E-6AAE470BE1D7}" presName="hierChild4" presStyleCnt="0"/>
      <dgm:spPr/>
    </dgm:pt>
    <dgm:pt modelId="{E326B150-3163-4EB1-B907-0050AFB05E62}" type="pres">
      <dgm:prSet presAssocID="{80C4D2CE-1A00-472B-953E-6AAE470BE1D7}" presName="hierChild5" presStyleCnt="0"/>
      <dgm:spPr/>
    </dgm:pt>
    <dgm:pt modelId="{F7D3FE71-2EDB-42DF-9819-96F151D4819C}" type="pres">
      <dgm:prSet presAssocID="{A4BBDAEA-98D1-43F9-89D4-5596B5AD9867}" presName="Name37" presStyleLbl="parChTrans1D2" presStyleIdx="2" presStyleCnt="3"/>
      <dgm:spPr/>
    </dgm:pt>
    <dgm:pt modelId="{4738DC02-601C-4F80-AD19-5624C193F70C}" type="pres">
      <dgm:prSet presAssocID="{B75679C9-B96F-47BA-BCD9-2C67DE6BA566}" presName="hierRoot2" presStyleCnt="0">
        <dgm:presLayoutVars>
          <dgm:hierBranch val="init"/>
        </dgm:presLayoutVars>
      </dgm:prSet>
      <dgm:spPr/>
    </dgm:pt>
    <dgm:pt modelId="{0272032B-60CA-47EC-946E-A69AC4A6252C}" type="pres">
      <dgm:prSet presAssocID="{B75679C9-B96F-47BA-BCD9-2C67DE6BA566}" presName="rootComposite" presStyleCnt="0"/>
      <dgm:spPr/>
    </dgm:pt>
    <dgm:pt modelId="{B273B2E6-9B25-488F-A9B9-26F4D65E10CC}" type="pres">
      <dgm:prSet presAssocID="{B75679C9-B96F-47BA-BCD9-2C67DE6BA566}" presName="rootText" presStyleLbl="node2" presStyleIdx="2" presStyleCnt="3" custLinFactNeighborY="-4930">
        <dgm:presLayoutVars>
          <dgm:chPref val="3"/>
        </dgm:presLayoutVars>
      </dgm:prSet>
      <dgm:spPr/>
    </dgm:pt>
    <dgm:pt modelId="{1C63A8D7-EEA5-4174-BC94-F6AA8ACB1EF6}" type="pres">
      <dgm:prSet presAssocID="{B75679C9-B96F-47BA-BCD9-2C67DE6BA566}" presName="rootConnector" presStyleLbl="node2" presStyleIdx="2" presStyleCnt="3"/>
      <dgm:spPr/>
    </dgm:pt>
    <dgm:pt modelId="{45B08478-4EE0-4F7B-86D7-38C564793B41}" type="pres">
      <dgm:prSet presAssocID="{B75679C9-B96F-47BA-BCD9-2C67DE6BA566}" presName="hierChild4" presStyleCnt="0"/>
      <dgm:spPr/>
    </dgm:pt>
    <dgm:pt modelId="{59D90C27-8B20-41F2-BD09-9CEA06F9A154}" type="pres">
      <dgm:prSet presAssocID="{B75679C9-B96F-47BA-BCD9-2C67DE6BA566}" presName="hierChild5" presStyleCnt="0"/>
      <dgm:spPr/>
    </dgm:pt>
    <dgm:pt modelId="{ADCBFCA1-8CD8-4335-BB9A-863710CA856E}" type="pres">
      <dgm:prSet presAssocID="{B0332A09-A64D-4970-859F-FEB87E26CC94}" presName="hierChild3" presStyleCnt="0"/>
      <dgm:spPr/>
    </dgm:pt>
  </dgm:ptLst>
  <dgm:cxnLst>
    <dgm:cxn modelId="{9237D00D-E324-41A5-821B-868C7F5519E4}" srcId="{F583FEC6-9297-4681-820F-BB66F408CE64}" destId="{B0332A09-A64D-4970-859F-FEB87E26CC94}" srcOrd="0" destOrd="0" parTransId="{179164CE-C80A-4CEF-848E-D13EB498EA75}" sibTransId="{349F1125-1AB2-4BEC-B162-B0391A74682C}"/>
    <dgm:cxn modelId="{A80FFD13-8B67-462B-B26E-F269A7B89878}" type="presOf" srcId="{4A1404CF-E01F-445E-AAA8-245411AEC928}" destId="{22D4C2D5-ECD0-449E-A541-94D3411FCF5C}" srcOrd="1" destOrd="0" presId="urn:microsoft.com/office/officeart/2005/8/layout/orgChart1"/>
    <dgm:cxn modelId="{3A863D23-C0CD-4A31-9AA4-EE5C20B3172A}" srcId="{B0332A09-A64D-4970-859F-FEB87E26CC94}" destId="{80C4D2CE-1A00-472B-953E-6AAE470BE1D7}" srcOrd="1" destOrd="0" parTransId="{AB524C9F-41C2-403D-9539-67D7993123B0}" sibTransId="{6C62D6E1-4096-453C-806D-F1E2C385A0B9}"/>
    <dgm:cxn modelId="{49E5BD30-BDF9-4E58-A916-207A0B697E2C}" type="presOf" srcId="{AB524C9F-41C2-403D-9539-67D7993123B0}" destId="{DCDBFBB8-3D62-4B30-82E8-B97F4B4223C2}" srcOrd="0" destOrd="0" presId="urn:microsoft.com/office/officeart/2005/8/layout/orgChart1"/>
    <dgm:cxn modelId="{C57BD33A-7578-41FC-97E4-30E88592F027}" srcId="{B0332A09-A64D-4970-859F-FEB87E26CC94}" destId="{4A1404CF-E01F-445E-AAA8-245411AEC928}" srcOrd="0" destOrd="0" parTransId="{244CE6EB-7A45-4263-921D-9FDFAC241C37}" sibTransId="{2F077671-9B3D-42D1-9CE3-78E64C1BA33A}"/>
    <dgm:cxn modelId="{DDC22061-8F06-4886-B768-BF10DE2AA1AD}" srcId="{B0332A09-A64D-4970-859F-FEB87E26CC94}" destId="{B75679C9-B96F-47BA-BCD9-2C67DE6BA566}" srcOrd="2" destOrd="0" parTransId="{A4BBDAEA-98D1-43F9-89D4-5596B5AD9867}" sibTransId="{9A93347B-FB7A-428A-AB6A-683C3686F7C6}"/>
    <dgm:cxn modelId="{C7E3C149-E023-4B2D-9963-A8D32D9197E1}" type="presOf" srcId="{80C4D2CE-1A00-472B-953E-6AAE470BE1D7}" destId="{EC65043A-5758-4093-8DAA-5770085327AC}" srcOrd="1" destOrd="0" presId="urn:microsoft.com/office/officeart/2005/8/layout/orgChart1"/>
    <dgm:cxn modelId="{08C6D74A-74B2-4619-A6BD-4578962CD9F3}" type="presOf" srcId="{B0332A09-A64D-4970-859F-FEB87E26CC94}" destId="{4343C11A-B79F-4DA1-BFFA-764866FC5CF4}" srcOrd="1" destOrd="0" presId="urn:microsoft.com/office/officeart/2005/8/layout/orgChart1"/>
    <dgm:cxn modelId="{B07A1F54-ED6C-4E6B-B142-3EC4A06DBD9B}" type="presOf" srcId="{B0332A09-A64D-4970-859F-FEB87E26CC94}" destId="{A3801868-9D63-45AC-B91A-1196D1FC6AD0}" srcOrd="0" destOrd="0" presId="urn:microsoft.com/office/officeart/2005/8/layout/orgChart1"/>
    <dgm:cxn modelId="{0825F6A8-4C2B-4A16-B989-48727B56ABC5}" type="presOf" srcId="{80C4D2CE-1A00-472B-953E-6AAE470BE1D7}" destId="{B95CED1A-F7AE-4402-B7CF-AE45CE29E08A}" srcOrd="0" destOrd="0" presId="urn:microsoft.com/office/officeart/2005/8/layout/orgChart1"/>
    <dgm:cxn modelId="{E70F24B7-5344-48FB-A157-2EA1D924908E}" type="presOf" srcId="{B75679C9-B96F-47BA-BCD9-2C67DE6BA566}" destId="{B273B2E6-9B25-488F-A9B9-26F4D65E10CC}" srcOrd="0" destOrd="0" presId="urn:microsoft.com/office/officeart/2005/8/layout/orgChart1"/>
    <dgm:cxn modelId="{60EF18C4-EC1E-4B4A-A673-7E4B7BF6D309}" type="presOf" srcId="{B75679C9-B96F-47BA-BCD9-2C67DE6BA566}" destId="{1C63A8D7-EEA5-4174-BC94-F6AA8ACB1EF6}" srcOrd="1" destOrd="0" presId="urn:microsoft.com/office/officeart/2005/8/layout/orgChart1"/>
    <dgm:cxn modelId="{E6A99FC9-82C0-4459-A409-01AE0AB9E3A6}" type="presOf" srcId="{244CE6EB-7A45-4263-921D-9FDFAC241C37}" destId="{F87AB4DD-0219-4653-8D4D-6A57D89D2CB5}" srcOrd="0" destOrd="0" presId="urn:microsoft.com/office/officeart/2005/8/layout/orgChart1"/>
    <dgm:cxn modelId="{F6BFB6CD-5F7E-4E85-96C9-51CE4B75EAB7}" type="presOf" srcId="{4A1404CF-E01F-445E-AAA8-245411AEC928}" destId="{EC776060-E6AF-4ADC-9064-E4CA56EDC721}" srcOrd="0" destOrd="0" presId="urn:microsoft.com/office/officeart/2005/8/layout/orgChart1"/>
    <dgm:cxn modelId="{A69DA7CE-0A58-4181-A434-C5703F9AA5AE}" type="presOf" srcId="{F583FEC6-9297-4681-820F-BB66F408CE64}" destId="{809B532B-E11A-4104-8E54-4A7384A949A5}" srcOrd="0" destOrd="0" presId="urn:microsoft.com/office/officeart/2005/8/layout/orgChart1"/>
    <dgm:cxn modelId="{F32113E7-E99F-43CF-9E5E-1E9E8CE64358}" type="presOf" srcId="{A4BBDAEA-98D1-43F9-89D4-5596B5AD9867}" destId="{F7D3FE71-2EDB-42DF-9819-96F151D4819C}" srcOrd="0" destOrd="0" presId="urn:microsoft.com/office/officeart/2005/8/layout/orgChart1"/>
    <dgm:cxn modelId="{750F988C-15CE-4E92-A8E4-0526B78571C4}" type="presParOf" srcId="{809B532B-E11A-4104-8E54-4A7384A949A5}" destId="{C6DCCD0D-13FE-4D2A-BEAB-C161A0ABD7FB}" srcOrd="0" destOrd="0" presId="urn:microsoft.com/office/officeart/2005/8/layout/orgChart1"/>
    <dgm:cxn modelId="{8CFAFE32-F049-4A65-9375-3B0487C2DB5B}" type="presParOf" srcId="{C6DCCD0D-13FE-4D2A-BEAB-C161A0ABD7FB}" destId="{3F6007FD-F24D-41CB-90DF-C573236AA78F}" srcOrd="0" destOrd="0" presId="urn:microsoft.com/office/officeart/2005/8/layout/orgChart1"/>
    <dgm:cxn modelId="{AFAB864D-D2AB-4D5E-8DE5-551A6C49C63A}" type="presParOf" srcId="{3F6007FD-F24D-41CB-90DF-C573236AA78F}" destId="{A3801868-9D63-45AC-B91A-1196D1FC6AD0}" srcOrd="0" destOrd="0" presId="urn:microsoft.com/office/officeart/2005/8/layout/orgChart1"/>
    <dgm:cxn modelId="{5A032E24-2E37-4C24-842B-AD1EAD72A807}" type="presParOf" srcId="{3F6007FD-F24D-41CB-90DF-C573236AA78F}" destId="{4343C11A-B79F-4DA1-BFFA-764866FC5CF4}" srcOrd="1" destOrd="0" presId="urn:microsoft.com/office/officeart/2005/8/layout/orgChart1"/>
    <dgm:cxn modelId="{630C455B-7402-451A-87E5-300DF9372B68}" type="presParOf" srcId="{C6DCCD0D-13FE-4D2A-BEAB-C161A0ABD7FB}" destId="{F3147FE8-DADB-459F-B8E8-ACDB967B6D21}" srcOrd="1" destOrd="0" presId="urn:microsoft.com/office/officeart/2005/8/layout/orgChart1"/>
    <dgm:cxn modelId="{E91BC85B-D4E5-46FF-9A3F-3D5D4A843AE7}" type="presParOf" srcId="{F3147FE8-DADB-459F-B8E8-ACDB967B6D21}" destId="{F87AB4DD-0219-4653-8D4D-6A57D89D2CB5}" srcOrd="0" destOrd="0" presId="urn:microsoft.com/office/officeart/2005/8/layout/orgChart1"/>
    <dgm:cxn modelId="{E8B93900-F18E-4FFB-B53C-F5CD43F6AE8A}" type="presParOf" srcId="{F3147FE8-DADB-459F-B8E8-ACDB967B6D21}" destId="{23713B16-D5D1-4832-BCC5-3F66ECE129B8}" srcOrd="1" destOrd="0" presId="urn:microsoft.com/office/officeart/2005/8/layout/orgChart1"/>
    <dgm:cxn modelId="{3FB73A5D-BAA9-4533-99E2-DAF18B483F65}" type="presParOf" srcId="{23713B16-D5D1-4832-BCC5-3F66ECE129B8}" destId="{DB06166D-CD1D-4FD2-BB4E-D7F405AEE200}" srcOrd="0" destOrd="0" presId="urn:microsoft.com/office/officeart/2005/8/layout/orgChart1"/>
    <dgm:cxn modelId="{80FA7F66-5FFF-4AF3-8CAB-EADAF55BA51C}" type="presParOf" srcId="{DB06166D-CD1D-4FD2-BB4E-D7F405AEE200}" destId="{EC776060-E6AF-4ADC-9064-E4CA56EDC721}" srcOrd="0" destOrd="0" presId="urn:microsoft.com/office/officeart/2005/8/layout/orgChart1"/>
    <dgm:cxn modelId="{9FC01ABD-AF5E-4081-A1D1-9D8F0E400584}" type="presParOf" srcId="{DB06166D-CD1D-4FD2-BB4E-D7F405AEE200}" destId="{22D4C2D5-ECD0-449E-A541-94D3411FCF5C}" srcOrd="1" destOrd="0" presId="urn:microsoft.com/office/officeart/2005/8/layout/orgChart1"/>
    <dgm:cxn modelId="{7C4173D0-555B-4573-85EF-262FEE697E18}" type="presParOf" srcId="{23713B16-D5D1-4832-BCC5-3F66ECE129B8}" destId="{257237BE-1921-42A7-8B3A-66FB1B34DC04}" srcOrd="1" destOrd="0" presId="urn:microsoft.com/office/officeart/2005/8/layout/orgChart1"/>
    <dgm:cxn modelId="{C96E42FB-5867-40E5-A757-5CC4755571B2}" type="presParOf" srcId="{23713B16-D5D1-4832-BCC5-3F66ECE129B8}" destId="{50731796-B39E-4957-82CF-C2982DC4AE22}" srcOrd="2" destOrd="0" presId="urn:microsoft.com/office/officeart/2005/8/layout/orgChart1"/>
    <dgm:cxn modelId="{CFA4F76A-EB42-417E-94E6-FA54C2798C6A}" type="presParOf" srcId="{F3147FE8-DADB-459F-B8E8-ACDB967B6D21}" destId="{DCDBFBB8-3D62-4B30-82E8-B97F4B4223C2}" srcOrd="2" destOrd="0" presId="urn:microsoft.com/office/officeart/2005/8/layout/orgChart1"/>
    <dgm:cxn modelId="{D3F03035-CB8E-469C-9A75-1C4E1817E964}" type="presParOf" srcId="{F3147FE8-DADB-459F-B8E8-ACDB967B6D21}" destId="{66E705E7-198D-4F94-B4D4-1E39276A558A}" srcOrd="3" destOrd="0" presId="urn:microsoft.com/office/officeart/2005/8/layout/orgChart1"/>
    <dgm:cxn modelId="{2D1AA646-D452-4E84-B9E1-7DE3550DF399}" type="presParOf" srcId="{66E705E7-198D-4F94-B4D4-1E39276A558A}" destId="{66FE8BAF-5585-422B-A7CC-55DB551A16D8}" srcOrd="0" destOrd="0" presId="urn:microsoft.com/office/officeart/2005/8/layout/orgChart1"/>
    <dgm:cxn modelId="{E98BA90C-F6A6-4EE7-95D9-60EB26833489}" type="presParOf" srcId="{66FE8BAF-5585-422B-A7CC-55DB551A16D8}" destId="{B95CED1A-F7AE-4402-B7CF-AE45CE29E08A}" srcOrd="0" destOrd="0" presId="urn:microsoft.com/office/officeart/2005/8/layout/orgChart1"/>
    <dgm:cxn modelId="{C99D8B84-B84C-4DFA-AF4E-8A91EADD3E38}" type="presParOf" srcId="{66FE8BAF-5585-422B-A7CC-55DB551A16D8}" destId="{EC65043A-5758-4093-8DAA-5770085327AC}" srcOrd="1" destOrd="0" presId="urn:microsoft.com/office/officeart/2005/8/layout/orgChart1"/>
    <dgm:cxn modelId="{954C2CEA-A864-4632-B7DA-4337B166A122}" type="presParOf" srcId="{66E705E7-198D-4F94-B4D4-1E39276A558A}" destId="{B4F7C4DB-C350-4DD3-9E6A-38908E55C430}" srcOrd="1" destOrd="0" presId="urn:microsoft.com/office/officeart/2005/8/layout/orgChart1"/>
    <dgm:cxn modelId="{5ACECA42-75F7-4F8D-AB1B-D37AC9F11281}" type="presParOf" srcId="{66E705E7-198D-4F94-B4D4-1E39276A558A}" destId="{E326B150-3163-4EB1-B907-0050AFB05E62}" srcOrd="2" destOrd="0" presId="urn:microsoft.com/office/officeart/2005/8/layout/orgChart1"/>
    <dgm:cxn modelId="{7DCD2959-DDCA-47B6-B0A2-656DEEDA598D}" type="presParOf" srcId="{F3147FE8-DADB-459F-B8E8-ACDB967B6D21}" destId="{F7D3FE71-2EDB-42DF-9819-96F151D4819C}" srcOrd="4" destOrd="0" presId="urn:microsoft.com/office/officeart/2005/8/layout/orgChart1"/>
    <dgm:cxn modelId="{D53ACFA3-51EB-493E-9EC5-0A729C02ACB8}" type="presParOf" srcId="{F3147FE8-DADB-459F-B8E8-ACDB967B6D21}" destId="{4738DC02-601C-4F80-AD19-5624C193F70C}" srcOrd="5" destOrd="0" presId="urn:microsoft.com/office/officeart/2005/8/layout/orgChart1"/>
    <dgm:cxn modelId="{A2D2B327-4FDF-47B2-A22A-BC68EFED8620}" type="presParOf" srcId="{4738DC02-601C-4F80-AD19-5624C193F70C}" destId="{0272032B-60CA-47EC-946E-A69AC4A6252C}" srcOrd="0" destOrd="0" presId="urn:microsoft.com/office/officeart/2005/8/layout/orgChart1"/>
    <dgm:cxn modelId="{27DB8C58-91D9-45BD-963D-29B4FD9527BE}" type="presParOf" srcId="{0272032B-60CA-47EC-946E-A69AC4A6252C}" destId="{B273B2E6-9B25-488F-A9B9-26F4D65E10CC}" srcOrd="0" destOrd="0" presId="urn:microsoft.com/office/officeart/2005/8/layout/orgChart1"/>
    <dgm:cxn modelId="{995F9FC2-5018-4297-AE3F-9E661A29A77F}" type="presParOf" srcId="{0272032B-60CA-47EC-946E-A69AC4A6252C}" destId="{1C63A8D7-EEA5-4174-BC94-F6AA8ACB1EF6}" srcOrd="1" destOrd="0" presId="urn:microsoft.com/office/officeart/2005/8/layout/orgChart1"/>
    <dgm:cxn modelId="{EF966242-F7DA-4F70-80A5-2ECFFA4EF2C6}" type="presParOf" srcId="{4738DC02-601C-4F80-AD19-5624C193F70C}" destId="{45B08478-4EE0-4F7B-86D7-38C564793B41}" srcOrd="1" destOrd="0" presId="urn:microsoft.com/office/officeart/2005/8/layout/orgChart1"/>
    <dgm:cxn modelId="{B74556AC-836E-40AE-9E33-D23B345BA222}" type="presParOf" srcId="{4738DC02-601C-4F80-AD19-5624C193F70C}" destId="{59D90C27-8B20-41F2-BD09-9CEA06F9A154}" srcOrd="2" destOrd="0" presId="urn:microsoft.com/office/officeart/2005/8/layout/orgChart1"/>
    <dgm:cxn modelId="{07C2949F-83CA-4615-B7D0-0B788A0E7C12}" type="presParOf" srcId="{C6DCCD0D-13FE-4D2A-BEAB-C161A0ABD7FB}" destId="{ADCBFCA1-8CD8-4335-BB9A-863710CA856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83FEC6-9297-4681-820F-BB66F408CE64}" type="doc">
      <dgm:prSet loTypeId="urn:microsoft.com/office/officeart/2005/8/layout/orgChart1" loCatId="hierarchy" qsTypeId="urn:microsoft.com/office/officeart/2005/8/quickstyle/3d2" qsCatId="3D" csTypeId="urn:microsoft.com/office/officeart/2005/8/colors/colorful5" csCatId="colorful" phldr="1"/>
      <dgm:spPr/>
      <dgm:t>
        <a:bodyPr/>
        <a:lstStyle/>
        <a:p>
          <a:endParaRPr lang="en-IN"/>
        </a:p>
      </dgm:t>
    </dgm:pt>
    <dgm:pt modelId="{B0332A09-A64D-4970-859F-FEB87E26CC94}">
      <dgm:prSet phldrT="[Text]" custT="1"/>
      <dgm:spPr/>
      <dgm:t>
        <a:bodyPr/>
        <a:lstStyle/>
        <a:p>
          <a:r>
            <a:rPr lang="en-IN" sz="4400" dirty="0"/>
            <a:t>Rx Side</a:t>
          </a:r>
        </a:p>
      </dgm:t>
    </dgm:pt>
    <dgm:pt modelId="{179164CE-C80A-4CEF-848E-D13EB498EA75}" type="parTrans" cxnId="{9237D00D-E324-41A5-821B-868C7F5519E4}">
      <dgm:prSet/>
      <dgm:spPr/>
      <dgm:t>
        <a:bodyPr/>
        <a:lstStyle/>
        <a:p>
          <a:endParaRPr lang="en-IN"/>
        </a:p>
      </dgm:t>
    </dgm:pt>
    <dgm:pt modelId="{349F1125-1AB2-4BEC-B162-B0391A74682C}" type="sibTrans" cxnId="{9237D00D-E324-41A5-821B-868C7F5519E4}">
      <dgm:prSet/>
      <dgm:spPr/>
      <dgm:t>
        <a:bodyPr/>
        <a:lstStyle/>
        <a:p>
          <a:endParaRPr lang="en-IN"/>
        </a:p>
      </dgm:t>
    </dgm:pt>
    <dgm:pt modelId="{4A1404CF-E01F-445E-AAA8-245411AEC928}">
      <dgm:prSet phldrT="[Text]" custT="1"/>
      <dgm:spPr/>
      <dgm:t>
        <a:bodyPr/>
        <a:lstStyle/>
        <a:p>
          <a:r>
            <a:rPr lang="en-IN" sz="2800" dirty="0"/>
            <a:t>Photo</a:t>
          </a:r>
        </a:p>
        <a:p>
          <a:r>
            <a:rPr lang="en-IN" sz="2800" dirty="0"/>
            <a:t>Transistor</a:t>
          </a:r>
        </a:p>
      </dgm:t>
    </dgm:pt>
    <dgm:pt modelId="{244CE6EB-7A45-4263-921D-9FDFAC241C37}" type="parTrans" cxnId="{C57BD33A-7578-41FC-97E4-30E88592F027}">
      <dgm:prSet/>
      <dgm:spPr/>
      <dgm:t>
        <a:bodyPr/>
        <a:lstStyle/>
        <a:p>
          <a:endParaRPr lang="en-IN"/>
        </a:p>
      </dgm:t>
    </dgm:pt>
    <dgm:pt modelId="{2F077671-9B3D-42D1-9CE3-78E64C1BA33A}" type="sibTrans" cxnId="{C57BD33A-7578-41FC-97E4-30E88592F027}">
      <dgm:prSet/>
      <dgm:spPr/>
      <dgm:t>
        <a:bodyPr/>
        <a:lstStyle/>
        <a:p>
          <a:endParaRPr lang="en-IN"/>
        </a:p>
      </dgm:t>
    </dgm:pt>
    <dgm:pt modelId="{B75679C9-B96F-47BA-BCD9-2C67DE6BA566}">
      <dgm:prSet phldrT="[Text]" custT="1"/>
      <dgm:spPr/>
      <dgm:t>
        <a:bodyPr/>
        <a:lstStyle/>
        <a:p>
          <a:r>
            <a:rPr lang="en-IN" sz="2400" dirty="0"/>
            <a:t>Potentiometer </a:t>
          </a:r>
        </a:p>
      </dgm:t>
    </dgm:pt>
    <dgm:pt modelId="{A4BBDAEA-98D1-43F9-89D4-5596B5AD9867}" type="parTrans" cxnId="{DDC22061-8F06-4886-B768-BF10DE2AA1AD}">
      <dgm:prSet/>
      <dgm:spPr/>
      <dgm:t>
        <a:bodyPr/>
        <a:lstStyle/>
        <a:p>
          <a:endParaRPr lang="en-IN"/>
        </a:p>
      </dgm:t>
    </dgm:pt>
    <dgm:pt modelId="{9A93347B-FB7A-428A-AB6A-683C3686F7C6}" type="sibTrans" cxnId="{DDC22061-8F06-4886-B768-BF10DE2AA1AD}">
      <dgm:prSet/>
      <dgm:spPr/>
      <dgm:t>
        <a:bodyPr/>
        <a:lstStyle/>
        <a:p>
          <a:endParaRPr lang="en-IN"/>
        </a:p>
      </dgm:t>
    </dgm:pt>
    <dgm:pt modelId="{71100615-102D-462C-B858-730C5B3D44E9}">
      <dgm:prSet phldrT="[Text]"/>
      <dgm:spPr/>
      <dgm:t>
        <a:bodyPr/>
        <a:lstStyle/>
        <a:p>
          <a:r>
            <a:rPr lang="en-IN" dirty="0"/>
            <a:t>GSM module</a:t>
          </a:r>
        </a:p>
      </dgm:t>
    </dgm:pt>
    <dgm:pt modelId="{4A6A01D3-FA1B-4D17-A730-041CF15B6FE9}" type="parTrans" cxnId="{AAC60313-E556-4F99-8489-956F68E263B4}">
      <dgm:prSet/>
      <dgm:spPr/>
      <dgm:t>
        <a:bodyPr/>
        <a:lstStyle/>
        <a:p>
          <a:endParaRPr lang="en-IN"/>
        </a:p>
      </dgm:t>
    </dgm:pt>
    <dgm:pt modelId="{DC361E71-D02C-4D9D-B179-75273DA9E0C7}" type="sibTrans" cxnId="{AAC60313-E556-4F99-8489-956F68E263B4}">
      <dgm:prSet/>
      <dgm:spPr/>
      <dgm:t>
        <a:bodyPr/>
        <a:lstStyle/>
        <a:p>
          <a:endParaRPr lang="en-IN"/>
        </a:p>
      </dgm:t>
    </dgm:pt>
    <dgm:pt modelId="{809B532B-E11A-4104-8E54-4A7384A949A5}" type="pres">
      <dgm:prSet presAssocID="{F583FEC6-9297-4681-820F-BB66F408CE64}" presName="hierChild1" presStyleCnt="0">
        <dgm:presLayoutVars>
          <dgm:orgChart val="1"/>
          <dgm:chPref val="1"/>
          <dgm:dir/>
          <dgm:animOne val="branch"/>
          <dgm:animLvl val="lvl"/>
          <dgm:resizeHandles/>
        </dgm:presLayoutVars>
      </dgm:prSet>
      <dgm:spPr/>
    </dgm:pt>
    <dgm:pt modelId="{C6DCCD0D-13FE-4D2A-BEAB-C161A0ABD7FB}" type="pres">
      <dgm:prSet presAssocID="{B0332A09-A64D-4970-859F-FEB87E26CC94}" presName="hierRoot1" presStyleCnt="0">
        <dgm:presLayoutVars>
          <dgm:hierBranch val="init"/>
        </dgm:presLayoutVars>
      </dgm:prSet>
      <dgm:spPr/>
    </dgm:pt>
    <dgm:pt modelId="{3F6007FD-F24D-41CB-90DF-C573236AA78F}" type="pres">
      <dgm:prSet presAssocID="{B0332A09-A64D-4970-859F-FEB87E26CC94}" presName="rootComposite1" presStyleCnt="0"/>
      <dgm:spPr/>
    </dgm:pt>
    <dgm:pt modelId="{A3801868-9D63-45AC-B91A-1196D1FC6AD0}" type="pres">
      <dgm:prSet presAssocID="{B0332A09-A64D-4970-859F-FEB87E26CC94}" presName="rootText1" presStyleLbl="node0" presStyleIdx="0" presStyleCnt="1">
        <dgm:presLayoutVars>
          <dgm:chPref val="3"/>
        </dgm:presLayoutVars>
      </dgm:prSet>
      <dgm:spPr/>
    </dgm:pt>
    <dgm:pt modelId="{4343C11A-B79F-4DA1-BFFA-764866FC5CF4}" type="pres">
      <dgm:prSet presAssocID="{B0332A09-A64D-4970-859F-FEB87E26CC94}" presName="rootConnector1" presStyleLbl="node1" presStyleIdx="0" presStyleCnt="0"/>
      <dgm:spPr/>
    </dgm:pt>
    <dgm:pt modelId="{F3147FE8-DADB-459F-B8E8-ACDB967B6D21}" type="pres">
      <dgm:prSet presAssocID="{B0332A09-A64D-4970-859F-FEB87E26CC94}" presName="hierChild2" presStyleCnt="0"/>
      <dgm:spPr/>
    </dgm:pt>
    <dgm:pt modelId="{F87AB4DD-0219-4653-8D4D-6A57D89D2CB5}" type="pres">
      <dgm:prSet presAssocID="{244CE6EB-7A45-4263-921D-9FDFAC241C37}" presName="Name37" presStyleLbl="parChTrans1D2" presStyleIdx="0" presStyleCnt="3"/>
      <dgm:spPr/>
    </dgm:pt>
    <dgm:pt modelId="{23713B16-D5D1-4832-BCC5-3F66ECE129B8}" type="pres">
      <dgm:prSet presAssocID="{4A1404CF-E01F-445E-AAA8-245411AEC928}" presName="hierRoot2" presStyleCnt="0">
        <dgm:presLayoutVars>
          <dgm:hierBranch val="init"/>
        </dgm:presLayoutVars>
      </dgm:prSet>
      <dgm:spPr/>
    </dgm:pt>
    <dgm:pt modelId="{DB06166D-CD1D-4FD2-BB4E-D7F405AEE200}" type="pres">
      <dgm:prSet presAssocID="{4A1404CF-E01F-445E-AAA8-245411AEC928}" presName="rootComposite" presStyleCnt="0"/>
      <dgm:spPr/>
    </dgm:pt>
    <dgm:pt modelId="{EC776060-E6AF-4ADC-9064-E4CA56EDC721}" type="pres">
      <dgm:prSet presAssocID="{4A1404CF-E01F-445E-AAA8-245411AEC928}" presName="rootText" presStyleLbl="node2" presStyleIdx="0" presStyleCnt="3">
        <dgm:presLayoutVars>
          <dgm:chPref val="3"/>
        </dgm:presLayoutVars>
      </dgm:prSet>
      <dgm:spPr/>
    </dgm:pt>
    <dgm:pt modelId="{22D4C2D5-ECD0-449E-A541-94D3411FCF5C}" type="pres">
      <dgm:prSet presAssocID="{4A1404CF-E01F-445E-AAA8-245411AEC928}" presName="rootConnector" presStyleLbl="node2" presStyleIdx="0" presStyleCnt="3"/>
      <dgm:spPr/>
    </dgm:pt>
    <dgm:pt modelId="{257237BE-1921-42A7-8B3A-66FB1B34DC04}" type="pres">
      <dgm:prSet presAssocID="{4A1404CF-E01F-445E-AAA8-245411AEC928}" presName="hierChild4" presStyleCnt="0"/>
      <dgm:spPr/>
    </dgm:pt>
    <dgm:pt modelId="{50731796-B39E-4957-82CF-C2982DC4AE22}" type="pres">
      <dgm:prSet presAssocID="{4A1404CF-E01F-445E-AAA8-245411AEC928}" presName="hierChild5" presStyleCnt="0"/>
      <dgm:spPr/>
    </dgm:pt>
    <dgm:pt modelId="{E70B6DD3-ECA9-433F-B2D3-AD6BBAE1E3ED}" type="pres">
      <dgm:prSet presAssocID="{4A6A01D3-FA1B-4D17-A730-041CF15B6FE9}" presName="Name37" presStyleLbl="parChTrans1D2" presStyleIdx="1" presStyleCnt="3"/>
      <dgm:spPr/>
    </dgm:pt>
    <dgm:pt modelId="{DAA77DB6-8A76-470A-A663-F485715038AE}" type="pres">
      <dgm:prSet presAssocID="{71100615-102D-462C-B858-730C5B3D44E9}" presName="hierRoot2" presStyleCnt="0">
        <dgm:presLayoutVars>
          <dgm:hierBranch val="init"/>
        </dgm:presLayoutVars>
      </dgm:prSet>
      <dgm:spPr/>
    </dgm:pt>
    <dgm:pt modelId="{4078EB9B-A092-4531-ABE5-104D483F8A10}" type="pres">
      <dgm:prSet presAssocID="{71100615-102D-462C-B858-730C5B3D44E9}" presName="rootComposite" presStyleCnt="0"/>
      <dgm:spPr/>
    </dgm:pt>
    <dgm:pt modelId="{6B7D89E2-1668-44A9-A080-C838E9C68373}" type="pres">
      <dgm:prSet presAssocID="{71100615-102D-462C-B858-730C5B3D44E9}" presName="rootText" presStyleLbl="node2" presStyleIdx="1" presStyleCnt="3">
        <dgm:presLayoutVars>
          <dgm:chPref val="3"/>
        </dgm:presLayoutVars>
      </dgm:prSet>
      <dgm:spPr/>
    </dgm:pt>
    <dgm:pt modelId="{0F017BBE-A1F1-4EE6-9F58-926C65D53FAE}" type="pres">
      <dgm:prSet presAssocID="{71100615-102D-462C-B858-730C5B3D44E9}" presName="rootConnector" presStyleLbl="node2" presStyleIdx="1" presStyleCnt="3"/>
      <dgm:spPr/>
    </dgm:pt>
    <dgm:pt modelId="{2C6FE5BB-A27E-4A58-8385-F76BF8E40651}" type="pres">
      <dgm:prSet presAssocID="{71100615-102D-462C-B858-730C5B3D44E9}" presName="hierChild4" presStyleCnt="0"/>
      <dgm:spPr/>
    </dgm:pt>
    <dgm:pt modelId="{D4579101-BB25-4697-B7BF-0C7145BDA22F}" type="pres">
      <dgm:prSet presAssocID="{71100615-102D-462C-B858-730C5B3D44E9}" presName="hierChild5" presStyleCnt="0"/>
      <dgm:spPr/>
    </dgm:pt>
    <dgm:pt modelId="{F7D3FE71-2EDB-42DF-9819-96F151D4819C}" type="pres">
      <dgm:prSet presAssocID="{A4BBDAEA-98D1-43F9-89D4-5596B5AD9867}" presName="Name37" presStyleLbl="parChTrans1D2" presStyleIdx="2" presStyleCnt="3"/>
      <dgm:spPr/>
    </dgm:pt>
    <dgm:pt modelId="{4738DC02-601C-4F80-AD19-5624C193F70C}" type="pres">
      <dgm:prSet presAssocID="{B75679C9-B96F-47BA-BCD9-2C67DE6BA566}" presName="hierRoot2" presStyleCnt="0">
        <dgm:presLayoutVars>
          <dgm:hierBranch val="init"/>
        </dgm:presLayoutVars>
      </dgm:prSet>
      <dgm:spPr/>
    </dgm:pt>
    <dgm:pt modelId="{0272032B-60CA-47EC-946E-A69AC4A6252C}" type="pres">
      <dgm:prSet presAssocID="{B75679C9-B96F-47BA-BCD9-2C67DE6BA566}" presName="rootComposite" presStyleCnt="0"/>
      <dgm:spPr/>
    </dgm:pt>
    <dgm:pt modelId="{B273B2E6-9B25-488F-A9B9-26F4D65E10CC}" type="pres">
      <dgm:prSet presAssocID="{B75679C9-B96F-47BA-BCD9-2C67DE6BA566}" presName="rootText" presStyleLbl="node2" presStyleIdx="2" presStyleCnt="3">
        <dgm:presLayoutVars>
          <dgm:chPref val="3"/>
        </dgm:presLayoutVars>
      </dgm:prSet>
      <dgm:spPr/>
    </dgm:pt>
    <dgm:pt modelId="{1C63A8D7-EEA5-4174-BC94-F6AA8ACB1EF6}" type="pres">
      <dgm:prSet presAssocID="{B75679C9-B96F-47BA-BCD9-2C67DE6BA566}" presName="rootConnector" presStyleLbl="node2" presStyleIdx="2" presStyleCnt="3"/>
      <dgm:spPr/>
    </dgm:pt>
    <dgm:pt modelId="{45B08478-4EE0-4F7B-86D7-38C564793B41}" type="pres">
      <dgm:prSet presAssocID="{B75679C9-B96F-47BA-BCD9-2C67DE6BA566}" presName="hierChild4" presStyleCnt="0"/>
      <dgm:spPr/>
    </dgm:pt>
    <dgm:pt modelId="{59D90C27-8B20-41F2-BD09-9CEA06F9A154}" type="pres">
      <dgm:prSet presAssocID="{B75679C9-B96F-47BA-BCD9-2C67DE6BA566}" presName="hierChild5" presStyleCnt="0"/>
      <dgm:spPr/>
    </dgm:pt>
    <dgm:pt modelId="{ADCBFCA1-8CD8-4335-BB9A-863710CA856E}" type="pres">
      <dgm:prSet presAssocID="{B0332A09-A64D-4970-859F-FEB87E26CC94}" presName="hierChild3" presStyleCnt="0"/>
      <dgm:spPr/>
    </dgm:pt>
  </dgm:ptLst>
  <dgm:cxnLst>
    <dgm:cxn modelId="{DE284B05-46B2-41BE-BC10-6493099674AF}" type="presOf" srcId="{71100615-102D-462C-B858-730C5B3D44E9}" destId="{6B7D89E2-1668-44A9-A080-C838E9C68373}" srcOrd="0" destOrd="0" presId="urn:microsoft.com/office/officeart/2005/8/layout/orgChart1"/>
    <dgm:cxn modelId="{9237D00D-E324-41A5-821B-868C7F5519E4}" srcId="{F583FEC6-9297-4681-820F-BB66F408CE64}" destId="{B0332A09-A64D-4970-859F-FEB87E26CC94}" srcOrd="0" destOrd="0" parTransId="{179164CE-C80A-4CEF-848E-D13EB498EA75}" sibTransId="{349F1125-1AB2-4BEC-B162-B0391A74682C}"/>
    <dgm:cxn modelId="{AAC60313-E556-4F99-8489-956F68E263B4}" srcId="{B0332A09-A64D-4970-859F-FEB87E26CC94}" destId="{71100615-102D-462C-B858-730C5B3D44E9}" srcOrd="1" destOrd="0" parTransId="{4A6A01D3-FA1B-4D17-A730-041CF15B6FE9}" sibTransId="{DC361E71-D02C-4D9D-B179-75273DA9E0C7}"/>
    <dgm:cxn modelId="{A80FFD13-8B67-462B-B26E-F269A7B89878}" type="presOf" srcId="{4A1404CF-E01F-445E-AAA8-245411AEC928}" destId="{22D4C2D5-ECD0-449E-A541-94D3411FCF5C}" srcOrd="1" destOrd="0" presId="urn:microsoft.com/office/officeart/2005/8/layout/orgChart1"/>
    <dgm:cxn modelId="{C57BD33A-7578-41FC-97E4-30E88592F027}" srcId="{B0332A09-A64D-4970-859F-FEB87E26CC94}" destId="{4A1404CF-E01F-445E-AAA8-245411AEC928}" srcOrd="0" destOrd="0" parTransId="{244CE6EB-7A45-4263-921D-9FDFAC241C37}" sibTransId="{2F077671-9B3D-42D1-9CE3-78E64C1BA33A}"/>
    <dgm:cxn modelId="{DDC22061-8F06-4886-B768-BF10DE2AA1AD}" srcId="{B0332A09-A64D-4970-859F-FEB87E26CC94}" destId="{B75679C9-B96F-47BA-BCD9-2C67DE6BA566}" srcOrd="2" destOrd="0" parTransId="{A4BBDAEA-98D1-43F9-89D4-5596B5AD9867}" sibTransId="{9A93347B-FB7A-428A-AB6A-683C3686F7C6}"/>
    <dgm:cxn modelId="{08C6D74A-74B2-4619-A6BD-4578962CD9F3}" type="presOf" srcId="{B0332A09-A64D-4970-859F-FEB87E26CC94}" destId="{4343C11A-B79F-4DA1-BFFA-764866FC5CF4}" srcOrd="1" destOrd="0" presId="urn:microsoft.com/office/officeart/2005/8/layout/orgChart1"/>
    <dgm:cxn modelId="{60E9994E-2554-4D76-8EFB-0DAA8BC3C0DC}" type="presOf" srcId="{71100615-102D-462C-B858-730C5B3D44E9}" destId="{0F017BBE-A1F1-4EE6-9F58-926C65D53FAE}" srcOrd="1" destOrd="0" presId="urn:microsoft.com/office/officeart/2005/8/layout/orgChart1"/>
    <dgm:cxn modelId="{B07A1F54-ED6C-4E6B-B142-3EC4A06DBD9B}" type="presOf" srcId="{B0332A09-A64D-4970-859F-FEB87E26CC94}" destId="{A3801868-9D63-45AC-B91A-1196D1FC6AD0}" srcOrd="0" destOrd="0" presId="urn:microsoft.com/office/officeart/2005/8/layout/orgChart1"/>
    <dgm:cxn modelId="{E70F24B7-5344-48FB-A157-2EA1D924908E}" type="presOf" srcId="{B75679C9-B96F-47BA-BCD9-2C67DE6BA566}" destId="{B273B2E6-9B25-488F-A9B9-26F4D65E10CC}" srcOrd="0" destOrd="0" presId="urn:microsoft.com/office/officeart/2005/8/layout/orgChart1"/>
    <dgm:cxn modelId="{60EF18C4-EC1E-4B4A-A673-7E4B7BF6D309}" type="presOf" srcId="{B75679C9-B96F-47BA-BCD9-2C67DE6BA566}" destId="{1C63A8D7-EEA5-4174-BC94-F6AA8ACB1EF6}" srcOrd="1" destOrd="0" presId="urn:microsoft.com/office/officeart/2005/8/layout/orgChart1"/>
    <dgm:cxn modelId="{065355C5-6EA5-4251-8CC2-D82C9B06D962}" type="presOf" srcId="{4A6A01D3-FA1B-4D17-A730-041CF15B6FE9}" destId="{E70B6DD3-ECA9-433F-B2D3-AD6BBAE1E3ED}" srcOrd="0" destOrd="0" presId="urn:microsoft.com/office/officeart/2005/8/layout/orgChart1"/>
    <dgm:cxn modelId="{E6A99FC9-82C0-4459-A409-01AE0AB9E3A6}" type="presOf" srcId="{244CE6EB-7A45-4263-921D-9FDFAC241C37}" destId="{F87AB4DD-0219-4653-8D4D-6A57D89D2CB5}" srcOrd="0" destOrd="0" presId="urn:microsoft.com/office/officeart/2005/8/layout/orgChart1"/>
    <dgm:cxn modelId="{F6BFB6CD-5F7E-4E85-96C9-51CE4B75EAB7}" type="presOf" srcId="{4A1404CF-E01F-445E-AAA8-245411AEC928}" destId="{EC776060-E6AF-4ADC-9064-E4CA56EDC721}" srcOrd="0" destOrd="0" presId="urn:microsoft.com/office/officeart/2005/8/layout/orgChart1"/>
    <dgm:cxn modelId="{A69DA7CE-0A58-4181-A434-C5703F9AA5AE}" type="presOf" srcId="{F583FEC6-9297-4681-820F-BB66F408CE64}" destId="{809B532B-E11A-4104-8E54-4A7384A949A5}" srcOrd="0" destOrd="0" presId="urn:microsoft.com/office/officeart/2005/8/layout/orgChart1"/>
    <dgm:cxn modelId="{F32113E7-E99F-43CF-9E5E-1E9E8CE64358}" type="presOf" srcId="{A4BBDAEA-98D1-43F9-89D4-5596B5AD9867}" destId="{F7D3FE71-2EDB-42DF-9819-96F151D4819C}" srcOrd="0" destOrd="0" presId="urn:microsoft.com/office/officeart/2005/8/layout/orgChart1"/>
    <dgm:cxn modelId="{750F988C-15CE-4E92-A8E4-0526B78571C4}" type="presParOf" srcId="{809B532B-E11A-4104-8E54-4A7384A949A5}" destId="{C6DCCD0D-13FE-4D2A-BEAB-C161A0ABD7FB}" srcOrd="0" destOrd="0" presId="urn:microsoft.com/office/officeart/2005/8/layout/orgChart1"/>
    <dgm:cxn modelId="{8CFAFE32-F049-4A65-9375-3B0487C2DB5B}" type="presParOf" srcId="{C6DCCD0D-13FE-4D2A-BEAB-C161A0ABD7FB}" destId="{3F6007FD-F24D-41CB-90DF-C573236AA78F}" srcOrd="0" destOrd="0" presId="urn:microsoft.com/office/officeart/2005/8/layout/orgChart1"/>
    <dgm:cxn modelId="{AFAB864D-D2AB-4D5E-8DE5-551A6C49C63A}" type="presParOf" srcId="{3F6007FD-F24D-41CB-90DF-C573236AA78F}" destId="{A3801868-9D63-45AC-B91A-1196D1FC6AD0}" srcOrd="0" destOrd="0" presId="urn:microsoft.com/office/officeart/2005/8/layout/orgChart1"/>
    <dgm:cxn modelId="{5A032E24-2E37-4C24-842B-AD1EAD72A807}" type="presParOf" srcId="{3F6007FD-F24D-41CB-90DF-C573236AA78F}" destId="{4343C11A-B79F-4DA1-BFFA-764866FC5CF4}" srcOrd="1" destOrd="0" presId="urn:microsoft.com/office/officeart/2005/8/layout/orgChart1"/>
    <dgm:cxn modelId="{630C455B-7402-451A-87E5-300DF9372B68}" type="presParOf" srcId="{C6DCCD0D-13FE-4D2A-BEAB-C161A0ABD7FB}" destId="{F3147FE8-DADB-459F-B8E8-ACDB967B6D21}" srcOrd="1" destOrd="0" presId="urn:microsoft.com/office/officeart/2005/8/layout/orgChart1"/>
    <dgm:cxn modelId="{E91BC85B-D4E5-46FF-9A3F-3D5D4A843AE7}" type="presParOf" srcId="{F3147FE8-DADB-459F-B8E8-ACDB967B6D21}" destId="{F87AB4DD-0219-4653-8D4D-6A57D89D2CB5}" srcOrd="0" destOrd="0" presId="urn:microsoft.com/office/officeart/2005/8/layout/orgChart1"/>
    <dgm:cxn modelId="{E8B93900-F18E-4FFB-B53C-F5CD43F6AE8A}" type="presParOf" srcId="{F3147FE8-DADB-459F-B8E8-ACDB967B6D21}" destId="{23713B16-D5D1-4832-BCC5-3F66ECE129B8}" srcOrd="1" destOrd="0" presId="urn:microsoft.com/office/officeart/2005/8/layout/orgChart1"/>
    <dgm:cxn modelId="{3FB73A5D-BAA9-4533-99E2-DAF18B483F65}" type="presParOf" srcId="{23713B16-D5D1-4832-BCC5-3F66ECE129B8}" destId="{DB06166D-CD1D-4FD2-BB4E-D7F405AEE200}" srcOrd="0" destOrd="0" presId="urn:microsoft.com/office/officeart/2005/8/layout/orgChart1"/>
    <dgm:cxn modelId="{80FA7F66-5FFF-4AF3-8CAB-EADAF55BA51C}" type="presParOf" srcId="{DB06166D-CD1D-4FD2-BB4E-D7F405AEE200}" destId="{EC776060-E6AF-4ADC-9064-E4CA56EDC721}" srcOrd="0" destOrd="0" presId="urn:microsoft.com/office/officeart/2005/8/layout/orgChart1"/>
    <dgm:cxn modelId="{9FC01ABD-AF5E-4081-A1D1-9D8F0E400584}" type="presParOf" srcId="{DB06166D-CD1D-4FD2-BB4E-D7F405AEE200}" destId="{22D4C2D5-ECD0-449E-A541-94D3411FCF5C}" srcOrd="1" destOrd="0" presId="urn:microsoft.com/office/officeart/2005/8/layout/orgChart1"/>
    <dgm:cxn modelId="{7C4173D0-555B-4573-85EF-262FEE697E18}" type="presParOf" srcId="{23713B16-D5D1-4832-BCC5-3F66ECE129B8}" destId="{257237BE-1921-42A7-8B3A-66FB1B34DC04}" srcOrd="1" destOrd="0" presId="urn:microsoft.com/office/officeart/2005/8/layout/orgChart1"/>
    <dgm:cxn modelId="{C96E42FB-5867-40E5-A757-5CC4755571B2}" type="presParOf" srcId="{23713B16-D5D1-4832-BCC5-3F66ECE129B8}" destId="{50731796-B39E-4957-82CF-C2982DC4AE22}" srcOrd="2" destOrd="0" presId="urn:microsoft.com/office/officeart/2005/8/layout/orgChart1"/>
    <dgm:cxn modelId="{899C4C6F-DF75-47D6-8F51-3138CBB03379}" type="presParOf" srcId="{F3147FE8-DADB-459F-B8E8-ACDB967B6D21}" destId="{E70B6DD3-ECA9-433F-B2D3-AD6BBAE1E3ED}" srcOrd="2" destOrd="0" presId="urn:microsoft.com/office/officeart/2005/8/layout/orgChart1"/>
    <dgm:cxn modelId="{F209F7C6-FB23-4344-9AF2-28D050C2880A}" type="presParOf" srcId="{F3147FE8-DADB-459F-B8E8-ACDB967B6D21}" destId="{DAA77DB6-8A76-470A-A663-F485715038AE}" srcOrd="3" destOrd="0" presId="urn:microsoft.com/office/officeart/2005/8/layout/orgChart1"/>
    <dgm:cxn modelId="{3754B4F8-9BD6-47D9-AC37-5EF0CCA52DE5}" type="presParOf" srcId="{DAA77DB6-8A76-470A-A663-F485715038AE}" destId="{4078EB9B-A092-4531-ABE5-104D483F8A10}" srcOrd="0" destOrd="0" presId="urn:microsoft.com/office/officeart/2005/8/layout/orgChart1"/>
    <dgm:cxn modelId="{CDDBA124-9B18-4B30-B2A7-C08EB108DDEA}" type="presParOf" srcId="{4078EB9B-A092-4531-ABE5-104D483F8A10}" destId="{6B7D89E2-1668-44A9-A080-C838E9C68373}" srcOrd="0" destOrd="0" presId="urn:microsoft.com/office/officeart/2005/8/layout/orgChart1"/>
    <dgm:cxn modelId="{FBC6F839-B272-4B7C-B79F-7ADC0C6199D9}" type="presParOf" srcId="{4078EB9B-A092-4531-ABE5-104D483F8A10}" destId="{0F017BBE-A1F1-4EE6-9F58-926C65D53FAE}" srcOrd="1" destOrd="0" presId="urn:microsoft.com/office/officeart/2005/8/layout/orgChart1"/>
    <dgm:cxn modelId="{8AA4484F-7A82-4023-B9BD-5D9AC8A48871}" type="presParOf" srcId="{DAA77DB6-8A76-470A-A663-F485715038AE}" destId="{2C6FE5BB-A27E-4A58-8385-F76BF8E40651}" srcOrd="1" destOrd="0" presId="urn:microsoft.com/office/officeart/2005/8/layout/orgChart1"/>
    <dgm:cxn modelId="{ECDF3A1C-ABCE-436E-9460-45BE48EAF842}" type="presParOf" srcId="{DAA77DB6-8A76-470A-A663-F485715038AE}" destId="{D4579101-BB25-4697-B7BF-0C7145BDA22F}" srcOrd="2" destOrd="0" presId="urn:microsoft.com/office/officeart/2005/8/layout/orgChart1"/>
    <dgm:cxn modelId="{7DCD2959-DDCA-47B6-B0A2-656DEEDA598D}" type="presParOf" srcId="{F3147FE8-DADB-459F-B8E8-ACDB967B6D21}" destId="{F7D3FE71-2EDB-42DF-9819-96F151D4819C}" srcOrd="4" destOrd="0" presId="urn:microsoft.com/office/officeart/2005/8/layout/orgChart1"/>
    <dgm:cxn modelId="{D53ACFA3-51EB-493E-9EC5-0A729C02ACB8}" type="presParOf" srcId="{F3147FE8-DADB-459F-B8E8-ACDB967B6D21}" destId="{4738DC02-601C-4F80-AD19-5624C193F70C}" srcOrd="5" destOrd="0" presId="urn:microsoft.com/office/officeart/2005/8/layout/orgChart1"/>
    <dgm:cxn modelId="{A2D2B327-4FDF-47B2-A22A-BC68EFED8620}" type="presParOf" srcId="{4738DC02-601C-4F80-AD19-5624C193F70C}" destId="{0272032B-60CA-47EC-946E-A69AC4A6252C}" srcOrd="0" destOrd="0" presId="urn:microsoft.com/office/officeart/2005/8/layout/orgChart1"/>
    <dgm:cxn modelId="{27DB8C58-91D9-45BD-963D-29B4FD9527BE}" type="presParOf" srcId="{0272032B-60CA-47EC-946E-A69AC4A6252C}" destId="{B273B2E6-9B25-488F-A9B9-26F4D65E10CC}" srcOrd="0" destOrd="0" presId="urn:microsoft.com/office/officeart/2005/8/layout/orgChart1"/>
    <dgm:cxn modelId="{995F9FC2-5018-4297-AE3F-9E661A29A77F}" type="presParOf" srcId="{0272032B-60CA-47EC-946E-A69AC4A6252C}" destId="{1C63A8D7-EEA5-4174-BC94-F6AA8ACB1EF6}" srcOrd="1" destOrd="0" presId="urn:microsoft.com/office/officeart/2005/8/layout/orgChart1"/>
    <dgm:cxn modelId="{EF966242-F7DA-4F70-80A5-2ECFFA4EF2C6}" type="presParOf" srcId="{4738DC02-601C-4F80-AD19-5624C193F70C}" destId="{45B08478-4EE0-4F7B-86D7-38C564793B41}" srcOrd="1" destOrd="0" presId="urn:microsoft.com/office/officeart/2005/8/layout/orgChart1"/>
    <dgm:cxn modelId="{B74556AC-836E-40AE-9E33-D23B345BA222}" type="presParOf" srcId="{4738DC02-601C-4F80-AD19-5624C193F70C}" destId="{59D90C27-8B20-41F2-BD09-9CEA06F9A154}" srcOrd="2" destOrd="0" presId="urn:microsoft.com/office/officeart/2005/8/layout/orgChart1"/>
    <dgm:cxn modelId="{07C2949F-83CA-4615-B7D0-0B788A0E7C12}" type="presParOf" srcId="{C6DCCD0D-13FE-4D2A-BEAB-C161A0ABD7FB}" destId="{ADCBFCA1-8CD8-4335-BB9A-863710CA856E}"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87095-AE65-4419-B227-C59275CE29C1}">
      <dsp:nvSpPr>
        <dsp:cNvPr id="0" name=""/>
        <dsp:cNvSpPr/>
      </dsp:nvSpPr>
      <dsp:spPr>
        <a:xfrm>
          <a:off x="5287" y="448239"/>
          <a:ext cx="3078145" cy="1231258"/>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IN" sz="2100" kern="1200" dirty="0"/>
            <a:t>Pi-Camera in ATM detects threat</a:t>
          </a:r>
        </a:p>
      </dsp:txBody>
      <dsp:txXfrm>
        <a:off x="620916" y="448239"/>
        <a:ext cx="1846887" cy="1231258"/>
      </dsp:txXfrm>
    </dsp:sp>
    <dsp:sp modelId="{669FD0F3-8442-4A40-8E26-29F5967380B7}">
      <dsp:nvSpPr>
        <dsp:cNvPr id="0" name=""/>
        <dsp:cNvSpPr/>
      </dsp:nvSpPr>
      <dsp:spPr>
        <a:xfrm>
          <a:off x="2775619" y="448239"/>
          <a:ext cx="3078145" cy="1231258"/>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IN" sz="2400" kern="1200" dirty="0"/>
            <a:t>Image is captured</a:t>
          </a:r>
        </a:p>
      </dsp:txBody>
      <dsp:txXfrm>
        <a:off x="3391248" y="448239"/>
        <a:ext cx="1846887" cy="1231258"/>
      </dsp:txXfrm>
    </dsp:sp>
    <dsp:sp modelId="{7EF46C8B-5CF6-4FDE-951F-0D9C7076C283}">
      <dsp:nvSpPr>
        <dsp:cNvPr id="0" name=""/>
        <dsp:cNvSpPr/>
      </dsp:nvSpPr>
      <dsp:spPr>
        <a:xfrm>
          <a:off x="5545950" y="448239"/>
          <a:ext cx="3078145" cy="1231258"/>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IN" sz="2100" kern="1200" dirty="0"/>
            <a:t>Alert message and image is encoded as binary code</a:t>
          </a:r>
        </a:p>
      </dsp:txBody>
      <dsp:txXfrm>
        <a:off x="6161579" y="448239"/>
        <a:ext cx="1846887" cy="1231258"/>
      </dsp:txXfrm>
    </dsp:sp>
    <dsp:sp modelId="{36471FC9-898F-4011-9A18-EA06E6C88000}">
      <dsp:nvSpPr>
        <dsp:cNvPr id="0" name=""/>
        <dsp:cNvSpPr/>
      </dsp:nvSpPr>
      <dsp:spPr>
        <a:xfrm>
          <a:off x="8316282" y="448239"/>
          <a:ext cx="3078145" cy="1231258"/>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IN" sz="2100" kern="1200" dirty="0"/>
            <a:t>Binary Data sent through LED light</a:t>
          </a:r>
        </a:p>
      </dsp:txBody>
      <dsp:txXfrm>
        <a:off x="8931911" y="448239"/>
        <a:ext cx="1846887" cy="12312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87095-AE65-4419-B227-C59275CE29C1}">
      <dsp:nvSpPr>
        <dsp:cNvPr id="0" name=""/>
        <dsp:cNvSpPr/>
      </dsp:nvSpPr>
      <dsp:spPr>
        <a:xfrm>
          <a:off x="5350" y="1027818"/>
          <a:ext cx="3114680" cy="1245872"/>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IN" sz="1900" kern="1200" dirty="0"/>
            <a:t>Binary Data received through Photodiode in ceiling</a:t>
          </a:r>
        </a:p>
      </dsp:txBody>
      <dsp:txXfrm>
        <a:off x="628286" y="1027818"/>
        <a:ext cx="1868808" cy="1245872"/>
      </dsp:txXfrm>
    </dsp:sp>
    <dsp:sp modelId="{669FD0F3-8442-4A40-8E26-29F5967380B7}">
      <dsp:nvSpPr>
        <dsp:cNvPr id="0" name=""/>
        <dsp:cNvSpPr/>
      </dsp:nvSpPr>
      <dsp:spPr>
        <a:xfrm>
          <a:off x="2808563" y="1027818"/>
          <a:ext cx="3114680" cy="1245872"/>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IN" sz="2400" kern="1200" dirty="0"/>
            <a:t>Binary code is Decoded</a:t>
          </a:r>
        </a:p>
      </dsp:txBody>
      <dsp:txXfrm>
        <a:off x="3431499" y="1027818"/>
        <a:ext cx="1868808" cy="1245872"/>
      </dsp:txXfrm>
    </dsp:sp>
    <dsp:sp modelId="{7EF46C8B-5CF6-4FDE-951F-0D9C7076C283}">
      <dsp:nvSpPr>
        <dsp:cNvPr id="0" name=""/>
        <dsp:cNvSpPr/>
      </dsp:nvSpPr>
      <dsp:spPr>
        <a:xfrm>
          <a:off x="5611776" y="1027818"/>
          <a:ext cx="3114680" cy="1245872"/>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IN" sz="1900" kern="1200" dirty="0"/>
            <a:t>Decoded message is sent to police station and bank’s server</a:t>
          </a:r>
        </a:p>
      </dsp:txBody>
      <dsp:txXfrm>
        <a:off x="6234712" y="1027818"/>
        <a:ext cx="1868808" cy="1245872"/>
      </dsp:txXfrm>
    </dsp:sp>
    <dsp:sp modelId="{E4F6DB4F-F770-49E2-8698-0EAF1EF19193}">
      <dsp:nvSpPr>
        <dsp:cNvPr id="0" name=""/>
        <dsp:cNvSpPr/>
      </dsp:nvSpPr>
      <dsp:spPr>
        <a:xfrm>
          <a:off x="8414989" y="1027818"/>
          <a:ext cx="3114680" cy="1245872"/>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IN" sz="2400" kern="1200" dirty="0"/>
            <a:t>ATM</a:t>
          </a:r>
          <a:r>
            <a:rPr lang="en-IN" sz="2400" kern="1200" baseline="0" dirty="0"/>
            <a:t> is switched off</a:t>
          </a:r>
          <a:endParaRPr lang="en-IN" sz="2400" kern="1200" dirty="0"/>
        </a:p>
      </dsp:txBody>
      <dsp:txXfrm>
        <a:off x="9037925" y="1027818"/>
        <a:ext cx="1868808" cy="12458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3FE71-2EDB-42DF-9819-96F151D4819C}">
      <dsp:nvSpPr>
        <dsp:cNvPr id="0" name=""/>
        <dsp:cNvSpPr/>
      </dsp:nvSpPr>
      <dsp:spPr>
        <a:xfrm>
          <a:off x="3225799" y="1160362"/>
          <a:ext cx="2282276" cy="349603"/>
        </a:xfrm>
        <a:custGeom>
          <a:avLst/>
          <a:gdLst/>
          <a:ahLst/>
          <a:cxnLst/>
          <a:rect l="0" t="0" r="0" b="0"/>
          <a:pathLst>
            <a:path>
              <a:moveTo>
                <a:pt x="0" y="0"/>
              </a:moveTo>
              <a:lnTo>
                <a:pt x="0" y="151554"/>
              </a:lnTo>
              <a:lnTo>
                <a:pt x="2282276" y="151554"/>
              </a:lnTo>
              <a:lnTo>
                <a:pt x="2282276" y="349603"/>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CDBFBB8-3D62-4B30-82E8-B97F4B4223C2}">
      <dsp:nvSpPr>
        <dsp:cNvPr id="0" name=""/>
        <dsp:cNvSpPr/>
      </dsp:nvSpPr>
      <dsp:spPr>
        <a:xfrm>
          <a:off x="3180079" y="1160362"/>
          <a:ext cx="91440" cy="396097"/>
        </a:xfrm>
        <a:custGeom>
          <a:avLst/>
          <a:gdLst/>
          <a:ahLst/>
          <a:cxnLst/>
          <a:rect l="0" t="0" r="0" b="0"/>
          <a:pathLst>
            <a:path>
              <a:moveTo>
                <a:pt x="45720" y="0"/>
              </a:moveTo>
              <a:lnTo>
                <a:pt x="45720" y="396097"/>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87AB4DD-0219-4653-8D4D-6A57D89D2CB5}">
      <dsp:nvSpPr>
        <dsp:cNvPr id="0" name=""/>
        <dsp:cNvSpPr/>
      </dsp:nvSpPr>
      <dsp:spPr>
        <a:xfrm>
          <a:off x="943522" y="1160362"/>
          <a:ext cx="2282276" cy="349603"/>
        </a:xfrm>
        <a:custGeom>
          <a:avLst/>
          <a:gdLst/>
          <a:ahLst/>
          <a:cxnLst/>
          <a:rect l="0" t="0" r="0" b="0"/>
          <a:pathLst>
            <a:path>
              <a:moveTo>
                <a:pt x="2282276" y="0"/>
              </a:moveTo>
              <a:lnTo>
                <a:pt x="2282276" y="151554"/>
              </a:lnTo>
              <a:lnTo>
                <a:pt x="0" y="151554"/>
              </a:lnTo>
              <a:lnTo>
                <a:pt x="0" y="349603"/>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3801868-9D63-45AC-B91A-1196D1FC6AD0}">
      <dsp:nvSpPr>
        <dsp:cNvPr id="0" name=""/>
        <dsp:cNvSpPr/>
      </dsp:nvSpPr>
      <dsp:spPr>
        <a:xfrm>
          <a:off x="2282709" y="217273"/>
          <a:ext cx="1886179" cy="943089"/>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IN" sz="4400" kern="1200" dirty="0"/>
            <a:t>Tx Side</a:t>
          </a:r>
        </a:p>
      </dsp:txBody>
      <dsp:txXfrm>
        <a:off x="2282709" y="217273"/>
        <a:ext cx="1886179" cy="943089"/>
      </dsp:txXfrm>
    </dsp:sp>
    <dsp:sp modelId="{EC776060-E6AF-4ADC-9064-E4CA56EDC721}">
      <dsp:nvSpPr>
        <dsp:cNvPr id="0" name=""/>
        <dsp:cNvSpPr/>
      </dsp:nvSpPr>
      <dsp:spPr>
        <a:xfrm>
          <a:off x="433" y="1509965"/>
          <a:ext cx="1886179" cy="943089"/>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kern="1200" dirty="0"/>
            <a:t>Pi-Camera</a:t>
          </a:r>
        </a:p>
      </dsp:txBody>
      <dsp:txXfrm>
        <a:off x="433" y="1509965"/>
        <a:ext cx="1886179" cy="943089"/>
      </dsp:txXfrm>
    </dsp:sp>
    <dsp:sp modelId="{B95CED1A-F7AE-4402-B7CF-AE45CE29E08A}">
      <dsp:nvSpPr>
        <dsp:cNvPr id="0" name=""/>
        <dsp:cNvSpPr/>
      </dsp:nvSpPr>
      <dsp:spPr>
        <a:xfrm>
          <a:off x="2282709" y="1556460"/>
          <a:ext cx="1886179" cy="943089"/>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IN" sz="4800" kern="1200" dirty="0"/>
            <a:t>LED</a:t>
          </a:r>
        </a:p>
      </dsp:txBody>
      <dsp:txXfrm>
        <a:off x="2282709" y="1556460"/>
        <a:ext cx="1886179" cy="943089"/>
      </dsp:txXfrm>
    </dsp:sp>
    <dsp:sp modelId="{B273B2E6-9B25-488F-A9B9-26F4D65E10CC}">
      <dsp:nvSpPr>
        <dsp:cNvPr id="0" name=""/>
        <dsp:cNvSpPr/>
      </dsp:nvSpPr>
      <dsp:spPr>
        <a:xfrm>
          <a:off x="4564986" y="1509965"/>
          <a:ext cx="1886179" cy="943089"/>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IN" sz="4000" kern="1200" dirty="0"/>
            <a:t>Resistor</a:t>
          </a:r>
        </a:p>
      </dsp:txBody>
      <dsp:txXfrm>
        <a:off x="4564986" y="1509965"/>
        <a:ext cx="1886179" cy="9430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3FE71-2EDB-42DF-9819-96F151D4819C}">
      <dsp:nvSpPr>
        <dsp:cNvPr id="0" name=""/>
        <dsp:cNvSpPr/>
      </dsp:nvSpPr>
      <dsp:spPr>
        <a:xfrm>
          <a:off x="3440235" y="1147197"/>
          <a:ext cx="2433991" cy="422428"/>
        </a:xfrm>
        <a:custGeom>
          <a:avLst/>
          <a:gdLst/>
          <a:ahLst/>
          <a:cxnLst/>
          <a:rect l="0" t="0" r="0" b="0"/>
          <a:pathLst>
            <a:path>
              <a:moveTo>
                <a:pt x="0" y="0"/>
              </a:moveTo>
              <a:lnTo>
                <a:pt x="0" y="211214"/>
              </a:lnTo>
              <a:lnTo>
                <a:pt x="2433991" y="211214"/>
              </a:lnTo>
              <a:lnTo>
                <a:pt x="2433991" y="422428"/>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70B6DD3-ECA9-433F-B2D3-AD6BBAE1E3ED}">
      <dsp:nvSpPr>
        <dsp:cNvPr id="0" name=""/>
        <dsp:cNvSpPr/>
      </dsp:nvSpPr>
      <dsp:spPr>
        <a:xfrm>
          <a:off x="3394515" y="1147197"/>
          <a:ext cx="91440" cy="422428"/>
        </a:xfrm>
        <a:custGeom>
          <a:avLst/>
          <a:gdLst/>
          <a:ahLst/>
          <a:cxnLst/>
          <a:rect l="0" t="0" r="0" b="0"/>
          <a:pathLst>
            <a:path>
              <a:moveTo>
                <a:pt x="45720" y="0"/>
              </a:moveTo>
              <a:lnTo>
                <a:pt x="45720" y="422428"/>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87AB4DD-0219-4653-8D4D-6A57D89D2CB5}">
      <dsp:nvSpPr>
        <dsp:cNvPr id="0" name=""/>
        <dsp:cNvSpPr/>
      </dsp:nvSpPr>
      <dsp:spPr>
        <a:xfrm>
          <a:off x="1006243" y="1147197"/>
          <a:ext cx="2433991" cy="422428"/>
        </a:xfrm>
        <a:custGeom>
          <a:avLst/>
          <a:gdLst/>
          <a:ahLst/>
          <a:cxnLst/>
          <a:rect l="0" t="0" r="0" b="0"/>
          <a:pathLst>
            <a:path>
              <a:moveTo>
                <a:pt x="2433991" y="0"/>
              </a:moveTo>
              <a:lnTo>
                <a:pt x="2433991" y="211214"/>
              </a:lnTo>
              <a:lnTo>
                <a:pt x="0" y="211214"/>
              </a:lnTo>
              <a:lnTo>
                <a:pt x="0" y="422428"/>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3801868-9D63-45AC-B91A-1196D1FC6AD0}">
      <dsp:nvSpPr>
        <dsp:cNvPr id="0" name=""/>
        <dsp:cNvSpPr/>
      </dsp:nvSpPr>
      <dsp:spPr>
        <a:xfrm>
          <a:off x="2434453" y="141415"/>
          <a:ext cx="2011563" cy="100578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IN" sz="4400" kern="1200" dirty="0"/>
            <a:t>Rx Side</a:t>
          </a:r>
        </a:p>
      </dsp:txBody>
      <dsp:txXfrm>
        <a:off x="2434453" y="141415"/>
        <a:ext cx="2011563" cy="1005781"/>
      </dsp:txXfrm>
    </dsp:sp>
    <dsp:sp modelId="{EC776060-E6AF-4ADC-9064-E4CA56EDC721}">
      <dsp:nvSpPr>
        <dsp:cNvPr id="0" name=""/>
        <dsp:cNvSpPr/>
      </dsp:nvSpPr>
      <dsp:spPr>
        <a:xfrm>
          <a:off x="461" y="1569625"/>
          <a:ext cx="2011563" cy="100578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Photo</a:t>
          </a:r>
        </a:p>
        <a:p>
          <a:pPr marL="0" lvl="0" indent="0" algn="ctr" defTabSz="1244600">
            <a:lnSpc>
              <a:spcPct val="90000"/>
            </a:lnSpc>
            <a:spcBef>
              <a:spcPct val="0"/>
            </a:spcBef>
            <a:spcAft>
              <a:spcPct val="35000"/>
            </a:spcAft>
            <a:buNone/>
          </a:pPr>
          <a:r>
            <a:rPr lang="en-IN" sz="2800" kern="1200" dirty="0"/>
            <a:t>Transistor</a:t>
          </a:r>
        </a:p>
      </dsp:txBody>
      <dsp:txXfrm>
        <a:off x="461" y="1569625"/>
        <a:ext cx="2011563" cy="1005781"/>
      </dsp:txXfrm>
    </dsp:sp>
    <dsp:sp modelId="{6B7D89E2-1668-44A9-A080-C838E9C68373}">
      <dsp:nvSpPr>
        <dsp:cNvPr id="0" name=""/>
        <dsp:cNvSpPr/>
      </dsp:nvSpPr>
      <dsp:spPr>
        <a:xfrm>
          <a:off x="2434453" y="1569625"/>
          <a:ext cx="2011563" cy="100578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IN" sz="3400" kern="1200" dirty="0"/>
            <a:t>GSM module</a:t>
          </a:r>
        </a:p>
      </dsp:txBody>
      <dsp:txXfrm>
        <a:off x="2434453" y="1569625"/>
        <a:ext cx="2011563" cy="1005781"/>
      </dsp:txXfrm>
    </dsp:sp>
    <dsp:sp modelId="{B273B2E6-9B25-488F-A9B9-26F4D65E10CC}">
      <dsp:nvSpPr>
        <dsp:cNvPr id="0" name=""/>
        <dsp:cNvSpPr/>
      </dsp:nvSpPr>
      <dsp:spPr>
        <a:xfrm>
          <a:off x="4868444" y="1569625"/>
          <a:ext cx="2011563" cy="100578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Potentiometer </a:t>
          </a:r>
        </a:p>
      </dsp:txBody>
      <dsp:txXfrm>
        <a:off x="4868444" y="1569625"/>
        <a:ext cx="2011563" cy="100578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6EB5-4385-A7BB-78C5-3F79D4C294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BAB3A4-ED35-185D-48B5-2EA00ABD59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A7F862-1043-B15C-FA7E-D9DBE1144718}"/>
              </a:ext>
            </a:extLst>
          </p:cNvPr>
          <p:cNvSpPr>
            <a:spLocks noGrp="1"/>
          </p:cNvSpPr>
          <p:nvPr>
            <p:ph type="dt" sz="half" idx="10"/>
          </p:nvPr>
        </p:nvSpPr>
        <p:spPr/>
        <p:txBody>
          <a:bodyPr/>
          <a:lstStyle/>
          <a:p>
            <a:fld id="{9BBEAD78-88D3-41F5-87EC-C812FB5C97AF}" type="datetimeFigureOut">
              <a:rPr lang="en-IN" smtClean="0"/>
              <a:t>10-01-2023</a:t>
            </a:fld>
            <a:endParaRPr lang="en-IN"/>
          </a:p>
        </p:txBody>
      </p:sp>
      <p:sp>
        <p:nvSpPr>
          <p:cNvPr id="5" name="Footer Placeholder 4">
            <a:extLst>
              <a:ext uri="{FF2B5EF4-FFF2-40B4-BE49-F238E27FC236}">
                <a16:creationId xmlns:a16="http://schemas.microsoft.com/office/drawing/2014/main" id="{1DD37F1E-A5CC-567A-CDAA-E3F5CF99BA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C97CD4-4CF2-2762-6461-F5E6860F08AB}"/>
              </a:ext>
            </a:extLst>
          </p:cNvPr>
          <p:cNvSpPr>
            <a:spLocks noGrp="1"/>
          </p:cNvSpPr>
          <p:nvPr>
            <p:ph type="sldNum" sz="quarter" idx="12"/>
          </p:nvPr>
        </p:nvSpPr>
        <p:spPr/>
        <p:txBody>
          <a:bodyPr/>
          <a:lstStyle/>
          <a:p>
            <a:fld id="{1DBA3432-A046-4962-A9EC-B1E89B3C6930}" type="slidenum">
              <a:rPr lang="en-IN" smtClean="0"/>
              <a:t>‹#›</a:t>
            </a:fld>
            <a:endParaRPr lang="en-IN"/>
          </a:p>
        </p:txBody>
      </p:sp>
    </p:spTree>
    <p:extLst>
      <p:ext uri="{BB962C8B-B14F-4D97-AF65-F5344CB8AC3E}">
        <p14:creationId xmlns:p14="http://schemas.microsoft.com/office/powerpoint/2010/main" val="401071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9AEC-2CC0-E880-6E54-98CA286DC0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AE384A-BC19-B1FE-2129-491B3C6BEA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F28C3A-2694-57B1-BA15-46B16F2D4B5A}"/>
              </a:ext>
            </a:extLst>
          </p:cNvPr>
          <p:cNvSpPr>
            <a:spLocks noGrp="1"/>
          </p:cNvSpPr>
          <p:nvPr>
            <p:ph type="dt" sz="half" idx="10"/>
          </p:nvPr>
        </p:nvSpPr>
        <p:spPr/>
        <p:txBody>
          <a:bodyPr/>
          <a:lstStyle/>
          <a:p>
            <a:fld id="{9BBEAD78-88D3-41F5-87EC-C812FB5C97AF}" type="datetimeFigureOut">
              <a:rPr lang="en-IN" smtClean="0"/>
              <a:t>10-01-2023</a:t>
            </a:fld>
            <a:endParaRPr lang="en-IN"/>
          </a:p>
        </p:txBody>
      </p:sp>
      <p:sp>
        <p:nvSpPr>
          <p:cNvPr id="5" name="Footer Placeholder 4">
            <a:extLst>
              <a:ext uri="{FF2B5EF4-FFF2-40B4-BE49-F238E27FC236}">
                <a16:creationId xmlns:a16="http://schemas.microsoft.com/office/drawing/2014/main" id="{FE9D4958-DE2E-8610-C3EF-8A2021C2B3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20D083-8B3C-4061-12FF-C17FB1CE29AE}"/>
              </a:ext>
            </a:extLst>
          </p:cNvPr>
          <p:cNvSpPr>
            <a:spLocks noGrp="1"/>
          </p:cNvSpPr>
          <p:nvPr>
            <p:ph type="sldNum" sz="quarter" idx="12"/>
          </p:nvPr>
        </p:nvSpPr>
        <p:spPr/>
        <p:txBody>
          <a:bodyPr/>
          <a:lstStyle/>
          <a:p>
            <a:fld id="{1DBA3432-A046-4962-A9EC-B1E89B3C6930}" type="slidenum">
              <a:rPr lang="en-IN" smtClean="0"/>
              <a:t>‹#›</a:t>
            </a:fld>
            <a:endParaRPr lang="en-IN"/>
          </a:p>
        </p:txBody>
      </p:sp>
    </p:spTree>
    <p:extLst>
      <p:ext uri="{BB962C8B-B14F-4D97-AF65-F5344CB8AC3E}">
        <p14:creationId xmlns:p14="http://schemas.microsoft.com/office/powerpoint/2010/main" val="3645268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FAA6E0-7176-706A-404C-889F46C40F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84AF95-10F4-D4B8-7316-1402A5D73F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931D69-05F0-D666-1A26-3231B3CE495A}"/>
              </a:ext>
            </a:extLst>
          </p:cNvPr>
          <p:cNvSpPr>
            <a:spLocks noGrp="1"/>
          </p:cNvSpPr>
          <p:nvPr>
            <p:ph type="dt" sz="half" idx="10"/>
          </p:nvPr>
        </p:nvSpPr>
        <p:spPr/>
        <p:txBody>
          <a:bodyPr/>
          <a:lstStyle/>
          <a:p>
            <a:fld id="{9BBEAD78-88D3-41F5-87EC-C812FB5C97AF}" type="datetimeFigureOut">
              <a:rPr lang="en-IN" smtClean="0"/>
              <a:t>10-01-2023</a:t>
            </a:fld>
            <a:endParaRPr lang="en-IN"/>
          </a:p>
        </p:txBody>
      </p:sp>
      <p:sp>
        <p:nvSpPr>
          <p:cNvPr id="5" name="Footer Placeholder 4">
            <a:extLst>
              <a:ext uri="{FF2B5EF4-FFF2-40B4-BE49-F238E27FC236}">
                <a16:creationId xmlns:a16="http://schemas.microsoft.com/office/drawing/2014/main" id="{54285CB7-61E1-7EB3-7D6C-9D26397932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9BE814-B8BB-7675-B609-F6525AE67E59}"/>
              </a:ext>
            </a:extLst>
          </p:cNvPr>
          <p:cNvSpPr>
            <a:spLocks noGrp="1"/>
          </p:cNvSpPr>
          <p:nvPr>
            <p:ph type="sldNum" sz="quarter" idx="12"/>
          </p:nvPr>
        </p:nvSpPr>
        <p:spPr/>
        <p:txBody>
          <a:bodyPr/>
          <a:lstStyle/>
          <a:p>
            <a:fld id="{1DBA3432-A046-4962-A9EC-B1E89B3C6930}" type="slidenum">
              <a:rPr lang="en-IN" smtClean="0"/>
              <a:t>‹#›</a:t>
            </a:fld>
            <a:endParaRPr lang="en-IN"/>
          </a:p>
        </p:txBody>
      </p:sp>
    </p:spTree>
    <p:extLst>
      <p:ext uri="{BB962C8B-B14F-4D97-AF65-F5344CB8AC3E}">
        <p14:creationId xmlns:p14="http://schemas.microsoft.com/office/powerpoint/2010/main" val="3197740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E5F0-3686-DB01-B460-744DC885D6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D58759-679A-90E0-1C33-E155288A64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695AC6-5ABF-83B5-B0C4-561CD8569189}"/>
              </a:ext>
            </a:extLst>
          </p:cNvPr>
          <p:cNvSpPr>
            <a:spLocks noGrp="1"/>
          </p:cNvSpPr>
          <p:nvPr>
            <p:ph type="dt" sz="half" idx="10"/>
          </p:nvPr>
        </p:nvSpPr>
        <p:spPr/>
        <p:txBody>
          <a:bodyPr/>
          <a:lstStyle/>
          <a:p>
            <a:fld id="{9BBEAD78-88D3-41F5-87EC-C812FB5C97AF}" type="datetimeFigureOut">
              <a:rPr lang="en-IN" smtClean="0"/>
              <a:t>10-01-2023</a:t>
            </a:fld>
            <a:endParaRPr lang="en-IN"/>
          </a:p>
        </p:txBody>
      </p:sp>
      <p:sp>
        <p:nvSpPr>
          <p:cNvPr id="5" name="Footer Placeholder 4">
            <a:extLst>
              <a:ext uri="{FF2B5EF4-FFF2-40B4-BE49-F238E27FC236}">
                <a16:creationId xmlns:a16="http://schemas.microsoft.com/office/drawing/2014/main" id="{16ED5168-E262-26C2-50FF-1FC65CFF7D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0849E3-0983-5FB8-922A-9272B3923595}"/>
              </a:ext>
            </a:extLst>
          </p:cNvPr>
          <p:cNvSpPr>
            <a:spLocks noGrp="1"/>
          </p:cNvSpPr>
          <p:nvPr>
            <p:ph type="sldNum" sz="quarter" idx="12"/>
          </p:nvPr>
        </p:nvSpPr>
        <p:spPr/>
        <p:txBody>
          <a:bodyPr/>
          <a:lstStyle/>
          <a:p>
            <a:fld id="{1DBA3432-A046-4962-A9EC-B1E89B3C6930}" type="slidenum">
              <a:rPr lang="en-IN" smtClean="0"/>
              <a:t>‹#›</a:t>
            </a:fld>
            <a:endParaRPr lang="en-IN"/>
          </a:p>
        </p:txBody>
      </p:sp>
    </p:spTree>
    <p:extLst>
      <p:ext uri="{BB962C8B-B14F-4D97-AF65-F5344CB8AC3E}">
        <p14:creationId xmlns:p14="http://schemas.microsoft.com/office/powerpoint/2010/main" val="2622206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591E2-4D03-59D1-B8D7-961F833B0B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62384A-7E2C-5B04-233F-FD443D1F23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F2D31D-6E7C-5BB4-CA58-06563FC7DFD5}"/>
              </a:ext>
            </a:extLst>
          </p:cNvPr>
          <p:cNvSpPr>
            <a:spLocks noGrp="1"/>
          </p:cNvSpPr>
          <p:nvPr>
            <p:ph type="dt" sz="half" idx="10"/>
          </p:nvPr>
        </p:nvSpPr>
        <p:spPr/>
        <p:txBody>
          <a:bodyPr/>
          <a:lstStyle/>
          <a:p>
            <a:fld id="{9BBEAD78-88D3-41F5-87EC-C812FB5C97AF}" type="datetimeFigureOut">
              <a:rPr lang="en-IN" smtClean="0"/>
              <a:t>10-01-2023</a:t>
            </a:fld>
            <a:endParaRPr lang="en-IN"/>
          </a:p>
        </p:txBody>
      </p:sp>
      <p:sp>
        <p:nvSpPr>
          <p:cNvPr id="5" name="Footer Placeholder 4">
            <a:extLst>
              <a:ext uri="{FF2B5EF4-FFF2-40B4-BE49-F238E27FC236}">
                <a16:creationId xmlns:a16="http://schemas.microsoft.com/office/drawing/2014/main" id="{408AAA18-4261-CDCE-2208-465CAF07D3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415349-0E08-D446-215E-A32218BCB2A0}"/>
              </a:ext>
            </a:extLst>
          </p:cNvPr>
          <p:cNvSpPr>
            <a:spLocks noGrp="1"/>
          </p:cNvSpPr>
          <p:nvPr>
            <p:ph type="sldNum" sz="quarter" idx="12"/>
          </p:nvPr>
        </p:nvSpPr>
        <p:spPr/>
        <p:txBody>
          <a:bodyPr/>
          <a:lstStyle/>
          <a:p>
            <a:fld id="{1DBA3432-A046-4962-A9EC-B1E89B3C6930}" type="slidenum">
              <a:rPr lang="en-IN" smtClean="0"/>
              <a:t>‹#›</a:t>
            </a:fld>
            <a:endParaRPr lang="en-IN"/>
          </a:p>
        </p:txBody>
      </p:sp>
    </p:spTree>
    <p:extLst>
      <p:ext uri="{BB962C8B-B14F-4D97-AF65-F5344CB8AC3E}">
        <p14:creationId xmlns:p14="http://schemas.microsoft.com/office/powerpoint/2010/main" val="14893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234D-1512-8B39-6794-5B3DC5663E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74BD86-43C9-1A32-BC09-BDB770D911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49FBD9-82BB-D360-3F5B-9C1E92B5DA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46D35A-CD8C-18F2-5E44-47AF3E07374C}"/>
              </a:ext>
            </a:extLst>
          </p:cNvPr>
          <p:cNvSpPr>
            <a:spLocks noGrp="1"/>
          </p:cNvSpPr>
          <p:nvPr>
            <p:ph type="dt" sz="half" idx="10"/>
          </p:nvPr>
        </p:nvSpPr>
        <p:spPr/>
        <p:txBody>
          <a:bodyPr/>
          <a:lstStyle/>
          <a:p>
            <a:fld id="{9BBEAD78-88D3-41F5-87EC-C812FB5C97AF}" type="datetimeFigureOut">
              <a:rPr lang="en-IN" smtClean="0"/>
              <a:t>10-01-2023</a:t>
            </a:fld>
            <a:endParaRPr lang="en-IN"/>
          </a:p>
        </p:txBody>
      </p:sp>
      <p:sp>
        <p:nvSpPr>
          <p:cNvPr id="6" name="Footer Placeholder 5">
            <a:extLst>
              <a:ext uri="{FF2B5EF4-FFF2-40B4-BE49-F238E27FC236}">
                <a16:creationId xmlns:a16="http://schemas.microsoft.com/office/drawing/2014/main" id="{8D8AA2C2-09C4-B7A2-117C-291A2DD79E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E853E5-9677-00AE-34E3-C2CAC544C81A}"/>
              </a:ext>
            </a:extLst>
          </p:cNvPr>
          <p:cNvSpPr>
            <a:spLocks noGrp="1"/>
          </p:cNvSpPr>
          <p:nvPr>
            <p:ph type="sldNum" sz="quarter" idx="12"/>
          </p:nvPr>
        </p:nvSpPr>
        <p:spPr/>
        <p:txBody>
          <a:bodyPr/>
          <a:lstStyle/>
          <a:p>
            <a:fld id="{1DBA3432-A046-4962-A9EC-B1E89B3C6930}" type="slidenum">
              <a:rPr lang="en-IN" smtClean="0"/>
              <a:t>‹#›</a:t>
            </a:fld>
            <a:endParaRPr lang="en-IN"/>
          </a:p>
        </p:txBody>
      </p:sp>
    </p:spTree>
    <p:extLst>
      <p:ext uri="{BB962C8B-B14F-4D97-AF65-F5344CB8AC3E}">
        <p14:creationId xmlns:p14="http://schemas.microsoft.com/office/powerpoint/2010/main" val="49740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E1C9-B10F-FAE0-3F0D-F95F77B18A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CAAEDD-673C-A171-FEE2-229CB91433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212266-2E39-784C-A163-E6AABC022A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29A706-2ACD-072A-B46E-E735DFBF5D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B0D4D-4EC2-6642-D451-8D5C437927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93CD85-E50B-417B-5162-E755810D733E}"/>
              </a:ext>
            </a:extLst>
          </p:cNvPr>
          <p:cNvSpPr>
            <a:spLocks noGrp="1"/>
          </p:cNvSpPr>
          <p:nvPr>
            <p:ph type="dt" sz="half" idx="10"/>
          </p:nvPr>
        </p:nvSpPr>
        <p:spPr/>
        <p:txBody>
          <a:bodyPr/>
          <a:lstStyle/>
          <a:p>
            <a:fld id="{9BBEAD78-88D3-41F5-87EC-C812FB5C97AF}" type="datetimeFigureOut">
              <a:rPr lang="en-IN" smtClean="0"/>
              <a:t>10-01-2023</a:t>
            </a:fld>
            <a:endParaRPr lang="en-IN"/>
          </a:p>
        </p:txBody>
      </p:sp>
      <p:sp>
        <p:nvSpPr>
          <p:cNvPr id="8" name="Footer Placeholder 7">
            <a:extLst>
              <a:ext uri="{FF2B5EF4-FFF2-40B4-BE49-F238E27FC236}">
                <a16:creationId xmlns:a16="http://schemas.microsoft.com/office/drawing/2014/main" id="{4F097E42-E7B9-DC20-86D9-FB5E4A4CA8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4C3699-F741-91A1-AEA8-30E14EB3091F}"/>
              </a:ext>
            </a:extLst>
          </p:cNvPr>
          <p:cNvSpPr>
            <a:spLocks noGrp="1"/>
          </p:cNvSpPr>
          <p:nvPr>
            <p:ph type="sldNum" sz="quarter" idx="12"/>
          </p:nvPr>
        </p:nvSpPr>
        <p:spPr/>
        <p:txBody>
          <a:bodyPr/>
          <a:lstStyle/>
          <a:p>
            <a:fld id="{1DBA3432-A046-4962-A9EC-B1E89B3C6930}" type="slidenum">
              <a:rPr lang="en-IN" smtClean="0"/>
              <a:t>‹#›</a:t>
            </a:fld>
            <a:endParaRPr lang="en-IN"/>
          </a:p>
        </p:txBody>
      </p:sp>
    </p:spTree>
    <p:extLst>
      <p:ext uri="{BB962C8B-B14F-4D97-AF65-F5344CB8AC3E}">
        <p14:creationId xmlns:p14="http://schemas.microsoft.com/office/powerpoint/2010/main" val="166340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7C6B-9A4E-3992-E115-A3EF1415D8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6748FA-7BE5-9299-C77F-F46688068CD7}"/>
              </a:ext>
            </a:extLst>
          </p:cNvPr>
          <p:cNvSpPr>
            <a:spLocks noGrp="1"/>
          </p:cNvSpPr>
          <p:nvPr>
            <p:ph type="dt" sz="half" idx="10"/>
          </p:nvPr>
        </p:nvSpPr>
        <p:spPr/>
        <p:txBody>
          <a:bodyPr/>
          <a:lstStyle/>
          <a:p>
            <a:fld id="{9BBEAD78-88D3-41F5-87EC-C812FB5C97AF}" type="datetimeFigureOut">
              <a:rPr lang="en-IN" smtClean="0"/>
              <a:t>10-01-2023</a:t>
            </a:fld>
            <a:endParaRPr lang="en-IN"/>
          </a:p>
        </p:txBody>
      </p:sp>
      <p:sp>
        <p:nvSpPr>
          <p:cNvPr id="4" name="Footer Placeholder 3">
            <a:extLst>
              <a:ext uri="{FF2B5EF4-FFF2-40B4-BE49-F238E27FC236}">
                <a16:creationId xmlns:a16="http://schemas.microsoft.com/office/drawing/2014/main" id="{D27ECBAA-649B-FDBA-5815-989373FCDE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5CDAA4-78EE-FB11-F741-150B645F87C6}"/>
              </a:ext>
            </a:extLst>
          </p:cNvPr>
          <p:cNvSpPr>
            <a:spLocks noGrp="1"/>
          </p:cNvSpPr>
          <p:nvPr>
            <p:ph type="sldNum" sz="quarter" idx="12"/>
          </p:nvPr>
        </p:nvSpPr>
        <p:spPr/>
        <p:txBody>
          <a:bodyPr/>
          <a:lstStyle/>
          <a:p>
            <a:fld id="{1DBA3432-A046-4962-A9EC-B1E89B3C6930}" type="slidenum">
              <a:rPr lang="en-IN" smtClean="0"/>
              <a:t>‹#›</a:t>
            </a:fld>
            <a:endParaRPr lang="en-IN"/>
          </a:p>
        </p:txBody>
      </p:sp>
    </p:spTree>
    <p:extLst>
      <p:ext uri="{BB962C8B-B14F-4D97-AF65-F5344CB8AC3E}">
        <p14:creationId xmlns:p14="http://schemas.microsoft.com/office/powerpoint/2010/main" val="286027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821F66-DC07-DE15-65AF-DBB6FDE5D927}"/>
              </a:ext>
            </a:extLst>
          </p:cNvPr>
          <p:cNvSpPr>
            <a:spLocks noGrp="1"/>
          </p:cNvSpPr>
          <p:nvPr>
            <p:ph type="dt" sz="half" idx="10"/>
          </p:nvPr>
        </p:nvSpPr>
        <p:spPr/>
        <p:txBody>
          <a:bodyPr/>
          <a:lstStyle/>
          <a:p>
            <a:fld id="{9BBEAD78-88D3-41F5-87EC-C812FB5C97AF}" type="datetimeFigureOut">
              <a:rPr lang="en-IN" smtClean="0"/>
              <a:t>10-01-2023</a:t>
            </a:fld>
            <a:endParaRPr lang="en-IN"/>
          </a:p>
        </p:txBody>
      </p:sp>
      <p:sp>
        <p:nvSpPr>
          <p:cNvPr id="3" name="Footer Placeholder 2">
            <a:extLst>
              <a:ext uri="{FF2B5EF4-FFF2-40B4-BE49-F238E27FC236}">
                <a16:creationId xmlns:a16="http://schemas.microsoft.com/office/drawing/2014/main" id="{06EC52D3-9D39-8F84-C454-3DCFBC02CA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B3CA4E-7BB8-010D-02B9-906962ECA9D5}"/>
              </a:ext>
            </a:extLst>
          </p:cNvPr>
          <p:cNvSpPr>
            <a:spLocks noGrp="1"/>
          </p:cNvSpPr>
          <p:nvPr>
            <p:ph type="sldNum" sz="quarter" idx="12"/>
          </p:nvPr>
        </p:nvSpPr>
        <p:spPr/>
        <p:txBody>
          <a:bodyPr/>
          <a:lstStyle/>
          <a:p>
            <a:fld id="{1DBA3432-A046-4962-A9EC-B1E89B3C6930}" type="slidenum">
              <a:rPr lang="en-IN" smtClean="0"/>
              <a:t>‹#›</a:t>
            </a:fld>
            <a:endParaRPr lang="en-IN"/>
          </a:p>
        </p:txBody>
      </p:sp>
    </p:spTree>
    <p:extLst>
      <p:ext uri="{BB962C8B-B14F-4D97-AF65-F5344CB8AC3E}">
        <p14:creationId xmlns:p14="http://schemas.microsoft.com/office/powerpoint/2010/main" val="3282524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EC8C-24D2-8BE9-9074-D4111D3F6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BB5E38-83AC-B6DE-5DB0-0C871FAA04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B884EE-CDE1-381C-FFC3-570FA1170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2CA0D-5228-F206-7AC4-EC341241ECB7}"/>
              </a:ext>
            </a:extLst>
          </p:cNvPr>
          <p:cNvSpPr>
            <a:spLocks noGrp="1"/>
          </p:cNvSpPr>
          <p:nvPr>
            <p:ph type="dt" sz="half" idx="10"/>
          </p:nvPr>
        </p:nvSpPr>
        <p:spPr/>
        <p:txBody>
          <a:bodyPr/>
          <a:lstStyle/>
          <a:p>
            <a:fld id="{9BBEAD78-88D3-41F5-87EC-C812FB5C97AF}" type="datetimeFigureOut">
              <a:rPr lang="en-IN" smtClean="0"/>
              <a:t>10-01-2023</a:t>
            </a:fld>
            <a:endParaRPr lang="en-IN"/>
          </a:p>
        </p:txBody>
      </p:sp>
      <p:sp>
        <p:nvSpPr>
          <p:cNvPr id="6" name="Footer Placeholder 5">
            <a:extLst>
              <a:ext uri="{FF2B5EF4-FFF2-40B4-BE49-F238E27FC236}">
                <a16:creationId xmlns:a16="http://schemas.microsoft.com/office/drawing/2014/main" id="{50ABE8ED-C734-32C4-8A83-CD9429FDB9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75FBA7-B97A-FB20-B41C-160625F93BD8}"/>
              </a:ext>
            </a:extLst>
          </p:cNvPr>
          <p:cNvSpPr>
            <a:spLocks noGrp="1"/>
          </p:cNvSpPr>
          <p:nvPr>
            <p:ph type="sldNum" sz="quarter" idx="12"/>
          </p:nvPr>
        </p:nvSpPr>
        <p:spPr/>
        <p:txBody>
          <a:bodyPr/>
          <a:lstStyle/>
          <a:p>
            <a:fld id="{1DBA3432-A046-4962-A9EC-B1E89B3C6930}" type="slidenum">
              <a:rPr lang="en-IN" smtClean="0"/>
              <a:t>‹#›</a:t>
            </a:fld>
            <a:endParaRPr lang="en-IN"/>
          </a:p>
        </p:txBody>
      </p:sp>
    </p:spTree>
    <p:extLst>
      <p:ext uri="{BB962C8B-B14F-4D97-AF65-F5344CB8AC3E}">
        <p14:creationId xmlns:p14="http://schemas.microsoft.com/office/powerpoint/2010/main" val="248779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68F9-E2C1-2EE3-4399-7B2063AED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131DD4-871E-94FF-9F04-7AD78AE11E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1588C7-B002-B523-CE9D-3C2FB080A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FE6F3-683E-C55F-F5CA-4488C89CD09C}"/>
              </a:ext>
            </a:extLst>
          </p:cNvPr>
          <p:cNvSpPr>
            <a:spLocks noGrp="1"/>
          </p:cNvSpPr>
          <p:nvPr>
            <p:ph type="dt" sz="half" idx="10"/>
          </p:nvPr>
        </p:nvSpPr>
        <p:spPr/>
        <p:txBody>
          <a:bodyPr/>
          <a:lstStyle/>
          <a:p>
            <a:fld id="{9BBEAD78-88D3-41F5-87EC-C812FB5C97AF}" type="datetimeFigureOut">
              <a:rPr lang="en-IN" smtClean="0"/>
              <a:t>10-01-2023</a:t>
            </a:fld>
            <a:endParaRPr lang="en-IN"/>
          </a:p>
        </p:txBody>
      </p:sp>
      <p:sp>
        <p:nvSpPr>
          <p:cNvPr id="6" name="Footer Placeholder 5">
            <a:extLst>
              <a:ext uri="{FF2B5EF4-FFF2-40B4-BE49-F238E27FC236}">
                <a16:creationId xmlns:a16="http://schemas.microsoft.com/office/drawing/2014/main" id="{2C2CE1E4-FB68-222E-4E72-B92BD89A4B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2C8B3D-E74A-A399-11AC-84B0BEDD5EC1}"/>
              </a:ext>
            </a:extLst>
          </p:cNvPr>
          <p:cNvSpPr>
            <a:spLocks noGrp="1"/>
          </p:cNvSpPr>
          <p:nvPr>
            <p:ph type="sldNum" sz="quarter" idx="12"/>
          </p:nvPr>
        </p:nvSpPr>
        <p:spPr/>
        <p:txBody>
          <a:bodyPr/>
          <a:lstStyle/>
          <a:p>
            <a:fld id="{1DBA3432-A046-4962-A9EC-B1E89B3C6930}" type="slidenum">
              <a:rPr lang="en-IN" smtClean="0"/>
              <a:t>‹#›</a:t>
            </a:fld>
            <a:endParaRPr lang="en-IN"/>
          </a:p>
        </p:txBody>
      </p:sp>
    </p:spTree>
    <p:extLst>
      <p:ext uri="{BB962C8B-B14F-4D97-AF65-F5344CB8AC3E}">
        <p14:creationId xmlns:p14="http://schemas.microsoft.com/office/powerpoint/2010/main" val="707214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0B2D3A-F2F9-414B-ABFE-95ED3C562A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717A4D-E3B7-8A57-6903-0F38A68897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A04331-641D-02B5-C4F7-236C582FEC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EAD78-88D3-41F5-87EC-C812FB5C97AF}" type="datetimeFigureOut">
              <a:rPr lang="en-IN" smtClean="0"/>
              <a:t>10-01-2023</a:t>
            </a:fld>
            <a:endParaRPr lang="en-IN"/>
          </a:p>
        </p:txBody>
      </p:sp>
      <p:sp>
        <p:nvSpPr>
          <p:cNvPr id="5" name="Footer Placeholder 4">
            <a:extLst>
              <a:ext uri="{FF2B5EF4-FFF2-40B4-BE49-F238E27FC236}">
                <a16:creationId xmlns:a16="http://schemas.microsoft.com/office/drawing/2014/main" id="{0C36D801-0584-C19D-E7DA-1952036531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7D1569-883F-4529-2904-CE3C264DD3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A3432-A046-4962-A9EC-B1E89B3C6930}" type="slidenum">
              <a:rPr lang="en-IN" smtClean="0"/>
              <a:t>‹#›</a:t>
            </a:fld>
            <a:endParaRPr lang="en-IN"/>
          </a:p>
        </p:txBody>
      </p:sp>
    </p:spTree>
    <p:extLst>
      <p:ext uri="{BB962C8B-B14F-4D97-AF65-F5344CB8AC3E}">
        <p14:creationId xmlns:p14="http://schemas.microsoft.com/office/powerpoint/2010/main" val="43941159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FF73BA-CB3F-85D8-F953-9F34D8EBF407}"/>
              </a:ext>
            </a:extLst>
          </p:cNvPr>
          <p:cNvSpPr txBox="1"/>
          <p:nvPr/>
        </p:nvSpPr>
        <p:spPr>
          <a:xfrm>
            <a:off x="2375755" y="219087"/>
            <a:ext cx="7440490" cy="76944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algn="ctr"/>
            <a:r>
              <a:rPr lang="en-US" sz="4400" b="1" dirty="0">
                <a:effectLst/>
                <a:latin typeface="Century" panose="02040604050505020304" pitchFamily="18" charset="0"/>
                <a:ea typeface="Calibri" panose="020F0502020204030204" pitchFamily="34" charset="0"/>
                <a:cs typeface="Calibri" panose="020F0502020204030204" pitchFamily="34" charset="0"/>
              </a:rPr>
              <a:t>ATM </a:t>
            </a:r>
            <a:r>
              <a:rPr lang="en-US" sz="4400" b="1" dirty="0">
                <a:latin typeface="Century" panose="02040604050505020304" pitchFamily="18" charset="0"/>
                <a:ea typeface="Calibri" panose="020F0502020204030204" pitchFamily="34" charset="0"/>
                <a:cs typeface="Calibri" panose="020F0502020204030204" pitchFamily="34" charset="0"/>
              </a:rPr>
              <a:t>t</a:t>
            </a:r>
            <a:r>
              <a:rPr lang="en-US" sz="4400" b="1" dirty="0">
                <a:effectLst/>
                <a:latin typeface="Century" panose="02040604050505020304" pitchFamily="18" charset="0"/>
                <a:ea typeface="Calibri" panose="020F0502020204030204" pitchFamily="34" charset="0"/>
                <a:cs typeface="Calibri" panose="020F0502020204030204" pitchFamily="34" charset="0"/>
              </a:rPr>
              <a:t>hreat a</a:t>
            </a:r>
            <a:r>
              <a:rPr lang="en-US" sz="4400" b="1" dirty="0">
                <a:latin typeface="Century" panose="02040604050505020304" pitchFamily="18" charset="0"/>
                <a:ea typeface="Calibri" panose="020F0502020204030204" pitchFamily="34" charset="0"/>
                <a:cs typeface="Calibri" panose="020F0502020204030204" pitchFamily="34" charset="0"/>
              </a:rPr>
              <a:t>lerting s</a:t>
            </a:r>
            <a:r>
              <a:rPr lang="en-US" sz="4400" b="1" dirty="0">
                <a:effectLst/>
                <a:latin typeface="Century" panose="02040604050505020304" pitchFamily="18" charset="0"/>
                <a:ea typeface="Calibri" panose="020F0502020204030204" pitchFamily="34" charset="0"/>
                <a:cs typeface="Calibri" panose="020F0502020204030204" pitchFamily="34" charset="0"/>
              </a:rPr>
              <a:t>ystem</a:t>
            </a:r>
            <a:endParaRPr lang="en-IN" sz="4400" b="1" dirty="0">
              <a:latin typeface="Century" panose="02040604050505020304" pitchFamily="18" charset="0"/>
            </a:endParaRPr>
          </a:p>
        </p:txBody>
      </p:sp>
      <p:graphicFrame>
        <p:nvGraphicFramePr>
          <p:cNvPr id="10" name="Table 10">
            <a:extLst>
              <a:ext uri="{FF2B5EF4-FFF2-40B4-BE49-F238E27FC236}">
                <a16:creationId xmlns:a16="http://schemas.microsoft.com/office/drawing/2014/main" id="{68536B3A-1A5C-0F76-F96C-B8D734CCB40A}"/>
              </a:ext>
            </a:extLst>
          </p:cNvPr>
          <p:cNvGraphicFramePr>
            <a:graphicFrameLocks noGrp="1"/>
          </p:cNvGraphicFramePr>
          <p:nvPr>
            <p:extLst>
              <p:ext uri="{D42A27DB-BD31-4B8C-83A1-F6EECF244321}">
                <p14:modId xmlns:p14="http://schemas.microsoft.com/office/powerpoint/2010/main" val="1350690146"/>
              </p:ext>
            </p:extLst>
          </p:nvPr>
        </p:nvGraphicFramePr>
        <p:xfrm>
          <a:off x="3023575" y="3180577"/>
          <a:ext cx="6144850" cy="3305936"/>
        </p:xfrm>
        <a:graphic>
          <a:graphicData uri="http://schemas.openxmlformats.org/drawingml/2006/table">
            <a:tbl>
              <a:tblPr>
                <a:tableStyleId>{5C22544A-7EE6-4342-B048-85BDC9FD1C3A}</a:tableStyleId>
              </a:tblPr>
              <a:tblGrid>
                <a:gridCol w="3072425">
                  <a:extLst>
                    <a:ext uri="{9D8B030D-6E8A-4147-A177-3AD203B41FA5}">
                      <a16:colId xmlns:a16="http://schemas.microsoft.com/office/drawing/2014/main" val="3304683002"/>
                    </a:ext>
                  </a:extLst>
                </a:gridCol>
                <a:gridCol w="3072425">
                  <a:extLst>
                    <a:ext uri="{9D8B030D-6E8A-4147-A177-3AD203B41FA5}">
                      <a16:colId xmlns:a16="http://schemas.microsoft.com/office/drawing/2014/main" val="3985207495"/>
                    </a:ext>
                  </a:extLst>
                </a:gridCol>
              </a:tblGrid>
              <a:tr h="826484">
                <a:tc>
                  <a:txBody>
                    <a:bodyPr/>
                    <a:lstStyle/>
                    <a:p>
                      <a:pPr algn="ctr"/>
                      <a:r>
                        <a:rPr lang="en-IN" sz="2400" dirty="0">
                          <a:latin typeface="Algerian" panose="04020705040A02060702" pitchFamily="82" charset="0"/>
                        </a:rPr>
                        <a:t>MOHAN V</a:t>
                      </a:r>
                    </a:p>
                  </a:txBody>
                  <a:tcPr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a:r>
                        <a:rPr lang="en-IN" sz="2400" dirty="0">
                          <a:latin typeface="Algerian" panose="04020705040A02060702" pitchFamily="82" charset="0"/>
                        </a:rPr>
                        <a:t>CB.EN.U4CCE20033</a:t>
                      </a:r>
                    </a:p>
                  </a:txBody>
                  <a:tcPr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3825850229"/>
                  </a:ext>
                </a:extLst>
              </a:tr>
              <a:tr h="826484">
                <a:tc>
                  <a:txBody>
                    <a:bodyPr/>
                    <a:lstStyle/>
                    <a:p>
                      <a:pPr algn="ctr"/>
                      <a:r>
                        <a:rPr lang="en-IN" sz="2400" dirty="0">
                          <a:latin typeface="Algerian" panose="04020705040A02060702" pitchFamily="82" charset="0"/>
                        </a:rPr>
                        <a:t>SOORYA S</a:t>
                      </a:r>
                    </a:p>
                  </a:txBody>
                  <a:tcPr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Algerian" panose="04020705040A02060702" pitchFamily="82" charset="0"/>
                        </a:rPr>
                        <a:t>CB.EN.U4CCE20059</a:t>
                      </a:r>
                    </a:p>
                  </a:txBody>
                  <a:tcPr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2851708013"/>
                  </a:ext>
                </a:extLst>
              </a:tr>
              <a:tr h="826484">
                <a:tc>
                  <a:txBody>
                    <a:bodyPr/>
                    <a:lstStyle/>
                    <a:p>
                      <a:pPr algn="ctr"/>
                      <a:r>
                        <a:rPr lang="en-IN" sz="2400" dirty="0">
                          <a:latin typeface="Algerian" panose="04020705040A02060702" pitchFamily="82" charset="0"/>
                        </a:rPr>
                        <a:t>TAUSHIQ B</a:t>
                      </a:r>
                    </a:p>
                  </a:txBody>
                  <a:tcPr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Algerian" panose="04020705040A02060702" pitchFamily="82" charset="0"/>
                        </a:rPr>
                        <a:t>CB.EN.U4CCE20064</a:t>
                      </a:r>
                    </a:p>
                  </a:txBody>
                  <a:tcPr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2876862293"/>
                  </a:ext>
                </a:extLst>
              </a:tr>
              <a:tr h="826484">
                <a:tc>
                  <a:txBody>
                    <a:bodyPr/>
                    <a:lstStyle/>
                    <a:p>
                      <a:pPr algn="ctr"/>
                      <a:r>
                        <a:rPr lang="en-IN" sz="2400" dirty="0">
                          <a:latin typeface="Algerian" panose="04020705040A02060702" pitchFamily="82" charset="0"/>
                        </a:rPr>
                        <a:t>VARUN S</a:t>
                      </a:r>
                    </a:p>
                  </a:txBody>
                  <a:tcPr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Algerian" panose="04020705040A02060702" pitchFamily="82" charset="0"/>
                        </a:rPr>
                        <a:t>CB.EN.U4CCE20069</a:t>
                      </a:r>
                    </a:p>
                  </a:txBody>
                  <a:tcPr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2176873251"/>
                  </a:ext>
                </a:extLst>
              </a:tr>
            </a:tbl>
          </a:graphicData>
        </a:graphic>
      </p:graphicFrame>
      <p:sp>
        <p:nvSpPr>
          <p:cNvPr id="11" name="TextBox 10">
            <a:extLst>
              <a:ext uri="{FF2B5EF4-FFF2-40B4-BE49-F238E27FC236}">
                <a16:creationId xmlns:a16="http://schemas.microsoft.com/office/drawing/2014/main" id="{66D2089A-6507-8E42-F416-CC77E3C2005C}"/>
              </a:ext>
            </a:extLst>
          </p:cNvPr>
          <p:cNvSpPr txBox="1"/>
          <p:nvPr/>
        </p:nvSpPr>
        <p:spPr>
          <a:xfrm>
            <a:off x="4961715" y="2475673"/>
            <a:ext cx="2268570" cy="58477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wrap="none" rtlCol="0">
            <a:spAutoFit/>
          </a:bodyPr>
          <a:lstStyle/>
          <a:p>
            <a:r>
              <a:rPr lang="en-IN" sz="3200" dirty="0">
                <a:solidFill>
                  <a:srgbClr val="00B050"/>
                </a:solidFill>
                <a:latin typeface="Bahnschrift" panose="020B0502040204020203" pitchFamily="34" charset="0"/>
              </a:rPr>
              <a:t>GROUP - 17</a:t>
            </a:r>
          </a:p>
        </p:txBody>
      </p:sp>
      <p:sp>
        <p:nvSpPr>
          <p:cNvPr id="3" name="TextBox 2">
            <a:extLst>
              <a:ext uri="{FF2B5EF4-FFF2-40B4-BE49-F238E27FC236}">
                <a16:creationId xmlns:a16="http://schemas.microsoft.com/office/drawing/2014/main" id="{89FA63B6-7EF4-A2BE-9145-584B34DB76E9}"/>
              </a:ext>
            </a:extLst>
          </p:cNvPr>
          <p:cNvSpPr txBox="1"/>
          <p:nvPr/>
        </p:nvSpPr>
        <p:spPr>
          <a:xfrm>
            <a:off x="1942092" y="1615437"/>
            <a:ext cx="8307815" cy="52322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algn="ctr"/>
            <a:r>
              <a:rPr lang="en-US" sz="2800" b="1" dirty="0">
                <a:latin typeface="Century" panose="02040604050505020304" pitchFamily="18" charset="0"/>
                <a:cs typeface="Calibri" panose="020F0502020204030204" pitchFamily="34" charset="0"/>
              </a:rPr>
              <a:t>19CCE381 IoT and Computing Lab Term Project</a:t>
            </a:r>
            <a:endParaRPr lang="en-IN" sz="2800" b="1" dirty="0">
              <a:latin typeface="Century" panose="02040604050505020304" pitchFamily="18" charset="0"/>
            </a:endParaRPr>
          </a:p>
        </p:txBody>
      </p:sp>
    </p:spTree>
    <p:extLst>
      <p:ext uri="{BB962C8B-B14F-4D97-AF65-F5344CB8AC3E}">
        <p14:creationId xmlns:p14="http://schemas.microsoft.com/office/powerpoint/2010/main" val="236467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12,939 Gsm Antenna Illustrations Illustrations &amp; Clip Art - iStock">
            <a:extLst>
              <a:ext uri="{FF2B5EF4-FFF2-40B4-BE49-F238E27FC236}">
                <a16:creationId xmlns:a16="http://schemas.microsoft.com/office/drawing/2014/main" id="{368C3B66-ADA3-EF5E-4A3A-AF13E68F5B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703" t="14890" r="18429" b="15383"/>
          <a:stretch/>
        </p:blipFill>
        <p:spPr bwMode="auto">
          <a:xfrm>
            <a:off x="1080204" y="265049"/>
            <a:ext cx="565205" cy="6075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2A04CE9-501C-4516-BD7A-AD61E4079944}"/>
              </a:ext>
            </a:extLst>
          </p:cNvPr>
          <p:cNvSpPr txBox="1"/>
          <p:nvPr/>
        </p:nvSpPr>
        <p:spPr>
          <a:xfrm>
            <a:off x="4991634" y="114385"/>
            <a:ext cx="1670711" cy="54136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lvl="0">
              <a:lnSpc>
                <a:spcPct val="115000"/>
              </a:lnSpc>
            </a:pPr>
            <a:r>
              <a:rPr lang="en-US" sz="2800" b="1" dirty="0">
                <a:latin typeface="Century" panose="02040604050505020304" pitchFamily="18" charset="0"/>
                <a:ea typeface="Calibri" panose="020F0502020204030204" pitchFamily="34" charset="0"/>
                <a:cs typeface="Calibri" panose="020F0502020204030204" pitchFamily="34" charset="0"/>
              </a:rPr>
              <a:t>Abstract</a:t>
            </a:r>
            <a:endParaRPr lang="en-IN" sz="2800" b="1"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99652E4-C1E9-CDDA-2265-1E10F2E5C9E6}"/>
              </a:ext>
            </a:extLst>
          </p:cNvPr>
          <p:cNvSpPr txBox="1"/>
          <p:nvPr/>
        </p:nvSpPr>
        <p:spPr>
          <a:xfrm flipH="1">
            <a:off x="2634127" y="1032257"/>
            <a:ext cx="9322245" cy="5632311"/>
          </a:xfrm>
          <a:prstGeom prst="rect">
            <a:avLst/>
          </a:prstGeom>
          <a:noFill/>
        </p:spPr>
        <p:txBody>
          <a:bodyPr wrap="square" rtlCol="0" anchor="ctr">
            <a:spAutoFit/>
          </a:bodyPr>
          <a:lstStyle/>
          <a:p>
            <a:pPr marL="285750" indent="-285750" algn="l">
              <a:buFont typeface="Arial" panose="020B0604020202020204" pitchFamily="34" charset="0"/>
              <a:buChar char="•"/>
            </a:pPr>
            <a:r>
              <a:rPr lang="en-US" sz="2400" b="0" i="0" dirty="0">
                <a:solidFill>
                  <a:srgbClr val="000000"/>
                </a:solidFill>
                <a:effectLst/>
                <a:latin typeface="ff2"/>
              </a:rPr>
              <a:t>The Idea of Designing and Implementation of ATM threat alerting project is born with the observation in our real life incidents happening around us. </a:t>
            </a:r>
          </a:p>
          <a:p>
            <a:pPr marL="285750" indent="-285750" algn="l">
              <a:buFont typeface="Arial" panose="020B0604020202020204" pitchFamily="34" charset="0"/>
              <a:buChar char="•"/>
            </a:pPr>
            <a:r>
              <a:rPr lang="en-US" sz="2400" b="0" i="0" dirty="0">
                <a:solidFill>
                  <a:srgbClr val="000000"/>
                </a:solidFill>
                <a:effectLst/>
                <a:latin typeface="ff2"/>
              </a:rPr>
              <a:t>This project deals with prevention of ATM theft from robbery.</a:t>
            </a:r>
          </a:p>
          <a:p>
            <a:pPr marL="285750" indent="-285750" algn="l">
              <a:buFont typeface="Arial" panose="020B0604020202020204" pitchFamily="34" charset="0"/>
              <a:buChar char="•"/>
            </a:pPr>
            <a:r>
              <a:rPr lang="en-US" sz="2400" dirty="0">
                <a:solidFill>
                  <a:srgbClr val="000000"/>
                </a:solidFill>
                <a:latin typeface="ff2"/>
              </a:rPr>
              <a:t>S</a:t>
            </a:r>
            <a:r>
              <a:rPr lang="en-US" sz="2400" b="0" i="0" dirty="0">
                <a:solidFill>
                  <a:srgbClr val="000000"/>
                </a:solidFill>
                <a:effectLst/>
                <a:latin typeface="ff2"/>
              </a:rPr>
              <a:t>o to overcome the drawback in the existing technology. When ever robbery occurs, the situation is analyzed and the emotion of the user and the thief are detected using the camera mounted in the ATM. </a:t>
            </a:r>
          </a:p>
          <a:p>
            <a:pPr marL="285750" indent="-285750" algn="l">
              <a:buFont typeface="Arial" panose="020B0604020202020204" pitchFamily="34" charset="0"/>
              <a:buChar char="•"/>
            </a:pPr>
            <a:r>
              <a:rPr lang="en-US" sz="2400" b="0" i="0" dirty="0">
                <a:solidFill>
                  <a:srgbClr val="000000"/>
                </a:solidFill>
                <a:effectLst/>
                <a:latin typeface="ff2"/>
              </a:rPr>
              <a:t>The alert message is sent to nearest police station. Pi-Camera used to capture the situation and send the message within time to the nearby police station and corresponding bank through the GSM. ATM is switched off which will prevent the thief to threaten the user to withdraw money.</a:t>
            </a:r>
          </a:p>
          <a:p>
            <a:pPr marL="285750" indent="-285750" algn="l">
              <a:buFont typeface="Arial" panose="020B0604020202020204" pitchFamily="34" charset="0"/>
              <a:buChar char="•"/>
            </a:pPr>
            <a:r>
              <a:rPr lang="en-US" sz="2400" b="0" i="0" dirty="0">
                <a:solidFill>
                  <a:srgbClr val="000000"/>
                </a:solidFill>
                <a:effectLst/>
                <a:latin typeface="ff2"/>
              </a:rPr>
              <a:t>This will prevent the robbery and the person involving in robbery can be easily caught.</a:t>
            </a:r>
            <a:r>
              <a:rPr lang="en-US" sz="2400" dirty="0">
                <a:effectLst/>
                <a:latin typeface="Abadi" panose="020B0604020104020204" pitchFamily="34" charset="0"/>
                <a:ea typeface="Calibri" panose="020F0502020204030204" pitchFamily="34" charset="0"/>
                <a:cs typeface="Calibri" panose="020F0502020204030204" pitchFamily="34" charset="0"/>
              </a:rPr>
              <a:t> </a:t>
            </a:r>
            <a:endParaRPr lang="en-IN" sz="2400" b="1" u="sng"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endParaRPr lang="en-IN" sz="2400" dirty="0"/>
          </a:p>
        </p:txBody>
      </p:sp>
      <p:pic>
        <p:nvPicPr>
          <p:cNvPr id="2056" name="Picture 8" descr="Difference between LiFi and Visible Light Communication(VLC) | LiFi vs VLC">
            <a:extLst>
              <a:ext uri="{FF2B5EF4-FFF2-40B4-BE49-F238E27FC236}">
                <a16:creationId xmlns:a16="http://schemas.microsoft.com/office/drawing/2014/main" id="{A7DB4898-2323-DCF8-43B1-8A81DADC59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42" t="20519" r="22057" b="28181"/>
          <a:stretch/>
        </p:blipFill>
        <p:spPr bwMode="auto">
          <a:xfrm rot="10800000">
            <a:off x="1023890" y="719175"/>
            <a:ext cx="727024" cy="206691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New modus operandi by fraudsters to withdraw money from ATMs - The Economic  Times">
            <a:extLst>
              <a:ext uri="{FF2B5EF4-FFF2-40B4-BE49-F238E27FC236}">
                <a16:creationId xmlns:a16="http://schemas.microsoft.com/office/drawing/2014/main" id="{C85B9CDE-84D0-0320-B3BF-5F7905E087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808" t="3078" r="30022"/>
          <a:stretch/>
        </p:blipFill>
        <p:spPr bwMode="auto">
          <a:xfrm>
            <a:off x="140676" y="2504733"/>
            <a:ext cx="2444262" cy="415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270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212644-0278-5055-DAB3-256637FAE406}"/>
              </a:ext>
            </a:extLst>
          </p:cNvPr>
          <p:cNvSpPr txBox="1"/>
          <p:nvPr/>
        </p:nvSpPr>
        <p:spPr>
          <a:xfrm>
            <a:off x="4808793" y="167058"/>
            <a:ext cx="2574414" cy="54136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lvl="0">
              <a:lnSpc>
                <a:spcPct val="115000"/>
              </a:lnSpc>
            </a:pPr>
            <a:r>
              <a:rPr lang="en-US" sz="2800" b="1" dirty="0">
                <a:latin typeface="Century" panose="02040604050505020304" pitchFamily="18" charset="0"/>
                <a:ea typeface="Calibri" panose="020F0502020204030204" pitchFamily="34" charset="0"/>
                <a:cs typeface="Calibri" panose="020F0502020204030204" pitchFamily="34" charset="0"/>
              </a:rPr>
              <a:t>Flow Diagram</a:t>
            </a:r>
            <a:endParaRPr lang="en-IN" sz="2800" b="1" dirty="0">
              <a:effectLst/>
              <a:latin typeface="Century" panose="02040604050505020304" pitchFamily="18" charset="0"/>
              <a:ea typeface="Calibri" panose="020F0502020204030204" pitchFamily="34"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B0E7E1D6-BDD8-290B-3B4E-4F8899D1AD64}"/>
              </a:ext>
            </a:extLst>
          </p:cNvPr>
          <p:cNvGraphicFramePr/>
          <p:nvPr>
            <p:extLst>
              <p:ext uri="{D42A27DB-BD31-4B8C-83A1-F6EECF244321}">
                <p14:modId xmlns:p14="http://schemas.microsoft.com/office/powerpoint/2010/main" val="1843932824"/>
              </p:ext>
            </p:extLst>
          </p:nvPr>
        </p:nvGraphicFramePr>
        <p:xfrm>
          <a:off x="396141" y="1340829"/>
          <a:ext cx="11399716" cy="2127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7A099C41-1350-2752-A65B-CDBE8B16940C}"/>
              </a:ext>
            </a:extLst>
          </p:cNvPr>
          <p:cNvGraphicFramePr/>
          <p:nvPr>
            <p:extLst>
              <p:ext uri="{D42A27DB-BD31-4B8C-83A1-F6EECF244321}">
                <p14:modId xmlns:p14="http://schemas.microsoft.com/office/powerpoint/2010/main" val="1005917134"/>
              </p:ext>
            </p:extLst>
          </p:nvPr>
        </p:nvGraphicFramePr>
        <p:xfrm>
          <a:off x="396140" y="3468567"/>
          <a:ext cx="11535021" cy="33015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TextBox 4">
            <a:extLst>
              <a:ext uri="{FF2B5EF4-FFF2-40B4-BE49-F238E27FC236}">
                <a16:creationId xmlns:a16="http://schemas.microsoft.com/office/drawing/2014/main" id="{68ECFCA8-5F85-3268-0B12-256B435D7E31}"/>
              </a:ext>
            </a:extLst>
          </p:cNvPr>
          <p:cNvSpPr txBox="1"/>
          <p:nvPr/>
        </p:nvSpPr>
        <p:spPr>
          <a:xfrm>
            <a:off x="663818" y="1156163"/>
            <a:ext cx="2431073" cy="369332"/>
          </a:xfrm>
          <a:prstGeom prst="rect">
            <a:avLst/>
          </a:prstGeom>
          <a:noFill/>
        </p:spPr>
        <p:txBody>
          <a:bodyPr wrap="square" rtlCol="0">
            <a:spAutoFit/>
          </a:bodyPr>
          <a:lstStyle/>
          <a:p>
            <a:r>
              <a:rPr lang="en-IN" dirty="0"/>
              <a:t>Transmitter side:</a:t>
            </a:r>
          </a:p>
        </p:txBody>
      </p:sp>
      <p:sp>
        <p:nvSpPr>
          <p:cNvPr id="6" name="TextBox 5">
            <a:extLst>
              <a:ext uri="{FF2B5EF4-FFF2-40B4-BE49-F238E27FC236}">
                <a16:creationId xmlns:a16="http://schemas.microsoft.com/office/drawing/2014/main" id="{2AE5D7DD-AF3E-CD9B-A2FE-B7AA62651DF6}"/>
              </a:ext>
            </a:extLst>
          </p:cNvPr>
          <p:cNvSpPr txBox="1"/>
          <p:nvPr/>
        </p:nvSpPr>
        <p:spPr>
          <a:xfrm>
            <a:off x="663817" y="3581050"/>
            <a:ext cx="2431073" cy="369332"/>
          </a:xfrm>
          <a:prstGeom prst="rect">
            <a:avLst/>
          </a:prstGeom>
          <a:noFill/>
        </p:spPr>
        <p:txBody>
          <a:bodyPr wrap="square" rtlCol="0">
            <a:spAutoFit/>
          </a:bodyPr>
          <a:lstStyle/>
          <a:p>
            <a:r>
              <a:rPr lang="en-IN" dirty="0"/>
              <a:t>Receiver side:</a:t>
            </a:r>
          </a:p>
        </p:txBody>
      </p:sp>
    </p:spTree>
    <p:extLst>
      <p:ext uri="{BB962C8B-B14F-4D97-AF65-F5344CB8AC3E}">
        <p14:creationId xmlns:p14="http://schemas.microsoft.com/office/powerpoint/2010/main" val="2756823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7D648B-99B1-66C4-FCCE-975C5BB36E5C}"/>
              </a:ext>
            </a:extLst>
          </p:cNvPr>
          <p:cNvSpPr txBox="1"/>
          <p:nvPr/>
        </p:nvSpPr>
        <p:spPr>
          <a:xfrm>
            <a:off x="4685697" y="197185"/>
            <a:ext cx="2257891" cy="54136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lvl="0">
              <a:lnSpc>
                <a:spcPct val="115000"/>
              </a:lnSpc>
            </a:pPr>
            <a:r>
              <a:rPr lang="en-US" sz="2800" b="1" dirty="0">
                <a:effectLst/>
                <a:latin typeface="Century" panose="02040604050505020304" pitchFamily="18" charset="0"/>
                <a:ea typeface="Calibri" panose="020F0502020204030204" pitchFamily="34" charset="0"/>
                <a:cs typeface="Calibri" panose="020F0502020204030204" pitchFamily="34" charset="0"/>
              </a:rPr>
              <a:t>Components</a:t>
            </a:r>
            <a:endParaRPr lang="en-IN" sz="2800" b="1" dirty="0">
              <a:effectLst/>
              <a:latin typeface="Century" panose="02040604050505020304" pitchFamily="18" charset="0"/>
              <a:ea typeface="Calibri" panose="020F0502020204030204" pitchFamily="34"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DA713FC1-510E-E3E5-4E5D-5318B189FCB0}"/>
              </a:ext>
            </a:extLst>
          </p:cNvPr>
          <p:cNvGraphicFramePr/>
          <p:nvPr>
            <p:extLst>
              <p:ext uri="{D42A27DB-BD31-4B8C-83A1-F6EECF244321}">
                <p14:modId xmlns:p14="http://schemas.microsoft.com/office/powerpoint/2010/main" val="3859101339"/>
              </p:ext>
            </p:extLst>
          </p:nvPr>
        </p:nvGraphicFramePr>
        <p:xfrm>
          <a:off x="2588844" y="808892"/>
          <a:ext cx="6451599" cy="2716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B3BAA80A-DFA9-459D-D155-E96E0203E92E}"/>
              </a:ext>
            </a:extLst>
          </p:cNvPr>
          <p:cNvGraphicFramePr/>
          <p:nvPr>
            <p:extLst>
              <p:ext uri="{D42A27DB-BD31-4B8C-83A1-F6EECF244321}">
                <p14:modId xmlns:p14="http://schemas.microsoft.com/office/powerpoint/2010/main" val="2185553409"/>
              </p:ext>
            </p:extLst>
          </p:nvPr>
        </p:nvGraphicFramePr>
        <p:xfrm>
          <a:off x="2395414" y="3596055"/>
          <a:ext cx="6880470" cy="27168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35174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A04CE9-501C-4516-BD7A-AD61E4079944}"/>
              </a:ext>
            </a:extLst>
          </p:cNvPr>
          <p:cNvSpPr txBox="1"/>
          <p:nvPr/>
        </p:nvSpPr>
        <p:spPr>
          <a:xfrm>
            <a:off x="3508678" y="133935"/>
            <a:ext cx="3015569" cy="52322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a:effectLst/>
          <a:scene3d>
            <a:camera prst="orthographicFront">
              <a:rot lat="0" lon="0" rev="0"/>
            </a:camera>
            <a:lightRig rig="chilly" dir="t">
              <a:rot lat="0" lon="0" rev="18480000"/>
            </a:lightRig>
          </a:scene3d>
          <a:sp3d prstMaterial="clear">
            <a:bevelT h="63500"/>
          </a:sp3d>
        </p:spPr>
        <p:txBody>
          <a:bodyPr wrap="none" rtlCol="0">
            <a:spAutoFit/>
          </a:bodyPr>
          <a:lstStyle/>
          <a:p>
            <a:r>
              <a:rPr lang="en-IN" sz="2800" b="1" dirty="0">
                <a:latin typeface="Century" panose="02040604050505020304" pitchFamily="18" charset="0"/>
              </a:rPr>
              <a:t>Circuit Diagram</a:t>
            </a:r>
          </a:p>
        </p:txBody>
      </p:sp>
      <p:pic>
        <p:nvPicPr>
          <p:cNvPr id="1028" name="Picture 4" descr="alt text">
            <a:extLst>
              <a:ext uri="{FF2B5EF4-FFF2-40B4-BE49-F238E27FC236}">
                <a16:creationId xmlns:a16="http://schemas.microsoft.com/office/drawing/2014/main" id="{E6295C37-EA92-3DA2-07BD-FB3AE1BDDF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98" t="1464" r="249" b="5930"/>
          <a:stretch/>
        </p:blipFill>
        <p:spPr bwMode="auto">
          <a:xfrm rot="5400000">
            <a:off x="2866653" y="2670033"/>
            <a:ext cx="5774963" cy="22746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1EAA18F-664A-0FA3-0F51-EA46C3B17DF0}"/>
              </a:ext>
            </a:extLst>
          </p:cNvPr>
          <p:cNvSpPr txBox="1"/>
          <p:nvPr/>
        </p:nvSpPr>
        <p:spPr>
          <a:xfrm>
            <a:off x="514865" y="210879"/>
            <a:ext cx="2431073" cy="369332"/>
          </a:xfrm>
          <a:prstGeom prst="rect">
            <a:avLst/>
          </a:prstGeom>
          <a:noFill/>
        </p:spPr>
        <p:txBody>
          <a:bodyPr wrap="square" rtlCol="0">
            <a:spAutoFit/>
          </a:bodyPr>
          <a:lstStyle/>
          <a:p>
            <a:r>
              <a:rPr lang="en-IN" dirty="0"/>
              <a:t>Transmitter side:</a:t>
            </a:r>
          </a:p>
        </p:txBody>
      </p:sp>
      <p:sp>
        <p:nvSpPr>
          <p:cNvPr id="4" name="TextBox 3">
            <a:extLst>
              <a:ext uri="{FF2B5EF4-FFF2-40B4-BE49-F238E27FC236}">
                <a16:creationId xmlns:a16="http://schemas.microsoft.com/office/drawing/2014/main" id="{B6B7D35F-0D6D-2B63-8519-6DBADDD4C45F}"/>
              </a:ext>
            </a:extLst>
          </p:cNvPr>
          <p:cNvSpPr txBox="1"/>
          <p:nvPr/>
        </p:nvSpPr>
        <p:spPr>
          <a:xfrm>
            <a:off x="8601203" y="1003366"/>
            <a:ext cx="2431073" cy="369332"/>
          </a:xfrm>
          <a:prstGeom prst="rect">
            <a:avLst/>
          </a:prstGeom>
          <a:noFill/>
        </p:spPr>
        <p:txBody>
          <a:bodyPr wrap="square" rtlCol="0">
            <a:spAutoFit/>
          </a:bodyPr>
          <a:lstStyle/>
          <a:p>
            <a:r>
              <a:rPr lang="en-IN" dirty="0"/>
              <a:t>Receiver side:</a:t>
            </a:r>
          </a:p>
        </p:txBody>
      </p:sp>
      <p:pic>
        <p:nvPicPr>
          <p:cNvPr id="1026" name="Picture 2" descr="alt text">
            <a:extLst>
              <a:ext uri="{FF2B5EF4-FFF2-40B4-BE49-F238E27FC236}">
                <a16:creationId xmlns:a16="http://schemas.microsoft.com/office/drawing/2014/main" id="{B66096AD-7AA3-0879-BEE8-32E23ECB16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558" b="6094"/>
          <a:stretch/>
        </p:blipFill>
        <p:spPr bwMode="auto">
          <a:xfrm rot="5400000">
            <a:off x="-374270" y="1685227"/>
            <a:ext cx="4693008" cy="26714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9D5D33F-1FFC-00EC-6238-514E5D93A8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639059" y="5214057"/>
            <a:ext cx="2666349" cy="839623"/>
          </a:xfrm>
          <a:prstGeom prst="rect">
            <a:avLst/>
          </a:prstGeom>
        </p:spPr>
      </p:pic>
      <p:pic>
        <p:nvPicPr>
          <p:cNvPr id="1034" name="Picture 10" descr="RPi Python Programming 22: Calls &amp; SMS using a SIM900A GSM-GPRS modem">
            <a:extLst>
              <a:ext uri="{FF2B5EF4-FFF2-40B4-BE49-F238E27FC236}">
                <a16:creationId xmlns:a16="http://schemas.microsoft.com/office/drawing/2014/main" id="{0313A5D3-BF5A-8C82-44C6-206A7A5529C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529" t="1701" r="4375" b="15803"/>
          <a:stretch/>
        </p:blipFill>
        <p:spPr bwMode="auto">
          <a:xfrm>
            <a:off x="6524247" y="4451049"/>
            <a:ext cx="4913253" cy="2365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16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4DD9CB-1B19-3EB6-BEF1-F140E67607D2}"/>
              </a:ext>
            </a:extLst>
          </p:cNvPr>
          <p:cNvSpPr txBox="1"/>
          <p:nvPr/>
        </p:nvSpPr>
        <p:spPr>
          <a:xfrm>
            <a:off x="5528519" y="238602"/>
            <a:ext cx="1048127" cy="54136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lvl="0">
              <a:lnSpc>
                <a:spcPct val="115000"/>
              </a:lnSpc>
            </a:pPr>
            <a:r>
              <a:rPr lang="en-US" sz="2800" b="1" dirty="0">
                <a:latin typeface="Century" panose="02040604050505020304" pitchFamily="18" charset="0"/>
                <a:ea typeface="Calibri" panose="020F0502020204030204" pitchFamily="34" charset="0"/>
                <a:cs typeface="Calibri" panose="020F0502020204030204" pitchFamily="34" charset="0"/>
              </a:rPr>
              <a:t>Uses</a:t>
            </a:r>
            <a:endParaRPr lang="en-IN" sz="2800" b="1"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1026" name="Picture 2" descr="University of Baltimore | MBA Data Analytics Specialization">
            <a:extLst>
              <a:ext uri="{FF2B5EF4-FFF2-40B4-BE49-F238E27FC236}">
                <a16:creationId xmlns:a16="http://schemas.microsoft.com/office/drawing/2014/main" id="{FD8BF827-81E8-90C0-AC17-B242C00F68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84" t="10478" r="8484" b="11580"/>
          <a:stretch/>
        </p:blipFill>
        <p:spPr bwMode="auto">
          <a:xfrm>
            <a:off x="5789004" y="4316517"/>
            <a:ext cx="3736732" cy="23857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0C85B8-D1CA-AFB3-BC0E-A1958CC7C3B9}"/>
              </a:ext>
            </a:extLst>
          </p:cNvPr>
          <p:cNvSpPr txBox="1"/>
          <p:nvPr/>
        </p:nvSpPr>
        <p:spPr>
          <a:xfrm>
            <a:off x="4960328" y="2149540"/>
            <a:ext cx="2271343" cy="1200329"/>
          </a:xfrm>
          <a:prstGeom prst="rect">
            <a:avLst/>
          </a:prstGeom>
          <a:noFill/>
        </p:spPr>
        <p:txBody>
          <a:bodyPr wrap="square" rtlCol="0">
            <a:spAutoFit/>
          </a:bodyPr>
          <a:lstStyle/>
          <a:p>
            <a:r>
              <a:rPr lang="en-IN" dirty="0"/>
              <a:t>Complete information of this event to the bank</a:t>
            </a:r>
          </a:p>
          <a:p>
            <a:pPr marL="742950" lvl="1" indent="-285750">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A6B6621B-8E9B-0F3C-2E59-3A7DB062E506}"/>
              </a:ext>
            </a:extLst>
          </p:cNvPr>
          <p:cNvSpPr txBox="1"/>
          <p:nvPr/>
        </p:nvSpPr>
        <p:spPr>
          <a:xfrm>
            <a:off x="6850399" y="1336918"/>
            <a:ext cx="4859857" cy="369332"/>
          </a:xfrm>
          <a:prstGeom prst="rect">
            <a:avLst/>
          </a:prstGeom>
          <a:noFill/>
        </p:spPr>
        <p:txBody>
          <a:bodyPr wrap="none" rtlCol="0">
            <a:spAutoFit/>
          </a:bodyPr>
          <a:lstStyle/>
          <a:p>
            <a:pPr lvl="1"/>
            <a:r>
              <a:rPr lang="en-IN" dirty="0"/>
              <a:t>Immediate action of police upon the robbery</a:t>
            </a:r>
          </a:p>
        </p:txBody>
      </p:sp>
      <p:sp>
        <p:nvSpPr>
          <p:cNvPr id="6" name="TextBox 5">
            <a:extLst>
              <a:ext uri="{FF2B5EF4-FFF2-40B4-BE49-F238E27FC236}">
                <a16:creationId xmlns:a16="http://schemas.microsoft.com/office/drawing/2014/main" id="{ADF46123-2817-0132-25EE-7AA8FC321E75}"/>
              </a:ext>
            </a:extLst>
          </p:cNvPr>
          <p:cNvSpPr txBox="1"/>
          <p:nvPr/>
        </p:nvSpPr>
        <p:spPr>
          <a:xfrm>
            <a:off x="302964" y="4875825"/>
            <a:ext cx="2346817" cy="1477328"/>
          </a:xfrm>
          <a:prstGeom prst="rect">
            <a:avLst/>
          </a:prstGeom>
          <a:noFill/>
        </p:spPr>
        <p:txBody>
          <a:bodyPr wrap="square" rtlCol="0">
            <a:spAutoFit/>
          </a:bodyPr>
          <a:lstStyle/>
          <a:p>
            <a:pPr lvl="1"/>
            <a:r>
              <a:rPr lang="en-IN" dirty="0"/>
              <a:t>Independent of ATM’s internet – because of separate GSM  module </a:t>
            </a:r>
          </a:p>
        </p:txBody>
      </p:sp>
      <p:sp>
        <p:nvSpPr>
          <p:cNvPr id="7" name="TextBox 6">
            <a:extLst>
              <a:ext uri="{FF2B5EF4-FFF2-40B4-BE49-F238E27FC236}">
                <a16:creationId xmlns:a16="http://schemas.microsoft.com/office/drawing/2014/main" id="{E6518727-9794-C023-3F2A-951017FFA106}"/>
              </a:ext>
            </a:extLst>
          </p:cNvPr>
          <p:cNvSpPr txBox="1"/>
          <p:nvPr/>
        </p:nvSpPr>
        <p:spPr>
          <a:xfrm>
            <a:off x="9050216" y="4691159"/>
            <a:ext cx="2177561" cy="1200329"/>
          </a:xfrm>
          <a:prstGeom prst="rect">
            <a:avLst/>
          </a:prstGeom>
          <a:noFill/>
        </p:spPr>
        <p:txBody>
          <a:bodyPr wrap="square" rtlCol="0">
            <a:spAutoFit/>
          </a:bodyPr>
          <a:lstStyle/>
          <a:p>
            <a:pPr lvl="1"/>
            <a:r>
              <a:rPr lang="en-IN" dirty="0"/>
              <a:t>Analytics of the possibilities of robbery places</a:t>
            </a:r>
          </a:p>
          <a:p>
            <a:pPr marL="742950" lvl="1" indent="-285750">
              <a:buFont typeface="Arial" panose="020B0604020202020204" pitchFamily="34" charset="0"/>
              <a:buChar char="•"/>
            </a:pPr>
            <a:endParaRPr lang="en-IN" dirty="0"/>
          </a:p>
        </p:txBody>
      </p:sp>
      <p:pic>
        <p:nvPicPr>
          <p:cNvPr id="1028" name="Picture 4" descr="Forfaits Gsm/Augmentation drastique des tarifs: Désapprobation totale des  citoyens - BENINSITE - L'Infos en continue">
            <a:extLst>
              <a:ext uri="{FF2B5EF4-FFF2-40B4-BE49-F238E27FC236}">
                <a16:creationId xmlns:a16="http://schemas.microsoft.com/office/drawing/2014/main" id="{5E46219C-B37D-E9C1-EC23-D81CF3AE1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842" y="444528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are the Various Types of ATM Frauds? How to avoid ATM Fraud? | How -  to | Debit | Credit | UPI | Internet | Loan | News">
            <a:extLst>
              <a:ext uri="{FF2B5EF4-FFF2-40B4-BE49-F238E27FC236}">
                <a16:creationId xmlns:a16="http://schemas.microsoft.com/office/drawing/2014/main" id="{111C9DB2-AF7E-D6A8-C5D3-DAD81BF21F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5381" y="1872763"/>
            <a:ext cx="3614875" cy="21889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333 Atm Theft Illustrations &amp; Clip Art - iStock">
            <a:extLst>
              <a:ext uri="{FF2B5EF4-FFF2-40B4-BE49-F238E27FC236}">
                <a16:creationId xmlns:a16="http://schemas.microsoft.com/office/drawing/2014/main" id="{A5F440FB-40B4-5B18-9CB2-E3F4AEAD86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030" y="1393426"/>
            <a:ext cx="4544361" cy="3029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705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497</TotalTime>
  <Words>294</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Abadi</vt:lpstr>
      <vt:lpstr>Algerian</vt:lpstr>
      <vt:lpstr>Arial</vt:lpstr>
      <vt:lpstr>Bahnschrift</vt:lpstr>
      <vt:lpstr>Calibri</vt:lpstr>
      <vt:lpstr>Calibri Light</vt:lpstr>
      <vt:lpstr>Century</vt:lpstr>
      <vt:lpstr>ff2</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 V - [CB.EN.U4CCE20033]</dc:creator>
  <cp:lastModifiedBy>MOHAN V - [CB.EN.U4CCE20033]</cp:lastModifiedBy>
  <cp:revision>11</cp:revision>
  <dcterms:created xsi:type="dcterms:W3CDTF">2022-11-02T15:39:30Z</dcterms:created>
  <dcterms:modified xsi:type="dcterms:W3CDTF">2023-01-10T16:10:51Z</dcterms:modified>
</cp:coreProperties>
</file>