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7A613-9902-454E-A939-BDE38B252977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224CB-31E0-4207-B576-1EC9A97E8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224CB-31E0-4207-B576-1EC9A97E8FD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2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224CB-31E0-4207-B576-1EC9A97E8FD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6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2FF08-3806-40D1-A37F-94C03F26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C8B4B2-5CB9-4B73-BF4A-B9D52A928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CECC1-750A-4249-BCF4-1842FE59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E8B2A-FF7C-48C7-9374-536303B5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C83BE-309C-48BC-ADAE-23D917F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B345D-13B8-406B-B81A-BCB3FA22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806AA3-D2B9-4DF9-A6B7-6039E145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20CC7-6D13-46EA-BD93-4EBD091C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7D255-4FC8-4C57-ADA1-DCB462A3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2D46B-46A5-488B-9EB5-0676EC71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B42437-C603-4A2E-B671-FFF1347A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D15292-F5F7-4616-B9CD-55B25247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5C2BD0-18DA-48F2-98F1-21846608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BDE8D8-9E48-4EA8-839C-084CB948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A9A74-5621-45B7-A6C8-2EF875C6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5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6F758-2913-49EE-85C4-D28663AB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F15D0-080A-436F-8CF0-F848B9F2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5C5A0-4EBB-4E47-9C48-63E10E54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9C844-C64A-45AF-B4DC-9FDD757A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6AF42-E7A2-48CD-9F4D-EA77FC98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9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559A4-B9B4-48E5-B97C-65C2B9F7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2C6B2F-254D-4B49-8C67-2AEDD300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5AA1BF-CD32-4DF1-BE8B-CAB54A53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41888-D154-43E1-B53B-B28720B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0719A-8314-43C3-87A4-EE1058E7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3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DB788-958A-4DEF-86DB-2CD39362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B41BE-B376-438A-9A3D-D7EFCD9BA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D9AB6C-4612-4CA2-8C7B-A1570762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3E34F4-A8BE-4FD0-ADE1-4D16EA6D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A28842-60C4-4FF5-ADF6-A1581728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9A7541-A44F-4DC9-9CA9-CB9645DE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70510-CD3A-43C9-A1C8-9F4E9907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671A15-22C2-42C7-BAF5-2CA0492D9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679243-43CB-4D21-85CC-4D78B9CE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D933E7-0C99-4F57-A749-338E3057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85A12C-8675-43AD-A287-D83CAF357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F306DF-DA1C-4925-9EAE-C3CC257B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8C3748-9A0C-48FE-B592-A41C02A7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491B6C-686A-4101-8EEA-1819697B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7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9A6BA-0679-4A35-B51C-B88222C2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AAA095-45AF-4A85-A986-5E606293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7511D9-B755-4D05-8C39-0390711F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427EC0-AD8E-40FE-B313-F8D48C19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6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1DAC78-96C2-49BA-AF56-732DE464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161094-C260-4F1F-ACD1-D5A4A05E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FD6ECF-92B8-45D5-A943-4B92C21A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035F-F716-4A01-AE0C-7E538E5A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8F174-8E47-44FE-B179-0C17683D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5FCFB-1363-42AB-A15D-D75A265E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D77038-D7EB-44F2-A51C-597CEF7C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06681E-5942-4548-8C9B-96C9525A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368A42-625B-4516-B65D-40D11A90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0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4B5E8-7817-46A0-B2B6-0AA6A24F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F64B65-1029-4492-8543-472869F7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22D9F-4F98-4A2A-99B7-2F17333A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C89F84-73CE-44CC-BEC5-784C0B2C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CB34E5-0598-4A9C-A1F0-385D61DE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EF7D93-8A6C-4980-9DFB-46B232A8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3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2D41D-4A66-41F3-BD12-29B1E68A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E7FCED-2A59-49C5-9559-FAEF5E1B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C7295-082E-4D34-965F-047A7BB20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E18E-41DD-490D-8DB0-A4472A7CBCA4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38931-85F2-4F7E-87DE-F79F55642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A2BB75-6152-474F-911E-9D47CCBC9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95C5-2E6F-4EE7-802E-B0E07D4C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2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8DEAC-2404-4033-84B7-1ED6A1D59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 Century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C2D34-C579-41B2-9310-4BAE4F553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Богатыренко Владимир Игоревич,</a:t>
            </a:r>
          </a:p>
          <a:p>
            <a:r>
              <a:rPr lang="ru-RU" dirty="0"/>
              <a:t>Ученик 11 «Е» </a:t>
            </a:r>
          </a:p>
        </p:txBody>
      </p:sp>
    </p:spTree>
    <p:extLst>
      <p:ext uri="{BB962C8B-B14F-4D97-AF65-F5344CB8AC3E}">
        <p14:creationId xmlns:p14="http://schemas.microsoft.com/office/powerpoint/2010/main" val="35863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A52F-0192-442A-9308-0653A9D6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83EFA2-3864-4DDD-BE3E-0D48E52F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215"/>
            <a:ext cx="10515600" cy="4351338"/>
          </a:xfrm>
        </p:spPr>
        <p:txBody>
          <a:bodyPr/>
          <a:lstStyle/>
          <a:p>
            <a:r>
              <a:rPr lang="ru-RU" dirty="0"/>
              <a:t>Воссоздать игру 1998 года </a:t>
            </a:r>
            <a:r>
              <a:rPr lang="en-US" dirty="0"/>
              <a:t>“</a:t>
            </a:r>
            <a:r>
              <a:rPr lang="en-US" dirty="0" err="1"/>
              <a:t>Acromage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660F4-9842-4E20-9899-752F8BA2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4" y="0"/>
            <a:ext cx="5057776" cy="68579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4704D4-435D-469B-9DD5-404FD7CF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6661"/>
            <a:ext cx="7134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C8A41-E50D-4F87-A70A-0B1BDA4A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98C93-F6F2-438F-9EDE-35EBF047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использованы библиотеки 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en-US" dirty="0"/>
              <a:t>random</a:t>
            </a:r>
            <a:r>
              <a:rPr lang="ru-RU" dirty="0"/>
              <a:t> и </a:t>
            </a:r>
            <a:r>
              <a:rPr lang="en-US" dirty="0" err="1"/>
              <a:t>os</a:t>
            </a:r>
            <a:endParaRPr lang="en-US" dirty="0"/>
          </a:p>
          <a:p>
            <a:r>
              <a:rPr lang="ru-RU" dirty="0"/>
              <a:t>Основа кода построена на классах, которые отвечают за карты,</a:t>
            </a:r>
          </a:p>
          <a:p>
            <a:pPr marL="0" indent="0">
              <a:buNone/>
            </a:pPr>
            <a:r>
              <a:rPr lang="ru-RU" dirty="0"/>
              <a:t> характеристики игроков и построек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3BDBDD-0DCB-4365-BD8C-9211108A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460"/>
            <a:ext cx="4043717" cy="34595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4B3F35-E983-4DB3-8488-03448D992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17" y="3398460"/>
            <a:ext cx="1957033" cy="34595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AB5CC5-0131-4FAA-917F-046BE52F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3398460"/>
            <a:ext cx="2676525" cy="34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0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28698-A1A4-4230-92A3-BE177286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дополнения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520512-1C09-4B19-80AF-F46D956A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игра будет являться лишь частью основной игры</a:t>
            </a:r>
          </a:p>
          <a:p>
            <a:r>
              <a:rPr lang="ru-RU" dirty="0"/>
              <a:t>Будет добавлена анимация использования карт</a:t>
            </a:r>
          </a:p>
          <a:p>
            <a:r>
              <a:rPr lang="ru-RU" dirty="0"/>
              <a:t>Появится возможность игры по сети</a:t>
            </a:r>
          </a:p>
        </p:txBody>
      </p:sp>
    </p:spTree>
    <p:extLst>
      <p:ext uri="{BB962C8B-B14F-4D97-AF65-F5344CB8AC3E}">
        <p14:creationId xmlns:p14="http://schemas.microsoft.com/office/powerpoint/2010/main" val="1374387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70</Words>
  <Application>Microsoft Office PowerPoint</Application>
  <PresentationFormat>Широкоэкранный</PresentationFormat>
  <Paragraphs>15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Card Century</vt:lpstr>
      <vt:lpstr>Идея проекта</vt:lpstr>
      <vt:lpstr>Реализация проекта</vt:lpstr>
      <vt:lpstr>Дальнейшие дополнения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Century</dc:title>
  <dc:creator>User</dc:creator>
  <cp:lastModifiedBy>User</cp:lastModifiedBy>
  <cp:revision>5</cp:revision>
  <dcterms:created xsi:type="dcterms:W3CDTF">2020-01-21T08:29:32Z</dcterms:created>
  <dcterms:modified xsi:type="dcterms:W3CDTF">2020-01-21T09:54:39Z</dcterms:modified>
</cp:coreProperties>
</file>