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125" d="100"/>
          <a:sy n="125" d="100"/>
        </p:scale>
        <p:origin x="-1258" y="-16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3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1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64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0511A-60DB-4A61-93D9-14F99552F94E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A70E3-D951-482F-92E6-193BBA957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3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107231" y="5179647"/>
            <a:ext cx="6198814" cy="15696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  <a:scene3d>
              <a:camera prst="obliqueTopLef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pPr algn="just"/>
            <a:r>
              <a:rPr lang="en-US" sz="9600" spc="600" dirty="0" smtClean="0">
                <a:ln>
                  <a:solidFill>
                    <a:schemeClr val="bg1">
                      <a:lumMod val="50000"/>
                    </a:schemeClr>
                  </a:solidFill>
                </a:ln>
                <a:latin typeface="Bell MT" panose="02020503060305020303" pitchFamily="18" charset="0"/>
              </a:rPr>
              <a:t>CRAKEN</a:t>
            </a:r>
            <a:endParaRPr lang="en-US" sz="9600" spc="600" dirty="0">
              <a:ln>
                <a:solidFill>
                  <a:schemeClr val="bg1">
                    <a:lumMod val="50000"/>
                  </a:schemeClr>
                </a:solidFill>
              </a:ln>
              <a:latin typeface="Bell MT" panose="020205030603050203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427" t="11817" r="25436" b="38642"/>
          <a:stretch/>
        </p:blipFill>
        <p:spPr>
          <a:xfrm>
            <a:off x="3263842" y="150919"/>
            <a:ext cx="5201568" cy="5161860"/>
          </a:xfrm>
          <a:prstGeom prst="ellipse">
            <a:avLst/>
          </a:prstGeom>
          <a:effectLst>
            <a:glow rad="63500">
              <a:schemeClr val="accent1">
                <a:lumMod val="5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764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2025-09-06T07:00:21Z</dcterms:created>
  <dcterms:modified xsi:type="dcterms:W3CDTF">2025-09-06T07:26:09Z</dcterms:modified>
</cp:coreProperties>
</file>