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1099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4232" y="4046914"/>
            <a:ext cx="410768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just"/>
            <a:r>
              <a:rPr lang="en-US" sz="6600" spc="6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Bell MT" panose="02020503060305020303" pitchFamily="18" charset="0"/>
              </a:rPr>
              <a:t>CRAKEN</a:t>
            </a:r>
            <a:endParaRPr lang="en-US" sz="6600" spc="600" dirty="0">
              <a:ln>
                <a:solidFill>
                  <a:schemeClr val="bg1">
                    <a:lumMod val="50000"/>
                  </a:schemeClr>
                </a:solidFill>
              </a:ln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27" t="11817" r="25436" b="38642"/>
          <a:stretch/>
        </p:blipFill>
        <p:spPr>
          <a:xfrm>
            <a:off x="4347971" y="1600913"/>
            <a:ext cx="2464817" cy="2446001"/>
          </a:xfrm>
          <a:prstGeom prst="ellipse">
            <a:avLst/>
          </a:prstGeom>
          <a:effectLst>
            <a:glow rad="635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764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2025-09-06T07:00:21Z</dcterms:created>
  <dcterms:modified xsi:type="dcterms:W3CDTF">2025-09-06T07:21:47Z</dcterms:modified>
</cp:coreProperties>
</file>