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3E9C1-6066-4F3C-A2C8-CB0AC55A1C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62FA7F-3F93-4CE6-96B7-40ACE12F4766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60F52285-7FF7-491E-898E-28A308A3165E}" type="parTrans" cxnId="{561CB8E9-9567-4840-ABD7-32BCA688222D}">
      <dgm:prSet/>
      <dgm:spPr/>
      <dgm:t>
        <a:bodyPr/>
        <a:lstStyle/>
        <a:p>
          <a:endParaRPr lang="en-US"/>
        </a:p>
      </dgm:t>
    </dgm:pt>
    <dgm:pt modelId="{3CD8E847-C3A8-4F25-9431-B2D8480070A6}" type="sibTrans" cxnId="{561CB8E9-9567-4840-ABD7-32BCA688222D}">
      <dgm:prSet/>
      <dgm:spPr/>
      <dgm:t>
        <a:bodyPr/>
        <a:lstStyle/>
        <a:p>
          <a:endParaRPr lang="en-US"/>
        </a:p>
      </dgm:t>
    </dgm:pt>
    <dgm:pt modelId="{BB2A7C0C-B137-4EE2-A6F7-2315B5CFE605}">
      <dgm:prSet/>
      <dgm:spPr/>
      <dgm:t>
        <a:bodyPr/>
        <a:lstStyle/>
        <a:p>
          <a:r>
            <a:rPr lang="en-US"/>
            <a:t>Code Review</a:t>
          </a:r>
        </a:p>
      </dgm:t>
    </dgm:pt>
    <dgm:pt modelId="{F5AE7BEC-3176-4C2A-9117-05CE9FD3399A}" type="parTrans" cxnId="{18AFBC60-E295-4400-8490-B2E5E2AA0CD8}">
      <dgm:prSet/>
      <dgm:spPr/>
      <dgm:t>
        <a:bodyPr/>
        <a:lstStyle/>
        <a:p>
          <a:endParaRPr lang="en-US"/>
        </a:p>
      </dgm:t>
    </dgm:pt>
    <dgm:pt modelId="{FBF240B6-516F-4EDB-9503-D9EFE43539EA}" type="sibTrans" cxnId="{18AFBC60-E295-4400-8490-B2E5E2AA0CD8}">
      <dgm:prSet/>
      <dgm:spPr/>
      <dgm:t>
        <a:bodyPr/>
        <a:lstStyle/>
        <a:p>
          <a:endParaRPr lang="en-US"/>
        </a:p>
      </dgm:t>
    </dgm:pt>
    <dgm:pt modelId="{856B827C-72B4-40E7-97E0-1DF795683564}" type="pres">
      <dgm:prSet presAssocID="{2183E9C1-6066-4F3C-A2C8-CB0AC55A1C4F}" presName="root" presStyleCnt="0">
        <dgm:presLayoutVars>
          <dgm:dir/>
          <dgm:resizeHandles val="exact"/>
        </dgm:presLayoutVars>
      </dgm:prSet>
      <dgm:spPr/>
    </dgm:pt>
    <dgm:pt modelId="{976EA89D-C2A2-405C-A323-985CCC1DE907}" type="pres">
      <dgm:prSet presAssocID="{3762FA7F-3F93-4CE6-96B7-40ACE12F4766}" presName="compNode" presStyleCnt="0"/>
      <dgm:spPr/>
    </dgm:pt>
    <dgm:pt modelId="{36EA96A0-7C56-4E7C-9EAB-EF3DDC8BC27A}" type="pres">
      <dgm:prSet presAssocID="{3762FA7F-3F93-4CE6-96B7-40ACE12F47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AF3574-16CC-4C74-BAC2-7A4530D3BFA6}" type="pres">
      <dgm:prSet presAssocID="{3762FA7F-3F93-4CE6-96B7-40ACE12F4766}" presName="spaceRect" presStyleCnt="0"/>
      <dgm:spPr/>
    </dgm:pt>
    <dgm:pt modelId="{B39726E1-5925-4E04-AD69-69C5AB438ECD}" type="pres">
      <dgm:prSet presAssocID="{3762FA7F-3F93-4CE6-96B7-40ACE12F4766}" presName="textRect" presStyleLbl="revTx" presStyleIdx="0" presStyleCnt="2">
        <dgm:presLayoutVars>
          <dgm:chMax val="1"/>
          <dgm:chPref val="1"/>
        </dgm:presLayoutVars>
      </dgm:prSet>
      <dgm:spPr/>
    </dgm:pt>
    <dgm:pt modelId="{F2BB0A77-DEBE-4F9C-B030-35336D5871DD}" type="pres">
      <dgm:prSet presAssocID="{3CD8E847-C3A8-4F25-9431-B2D8480070A6}" presName="sibTrans" presStyleCnt="0"/>
      <dgm:spPr/>
    </dgm:pt>
    <dgm:pt modelId="{C4975772-D444-42EC-88FE-75B1DCE5A8D4}" type="pres">
      <dgm:prSet presAssocID="{BB2A7C0C-B137-4EE2-A6F7-2315B5CFE605}" presName="compNode" presStyleCnt="0"/>
      <dgm:spPr/>
    </dgm:pt>
    <dgm:pt modelId="{0856A582-EDE5-461C-B2F2-A17A31BE59A7}" type="pres">
      <dgm:prSet presAssocID="{BB2A7C0C-B137-4EE2-A6F7-2315B5CFE6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0DD168C-8755-4621-B944-CFC436BC0656}" type="pres">
      <dgm:prSet presAssocID="{BB2A7C0C-B137-4EE2-A6F7-2315B5CFE605}" presName="spaceRect" presStyleCnt="0"/>
      <dgm:spPr/>
    </dgm:pt>
    <dgm:pt modelId="{327B37CF-73CD-460A-88CD-6F28BBD6C9C2}" type="pres">
      <dgm:prSet presAssocID="{BB2A7C0C-B137-4EE2-A6F7-2315B5CFE6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C18A25-0769-4701-BC24-791BA5B5FE2A}" type="presOf" srcId="{2183E9C1-6066-4F3C-A2C8-CB0AC55A1C4F}" destId="{856B827C-72B4-40E7-97E0-1DF795683564}" srcOrd="0" destOrd="0" presId="urn:microsoft.com/office/officeart/2018/2/layout/IconLabelList"/>
    <dgm:cxn modelId="{18AFBC60-E295-4400-8490-B2E5E2AA0CD8}" srcId="{2183E9C1-6066-4F3C-A2C8-CB0AC55A1C4F}" destId="{BB2A7C0C-B137-4EE2-A6F7-2315B5CFE605}" srcOrd="1" destOrd="0" parTransId="{F5AE7BEC-3176-4C2A-9117-05CE9FD3399A}" sibTransId="{FBF240B6-516F-4EDB-9503-D9EFE43539EA}"/>
    <dgm:cxn modelId="{B08FF0CE-B6CE-4239-B808-A4A0F60157FD}" type="presOf" srcId="{BB2A7C0C-B137-4EE2-A6F7-2315B5CFE605}" destId="{327B37CF-73CD-460A-88CD-6F28BBD6C9C2}" srcOrd="0" destOrd="0" presId="urn:microsoft.com/office/officeart/2018/2/layout/IconLabelList"/>
    <dgm:cxn modelId="{561CB8E9-9567-4840-ABD7-32BCA688222D}" srcId="{2183E9C1-6066-4F3C-A2C8-CB0AC55A1C4F}" destId="{3762FA7F-3F93-4CE6-96B7-40ACE12F4766}" srcOrd="0" destOrd="0" parTransId="{60F52285-7FF7-491E-898E-28A308A3165E}" sibTransId="{3CD8E847-C3A8-4F25-9431-B2D8480070A6}"/>
    <dgm:cxn modelId="{C275C2F6-6C70-46AB-922A-DECDE5A2F13B}" type="presOf" srcId="{3762FA7F-3F93-4CE6-96B7-40ACE12F4766}" destId="{B39726E1-5925-4E04-AD69-69C5AB438ECD}" srcOrd="0" destOrd="0" presId="urn:microsoft.com/office/officeart/2018/2/layout/IconLabelList"/>
    <dgm:cxn modelId="{B22F32CF-4B59-4F53-B8B3-49E8D3867F0A}" type="presParOf" srcId="{856B827C-72B4-40E7-97E0-1DF795683564}" destId="{976EA89D-C2A2-405C-A323-985CCC1DE907}" srcOrd="0" destOrd="0" presId="urn:microsoft.com/office/officeart/2018/2/layout/IconLabelList"/>
    <dgm:cxn modelId="{6281E549-7B30-4E84-A246-68CC35209584}" type="presParOf" srcId="{976EA89D-C2A2-405C-A323-985CCC1DE907}" destId="{36EA96A0-7C56-4E7C-9EAB-EF3DDC8BC27A}" srcOrd="0" destOrd="0" presId="urn:microsoft.com/office/officeart/2018/2/layout/IconLabelList"/>
    <dgm:cxn modelId="{F936611F-6B55-449B-B494-0454C438BE3F}" type="presParOf" srcId="{976EA89D-C2A2-405C-A323-985CCC1DE907}" destId="{13AF3574-16CC-4C74-BAC2-7A4530D3BFA6}" srcOrd="1" destOrd="0" presId="urn:microsoft.com/office/officeart/2018/2/layout/IconLabelList"/>
    <dgm:cxn modelId="{BF971F08-2C5D-445F-9458-7F7DFD10EDEF}" type="presParOf" srcId="{976EA89D-C2A2-405C-A323-985CCC1DE907}" destId="{B39726E1-5925-4E04-AD69-69C5AB438ECD}" srcOrd="2" destOrd="0" presId="urn:microsoft.com/office/officeart/2018/2/layout/IconLabelList"/>
    <dgm:cxn modelId="{2019B5B0-A064-49D5-A1E0-FFB9DD4EC15D}" type="presParOf" srcId="{856B827C-72B4-40E7-97E0-1DF795683564}" destId="{F2BB0A77-DEBE-4F9C-B030-35336D5871DD}" srcOrd="1" destOrd="0" presId="urn:microsoft.com/office/officeart/2018/2/layout/IconLabelList"/>
    <dgm:cxn modelId="{D2C9B5FC-19A9-44A8-8B47-86408D91AD43}" type="presParOf" srcId="{856B827C-72B4-40E7-97E0-1DF795683564}" destId="{C4975772-D444-42EC-88FE-75B1DCE5A8D4}" srcOrd="2" destOrd="0" presId="urn:microsoft.com/office/officeart/2018/2/layout/IconLabelList"/>
    <dgm:cxn modelId="{376F3622-27EF-423F-A8F6-1F7DD057A54B}" type="presParOf" srcId="{C4975772-D444-42EC-88FE-75B1DCE5A8D4}" destId="{0856A582-EDE5-461C-B2F2-A17A31BE59A7}" srcOrd="0" destOrd="0" presId="urn:microsoft.com/office/officeart/2018/2/layout/IconLabelList"/>
    <dgm:cxn modelId="{B4D36A6E-ABB4-4DE0-A901-0C20492F6631}" type="presParOf" srcId="{C4975772-D444-42EC-88FE-75B1DCE5A8D4}" destId="{C0DD168C-8755-4621-B944-CFC436BC0656}" srcOrd="1" destOrd="0" presId="urn:microsoft.com/office/officeart/2018/2/layout/IconLabelList"/>
    <dgm:cxn modelId="{5EF47B88-6774-4063-B101-8DC2CF923A6F}" type="presParOf" srcId="{C4975772-D444-42EC-88FE-75B1DCE5A8D4}" destId="{327B37CF-73CD-460A-88CD-6F28BBD6C9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9A7F2-BA9E-43C2-BCB7-ABA5D0B223E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44DD6E-59C3-4A69-9B8F-86E5BF5E26DE}">
      <dgm:prSet/>
      <dgm:spPr/>
      <dgm:t>
        <a:bodyPr/>
        <a:lstStyle/>
        <a:p>
          <a:r>
            <a:rPr lang="en-US" dirty="0"/>
            <a:t>To create a predictive model that discerns semantic similarity between pairs of questions, navigating the challenges posed by subjective human labeling. </a:t>
          </a:r>
        </a:p>
      </dgm:t>
    </dgm:pt>
    <dgm:pt modelId="{006F5A01-E7A4-4854-8DC1-CE2E171015F7}" type="parTrans" cxnId="{5665A12C-AA02-4807-862E-A9B3F78AE48E}">
      <dgm:prSet/>
      <dgm:spPr/>
      <dgm:t>
        <a:bodyPr/>
        <a:lstStyle/>
        <a:p>
          <a:endParaRPr lang="en-US"/>
        </a:p>
      </dgm:t>
    </dgm:pt>
    <dgm:pt modelId="{CCE88954-6686-4F9C-8647-5FDABB37B36A}" type="sibTrans" cxnId="{5665A12C-AA02-4807-862E-A9B3F78AE48E}">
      <dgm:prSet/>
      <dgm:spPr/>
      <dgm:t>
        <a:bodyPr/>
        <a:lstStyle/>
        <a:p>
          <a:endParaRPr lang="en-US"/>
        </a:p>
      </dgm:t>
    </dgm:pt>
    <dgm:pt modelId="{6DFC345F-1AA0-4F7F-98D2-F20797776765}">
      <dgm:prSet/>
      <dgm:spPr/>
      <dgm:t>
        <a:bodyPr/>
        <a:lstStyle/>
        <a:p>
          <a:r>
            <a:rPr lang="en-US" dirty="0"/>
            <a:t>This involves usage of NLP Techniques, Tuning of dataset to trainable format</a:t>
          </a:r>
        </a:p>
      </dgm:t>
    </dgm:pt>
    <dgm:pt modelId="{57504FDE-AB57-4683-A60E-9D0DCCFC3F15}" type="parTrans" cxnId="{020F76B4-DA0B-4E62-B684-993DB79A18AA}">
      <dgm:prSet/>
      <dgm:spPr/>
      <dgm:t>
        <a:bodyPr/>
        <a:lstStyle/>
        <a:p>
          <a:endParaRPr lang="en-US"/>
        </a:p>
      </dgm:t>
    </dgm:pt>
    <dgm:pt modelId="{E1866DEF-ECE5-4197-9F8C-D33C680E2502}" type="sibTrans" cxnId="{020F76B4-DA0B-4E62-B684-993DB79A18AA}">
      <dgm:prSet/>
      <dgm:spPr/>
      <dgm:t>
        <a:bodyPr/>
        <a:lstStyle/>
        <a:p>
          <a:endParaRPr lang="en-US"/>
        </a:p>
      </dgm:t>
    </dgm:pt>
    <dgm:pt modelId="{A60CE40D-7061-43CE-A566-3FFA67DE70CD}" type="pres">
      <dgm:prSet presAssocID="{8EE9A7F2-BA9E-43C2-BCB7-ABA5D0B223EF}" presName="vert0" presStyleCnt="0">
        <dgm:presLayoutVars>
          <dgm:dir/>
          <dgm:animOne val="branch"/>
          <dgm:animLvl val="lvl"/>
        </dgm:presLayoutVars>
      </dgm:prSet>
      <dgm:spPr/>
    </dgm:pt>
    <dgm:pt modelId="{121989F8-A101-492F-A483-21B6BA225927}" type="pres">
      <dgm:prSet presAssocID="{2844DD6E-59C3-4A69-9B8F-86E5BF5E26DE}" presName="thickLine" presStyleLbl="alignNode1" presStyleIdx="0" presStyleCnt="2"/>
      <dgm:spPr/>
    </dgm:pt>
    <dgm:pt modelId="{23AD4E17-863B-45FC-A6E2-1C52279A902F}" type="pres">
      <dgm:prSet presAssocID="{2844DD6E-59C3-4A69-9B8F-86E5BF5E26DE}" presName="horz1" presStyleCnt="0"/>
      <dgm:spPr/>
    </dgm:pt>
    <dgm:pt modelId="{0F257854-E60E-4F03-973C-4043FEE2D7A3}" type="pres">
      <dgm:prSet presAssocID="{2844DD6E-59C3-4A69-9B8F-86E5BF5E26DE}" presName="tx1" presStyleLbl="revTx" presStyleIdx="0" presStyleCnt="2"/>
      <dgm:spPr/>
    </dgm:pt>
    <dgm:pt modelId="{5C231572-3445-49D2-A648-7AD1DE0550F8}" type="pres">
      <dgm:prSet presAssocID="{2844DD6E-59C3-4A69-9B8F-86E5BF5E26DE}" presName="vert1" presStyleCnt="0"/>
      <dgm:spPr/>
    </dgm:pt>
    <dgm:pt modelId="{8D57AD5B-7602-405D-A7A9-6A5E5513A131}" type="pres">
      <dgm:prSet presAssocID="{6DFC345F-1AA0-4F7F-98D2-F20797776765}" presName="thickLine" presStyleLbl="alignNode1" presStyleIdx="1" presStyleCnt="2"/>
      <dgm:spPr/>
    </dgm:pt>
    <dgm:pt modelId="{9B07CD61-F3A4-44F9-86B4-0C22F940E575}" type="pres">
      <dgm:prSet presAssocID="{6DFC345F-1AA0-4F7F-98D2-F20797776765}" presName="horz1" presStyleCnt="0"/>
      <dgm:spPr/>
    </dgm:pt>
    <dgm:pt modelId="{F51014C7-F262-47DC-BEC8-CF9A8641C7F6}" type="pres">
      <dgm:prSet presAssocID="{6DFC345F-1AA0-4F7F-98D2-F20797776765}" presName="tx1" presStyleLbl="revTx" presStyleIdx="1" presStyleCnt="2"/>
      <dgm:spPr/>
    </dgm:pt>
    <dgm:pt modelId="{FF75B621-6650-4814-A8C3-B439521ED757}" type="pres">
      <dgm:prSet presAssocID="{6DFC345F-1AA0-4F7F-98D2-F20797776765}" presName="vert1" presStyleCnt="0"/>
      <dgm:spPr/>
    </dgm:pt>
  </dgm:ptLst>
  <dgm:cxnLst>
    <dgm:cxn modelId="{5665A12C-AA02-4807-862E-A9B3F78AE48E}" srcId="{8EE9A7F2-BA9E-43C2-BCB7-ABA5D0B223EF}" destId="{2844DD6E-59C3-4A69-9B8F-86E5BF5E26DE}" srcOrd="0" destOrd="0" parTransId="{006F5A01-E7A4-4854-8DC1-CE2E171015F7}" sibTransId="{CCE88954-6686-4F9C-8647-5FDABB37B36A}"/>
    <dgm:cxn modelId="{5DC1C64D-A4EF-493E-AA33-703B28074951}" type="presOf" srcId="{6DFC345F-1AA0-4F7F-98D2-F20797776765}" destId="{F51014C7-F262-47DC-BEC8-CF9A8641C7F6}" srcOrd="0" destOrd="0" presId="urn:microsoft.com/office/officeart/2008/layout/LinedList"/>
    <dgm:cxn modelId="{A36BFD97-57AC-40B4-8440-27BF4B8BE069}" type="presOf" srcId="{2844DD6E-59C3-4A69-9B8F-86E5BF5E26DE}" destId="{0F257854-E60E-4F03-973C-4043FEE2D7A3}" srcOrd="0" destOrd="0" presId="urn:microsoft.com/office/officeart/2008/layout/LinedList"/>
    <dgm:cxn modelId="{020F76B4-DA0B-4E62-B684-993DB79A18AA}" srcId="{8EE9A7F2-BA9E-43C2-BCB7-ABA5D0B223EF}" destId="{6DFC345F-1AA0-4F7F-98D2-F20797776765}" srcOrd="1" destOrd="0" parTransId="{57504FDE-AB57-4683-A60E-9D0DCCFC3F15}" sibTransId="{E1866DEF-ECE5-4197-9F8C-D33C680E2502}"/>
    <dgm:cxn modelId="{E0EF58E0-F073-495B-9B16-F5543D0D1DA5}" type="presOf" srcId="{8EE9A7F2-BA9E-43C2-BCB7-ABA5D0B223EF}" destId="{A60CE40D-7061-43CE-A566-3FFA67DE70CD}" srcOrd="0" destOrd="0" presId="urn:microsoft.com/office/officeart/2008/layout/LinedList"/>
    <dgm:cxn modelId="{13E2E7F1-A529-41C6-9B20-4CD918F75D49}" type="presParOf" srcId="{A60CE40D-7061-43CE-A566-3FFA67DE70CD}" destId="{121989F8-A101-492F-A483-21B6BA225927}" srcOrd="0" destOrd="0" presId="urn:microsoft.com/office/officeart/2008/layout/LinedList"/>
    <dgm:cxn modelId="{2F79DFDC-638A-4024-B6F6-0C688B687B97}" type="presParOf" srcId="{A60CE40D-7061-43CE-A566-3FFA67DE70CD}" destId="{23AD4E17-863B-45FC-A6E2-1C52279A902F}" srcOrd="1" destOrd="0" presId="urn:microsoft.com/office/officeart/2008/layout/LinedList"/>
    <dgm:cxn modelId="{AEC5C6FD-9496-4221-A21B-E3B24DA2138F}" type="presParOf" srcId="{23AD4E17-863B-45FC-A6E2-1C52279A902F}" destId="{0F257854-E60E-4F03-973C-4043FEE2D7A3}" srcOrd="0" destOrd="0" presId="urn:microsoft.com/office/officeart/2008/layout/LinedList"/>
    <dgm:cxn modelId="{E265AC88-5500-4B6C-99D3-972BF01AB111}" type="presParOf" srcId="{23AD4E17-863B-45FC-A6E2-1C52279A902F}" destId="{5C231572-3445-49D2-A648-7AD1DE0550F8}" srcOrd="1" destOrd="0" presId="urn:microsoft.com/office/officeart/2008/layout/LinedList"/>
    <dgm:cxn modelId="{85B89C66-3721-4F84-BCAD-4F0BAE1F87CB}" type="presParOf" srcId="{A60CE40D-7061-43CE-A566-3FFA67DE70CD}" destId="{8D57AD5B-7602-405D-A7A9-6A5E5513A131}" srcOrd="2" destOrd="0" presId="urn:microsoft.com/office/officeart/2008/layout/LinedList"/>
    <dgm:cxn modelId="{E90D57FD-5914-4989-8B9F-CC0F62414B15}" type="presParOf" srcId="{A60CE40D-7061-43CE-A566-3FFA67DE70CD}" destId="{9B07CD61-F3A4-44F9-86B4-0C22F940E575}" srcOrd="3" destOrd="0" presId="urn:microsoft.com/office/officeart/2008/layout/LinedList"/>
    <dgm:cxn modelId="{46DB68B2-B400-49B0-AFF9-417C00ACCB5A}" type="presParOf" srcId="{9B07CD61-F3A4-44F9-86B4-0C22F940E575}" destId="{F51014C7-F262-47DC-BEC8-CF9A8641C7F6}" srcOrd="0" destOrd="0" presId="urn:microsoft.com/office/officeart/2008/layout/LinedList"/>
    <dgm:cxn modelId="{33726483-BA98-468F-80DF-34626C50B0BF}" type="presParOf" srcId="{9B07CD61-F3A4-44F9-86B4-0C22F940E575}" destId="{FF75B621-6650-4814-A8C3-B439521ED7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A96A0-7C56-4E7C-9EAB-EF3DDC8BC27A}">
      <dsp:nvSpPr>
        <dsp:cNvPr id="0" name=""/>
        <dsp:cNvSpPr/>
      </dsp:nvSpPr>
      <dsp:spPr>
        <a:xfrm>
          <a:off x="1189968" y="379614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726E1-5925-4E04-AD69-69C5AB438ECD}">
      <dsp:nvSpPr>
        <dsp:cNvPr id="0" name=""/>
        <dsp:cNvSpPr/>
      </dsp:nvSpPr>
      <dsp:spPr>
        <a:xfrm>
          <a:off x="45281" y="271038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Problem Statement</a:t>
          </a:r>
        </a:p>
      </dsp:txBody>
      <dsp:txXfrm>
        <a:off x="45281" y="2710385"/>
        <a:ext cx="4162500" cy="720000"/>
      </dsp:txXfrm>
    </dsp:sp>
    <dsp:sp modelId="{0856A582-EDE5-461C-B2F2-A17A31BE59A7}">
      <dsp:nvSpPr>
        <dsp:cNvPr id="0" name=""/>
        <dsp:cNvSpPr/>
      </dsp:nvSpPr>
      <dsp:spPr>
        <a:xfrm>
          <a:off x="6080906" y="379614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B37CF-73CD-460A-88CD-6F28BBD6C9C2}">
      <dsp:nvSpPr>
        <dsp:cNvPr id="0" name=""/>
        <dsp:cNvSpPr/>
      </dsp:nvSpPr>
      <dsp:spPr>
        <a:xfrm>
          <a:off x="4936218" y="2710385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Code Review</a:t>
          </a:r>
        </a:p>
      </dsp:txBody>
      <dsp:txXfrm>
        <a:off x="4936218" y="2710385"/>
        <a:ext cx="41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989F8-A101-492F-A483-21B6BA225927}">
      <dsp:nvSpPr>
        <dsp:cNvPr id="0" name=""/>
        <dsp:cNvSpPr/>
      </dsp:nvSpPr>
      <dsp:spPr>
        <a:xfrm>
          <a:off x="0" y="0"/>
          <a:ext cx="59801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57854-E60E-4F03-973C-4043FEE2D7A3}">
      <dsp:nvSpPr>
        <dsp:cNvPr id="0" name=""/>
        <dsp:cNvSpPr/>
      </dsp:nvSpPr>
      <dsp:spPr>
        <a:xfrm>
          <a:off x="0" y="0"/>
          <a:ext cx="5980170" cy="266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 create a predictive model that discerns semantic similarity between pairs of questions, navigating the challenges posed by subjective human labeling. </a:t>
          </a:r>
        </a:p>
      </dsp:txBody>
      <dsp:txXfrm>
        <a:off x="0" y="0"/>
        <a:ext cx="5980170" cy="2668525"/>
      </dsp:txXfrm>
    </dsp:sp>
    <dsp:sp modelId="{8D57AD5B-7602-405D-A7A9-6A5E5513A131}">
      <dsp:nvSpPr>
        <dsp:cNvPr id="0" name=""/>
        <dsp:cNvSpPr/>
      </dsp:nvSpPr>
      <dsp:spPr>
        <a:xfrm>
          <a:off x="0" y="2668525"/>
          <a:ext cx="5980170" cy="0"/>
        </a:xfrm>
        <a:prstGeom prst="line">
          <a:avLst/>
        </a:prstGeom>
        <a:solidFill>
          <a:schemeClr val="accent5">
            <a:hueOff val="-1441619"/>
            <a:satOff val="11575"/>
            <a:lumOff val="2941"/>
            <a:alphaOff val="0"/>
          </a:schemeClr>
        </a:solidFill>
        <a:ln w="12700" cap="flat" cmpd="sng" algn="ctr">
          <a:solidFill>
            <a:schemeClr val="accent5">
              <a:hueOff val="-1441619"/>
              <a:satOff val="11575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014C7-F262-47DC-BEC8-CF9A8641C7F6}">
      <dsp:nvSpPr>
        <dsp:cNvPr id="0" name=""/>
        <dsp:cNvSpPr/>
      </dsp:nvSpPr>
      <dsp:spPr>
        <a:xfrm>
          <a:off x="0" y="2668525"/>
          <a:ext cx="5980170" cy="266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This involves usage of NLP Techniques, Tuning of dataset to trainable format</a:t>
          </a:r>
        </a:p>
      </dsp:txBody>
      <dsp:txXfrm>
        <a:off x="0" y="2668525"/>
        <a:ext cx="5980170" cy="2668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618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3D black question marks with one yellow question mark">
            <a:extLst>
              <a:ext uri="{FF2B5EF4-FFF2-40B4-BE49-F238E27FC236}">
                <a16:creationId xmlns:a16="http://schemas.microsoft.com/office/drawing/2014/main" id="{9E8F572E-6339-A690-3763-34510ACDF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A6D92-E3B9-0888-03AF-85F7FC0E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Predict Similarity in Question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7AFD2-2443-A3FC-6EB0-BD6B5F03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Done By:</a:t>
            </a:r>
          </a:p>
          <a:p>
            <a:r>
              <a:rPr lang="en-IN" b="1">
                <a:solidFill>
                  <a:schemeClr val="bg1"/>
                </a:solidFill>
              </a:rPr>
              <a:t>Akhil Nalla</a:t>
            </a:r>
          </a:p>
          <a:p>
            <a:r>
              <a:rPr lang="en-IN" b="1">
                <a:solidFill>
                  <a:schemeClr val="bg1"/>
                </a:solidFill>
              </a:rPr>
              <a:t>Batch: MIP-NLP-03</a:t>
            </a:r>
          </a:p>
          <a:p>
            <a:endParaRPr lang="en-IN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DD162-2B3B-1564-A640-D84ACD67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96695-73ED-9925-15E2-E12C62814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579721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5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D7E93-A77D-FCC8-40A1-31F30690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01B35-0628-E612-E528-029E03E54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88955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90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B4F70-3856-C542-7D17-60BCB641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4"/>
            <a:ext cx="9899904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96308525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4"/>
      </a:lt2>
      <a:accent1>
        <a:srgbClr val="81AA99"/>
      </a:accent1>
      <a:accent2>
        <a:srgbClr val="76AC80"/>
      </a:accent2>
      <a:accent3>
        <a:srgbClr val="8AAA81"/>
      </a:accent3>
      <a:accent4>
        <a:srgbClr val="96A873"/>
      </a:accent4>
      <a:accent5>
        <a:srgbClr val="A5A27D"/>
      </a:accent5>
      <a:accent6>
        <a:srgbClr val="B79A7A"/>
      </a:accent6>
      <a:hlink>
        <a:srgbClr val="AE698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Arial</vt:lpstr>
      <vt:lpstr>Avenir Next LT Pro</vt:lpstr>
      <vt:lpstr>PrismaticVTI</vt:lpstr>
      <vt:lpstr>Predict Similarity in Question</vt:lpstr>
      <vt:lpstr>Agenda</vt:lpstr>
      <vt:lpstr>Problem Statement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Spam Detection</dc:title>
  <dc:creator>AKHIL NALLA</dc:creator>
  <cp:lastModifiedBy>AKHIL NALLA</cp:lastModifiedBy>
  <cp:revision>2</cp:revision>
  <dcterms:created xsi:type="dcterms:W3CDTF">2024-02-01T18:54:43Z</dcterms:created>
  <dcterms:modified xsi:type="dcterms:W3CDTF">2024-02-13T20:44:29Z</dcterms:modified>
</cp:coreProperties>
</file>