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14362E-1B93-4FD7-BE28-0A23F0F632D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0CD074-A080-42C9-AC08-D3010B3512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</a:t>
          </a:r>
        </a:p>
      </dgm:t>
    </dgm:pt>
    <dgm:pt modelId="{A3410CB7-FC09-45C2-935F-F3B606765E60}" type="parTrans" cxnId="{ABC8FC0A-063E-4353-ADD8-1E18B276B984}">
      <dgm:prSet/>
      <dgm:spPr/>
      <dgm:t>
        <a:bodyPr/>
        <a:lstStyle/>
        <a:p>
          <a:endParaRPr lang="en-US"/>
        </a:p>
      </dgm:t>
    </dgm:pt>
    <dgm:pt modelId="{0313DECF-B0D7-426C-95E2-D4636C883157}" type="sibTrans" cxnId="{ABC8FC0A-063E-4353-ADD8-1E18B276B9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C2648C-1E6E-4E67-B82C-A94FBCDF2A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 review</a:t>
          </a:r>
        </a:p>
      </dgm:t>
    </dgm:pt>
    <dgm:pt modelId="{AD4F1743-C111-4D12-93CB-6B8B1AC1364F}" type="parTrans" cxnId="{D7F6217F-A249-476F-85A9-09C084E77100}">
      <dgm:prSet/>
      <dgm:spPr/>
      <dgm:t>
        <a:bodyPr/>
        <a:lstStyle/>
        <a:p>
          <a:endParaRPr lang="en-US"/>
        </a:p>
      </dgm:t>
    </dgm:pt>
    <dgm:pt modelId="{D51FA269-A977-43DD-AEE0-A283919242FB}" type="sibTrans" cxnId="{D7F6217F-A249-476F-85A9-09C084E77100}">
      <dgm:prSet/>
      <dgm:spPr/>
      <dgm:t>
        <a:bodyPr/>
        <a:lstStyle/>
        <a:p>
          <a:endParaRPr lang="en-US"/>
        </a:p>
      </dgm:t>
    </dgm:pt>
    <dgm:pt modelId="{983782EA-36E3-4F4A-9E7E-60700333043D}" type="pres">
      <dgm:prSet presAssocID="{9D14362E-1B93-4FD7-BE28-0A23F0F632DE}" presName="root" presStyleCnt="0">
        <dgm:presLayoutVars>
          <dgm:dir/>
          <dgm:resizeHandles val="exact"/>
        </dgm:presLayoutVars>
      </dgm:prSet>
      <dgm:spPr/>
    </dgm:pt>
    <dgm:pt modelId="{DC5997ED-09A3-4F09-9F96-4740ED24BC03}" type="pres">
      <dgm:prSet presAssocID="{9D14362E-1B93-4FD7-BE28-0A23F0F632DE}" presName="container" presStyleCnt="0">
        <dgm:presLayoutVars>
          <dgm:dir/>
          <dgm:resizeHandles val="exact"/>
        </dgm:presLayoutVars>
      </dgm:prSet>
      <dgm:spPr/>
    </dgm:pt>
    <dgm:pt modelId="{CE212ED8-355F-4E03-8FA3-7D512376255D}" type="pres">
      <dgm:prSet presAssocID="{970CD074-A080-42C9-AC08-D3010B351206}" presName="compNode" presStyleCnt="0"/>
      <dgm:spPr/>
    </dgm:pt>
    <dgm:pt modelId="{E2C05826-6B38-4341-9AE9-8AD032683F27}" type="pres">
      <dgm:prSet presAssocID="{970CD074-A080-42C9-AC08-D3010B351206}" presName="iconBgRect" presStyleLbl="bgShp" presStyleIdx="0" presStyleCnt="2"/>
      <dgm:spPr/>
    </dgm:pt>
    <dgm:pt modelId="{9C1FEA8C-A016-4529-B879-069C75D33822}" type="pres">
      <dgm:prSet presAssocID="{970CD074-A080-42C9-AC08-D3010B3512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DB2F2EE-1338-4537-87EE-CD671A971BDD}" type="pres">
      <dgm:prSet presAssocID="{970CD074-A080-42C9-AC08-D3010B351206}" presName="spaceRect" presStyleCnt="0"/>
      <dgm:spPr/>
    </dgm:pt>
    <dgm:pt modelId="{B6DC9871-D473-4F28-9965-C2339F9E74EB}" type="pres">
      <dgm:prSet presAssocID="{970CD074-A080-42C9-AC08-D3010B351206}" presName="textRect" presStyleLbl="revTx" presStyleIdx="0" presStyleCnt="2">
        <dgm:presLayoutVars>
          <dgm:chMax val="1"/>
          <dgm:chPref val="1"/>
        </dgm:presLayoutVars>
      </dgm:prSet>
      <dgm:spPr/>
    </dgm:pt>
    <dgm:pt modelId="{FBC65107-9F9A-4C07-9A10-6615D81BEC4C}" type="pres">
      <dgm:prSet presAssocID="{0313DECF-B0D7-426C-95E2-D4636C883157}" presName="sibTrans" presStyleLbl="sibTrans2D1" presStyleIdx="0" presStyleCnt="0"/>
      <dgm:spPr/>
    </dgm:pt>
    <dgm:pt modelId="{C07FDED2-5BF4-45C9-837A-4D830ED6B583}" type="pres">
      <dgm:prSet presAssocID="{26C2648C-1E6E-4E67-B82C-A94FBCDF2A64}" presName="compNode" presStyleCnt="0"/>
      <dgm:spPr/>
    </dgm:pt>
    <dgm:pt modelId="{BAF6A81D-5407-4704-A402-60F38D5E2B39}" type="pres">
      <dgm:prSet presAssocID="{26C2648C-1E6E-4E67-B82C-A94FBCDF2A64}" presName="iconBgRect" presStyleLbl="bgShp" presStyleIdx="1" presStyleCnt="2"/>
      <dgm:spPr/>
    </dgm:pt>
    <dgm:pt modelId="{96AE1D52-FCA3-41F4-9EF5-E1CCA3C93CD3}" type="pres">
      <dgm:prSet presAssocID="{26C2648C-1E6E-4E67-B82C-A94FBCDF2A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66024B29-F39D-45B2-97DF-93157D2FD65D}" type="pres">
      <dgm:prSet presAssocID="{26C2648C-1E6E-4E67-B82C-A94FBCDF2A64}" presName="spaceRect" presStyleCnt="0"/>
      <dgm:spPr/>
    </dgm:pt>
    <dgm:pt modelId="{865D0F4A-1DCC-429E-9FE2-8B88E5C6BEC5}" type="pres">
      <dgm:prSet presAssocID="{26C2648C-1E6E-4E67-B82C-A94FBCDF2A6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BC8FC0A-063E-4353-ADD8-1E18B276B984}" srcId="{9D14362E-1B93-4FD7-BE28-0A23F0F632DE}" destId="{970CD074-A080-42C9-AC08-D3010B351206}" srcOrd="0" destOrd="0" parTransId="{A3410CB7-FC09-45C2-935F-F3B606765E60}" sibTransId="{0313DECF-B0D7-426C-95E2-D4636C883157}"/>
    <dgm:cxn modelId="{61BF505D-74E1-4878-9D38-EED4DB080646}" type="presOf" srcId="{9D14362E-1B93-4FD7-BE28-0A23F0F632DE}" destId="{983782EA-36E3-4F4A-9E7E-60700333043D}" srcOrd="0" destOrd="0" presId="urn:microsoft.com/office/officeart/2018/2/layout/IconCircleList"/>
    <dgm:cxn modelId="{D7F6217F-A249-476F-85A9-09C084E77100}" srcId="{9D14362E-1B93-4FD7-BE28-0A23F0F632DE}" destId="{26C2648C-1E6E-4E67-B82C-A94FBCDF2A64}" srcOrd="1" destOrd="0" parTransId="{AD4F1743-C111-4D12-93CB-6B8B1AC1364F}" sibTransId="{D51FA269-A977-43DD-AEE0-A283919242FB}"/>
    <dgm:cxn modelId="{DE07FB8E-EE23-4DEC-8072-A1DFB936856F}" type="presOf" srcId="{970CD074-A080-42C9-AC08-D3010B351206}" destId="{B6DC9871-D473-4F28-9965-C2339F9E74EB}" srcOrd="0" destOrd="0" presId="urn:microsoft.com/office/officeart/2018/2/layout/IconCircleList"/>
    <dgm:cxn modelId="{1D3BD4AF-3B6D-4173-9BBB-5785BBA23436}" type="presOf" srcId="{26C2648C-1E6E-4E67-B82C-A94FBCDF2A64}" destId="{865D0F4A-1DCC-429E-9FE2-8B88E5C6BEC5}" srcOrd="0" destOrd="0" presId="urn:microsoft.com/office/officeart/2018/2/layout/IconCircleList"/>
    <dgm:cxn modelId="{3DCCE3F0-2927-4063-AD4A-5E1DF382BA71}" type="presOf" srcId="{0313DECF-B0D7-426C-95E2-D4636C883157}" destId="{FBC65107-9F9A-4C07-9A10-6615D81BEC4C}" srcOrd="0" destOrd="0" presId="urn:microsoft.com/office/officeart/2018/2/layout/IconCircleList"/>
    <dgm:cxn modelId="{499D8F9F-9865-4319-AC69-9A427157AE41}" type="presParOf" srcId="{983782EA-36E3-4F4A-9E7E-60700333043D}" destId="{DC5997ED-09A3-4F09-9F96-4740ED24BC03}" srcOrd="0" destOrd="0" presId="urn:microsoft.com/office/officeart/2018/2/layout/IconCircleList"/>
    <dgm:cxn modelId="{B0E05B77-2AD2-4B1C-ABCB-1348D719F91F}" type="presParOf" srcId="{DC5997ED-09A3-4F09-9F96-4740ED24BC03}" destId="{CE212ED8-355F-4E03-8FA3-7D512376255D}" srcOrd="0" destOrd="0" presId="urn:microsoft.com/office/officeart/2018/2/layout/IconCircleList"/>
    <dgm:cxn modelId="{69B99E70-9230-4E06-8345-6452A3B8B7D7}" type="presParOf" srcId="{CE212ED8-355F-4E03-8FA3-7D512376255D}" destId="{E2C05826-6B38-4341-9AE9-8AD032683F27}" srcOrd="0" destOrd="0" presId="urn:microsoft.com/office/officeart/2018/2/layout/IconCircleList"/>
    <dgm:cxn modelId="{688F511F-4D9F-440F-9E17-A9098BD49099}" type="presParOf" srcId="{CE212ED8-355F-4E03-8FA3-7D512376255D}" destId="{9C1FEA8C-A016-4529-B879-069C75D33822}" srcOrd="1" destOrd="0" presId="urn:microsoft.com/office/officeart/2018/2/layout/IconCircleList"/>
    <dgm:cxn modelId="{EB9C0633-10FE-4E05-928F-3D6D89765E5A}" type="presParOf" srcId="{CE212ED8-355F-4E03-8FA3-7D512376255D}" destId="{FDB2F2EE-1338-4537-87EE-CD671A971BDD}" srcOrd="2" destOrd="0" presId="urn:microsoft.com/office/officeart/2018/2/layout/IconCircleList"/>
    <dgm:cxn modelId="{57FB5BE8-6327-414C-9FAA-182A71C0C4ED}" type="presParOf" srcId="{CE212ED8-355F-4E03-8FA3-7D512376255D}" destId="{B6DC9871-D473-4F28-9965-C2339F9E74EB}" srcOrd="3" destOrd="0" presId="urn:microsoft.com/office/officeart/2018/2/layout/IconCircleList"/>
    <dgm:cxn modelId="{4A9F23F4-F388-42FA-8129-FB90748908DE}" type="presParOf" srcId="{DC5997ED-09A3-4F09-9F96-4740ED24BC03}" destId="{FBC65107-9F9A-4C07-9A10-6615D81BEC4C}" srcOrd="1" destOrd="0" presId="urn:microsoft.com/office/officeart/2018/2/layout/IconCircleList"/>
    <dgm:cxn modelId="{E0164526-3532-4252-91E6-98C0A830072C}" type="presParOf" srcId="{DC5997ED-09A3-4F09-9F96-4740ED24BC03}" destId="{C07FDED2-5BF4-45C9-837A-4D830ED6B583}" srcOrd="2" destOrd="0" presId="urn:microsoft.com/office/officeart/2018/2/layout/IconCircleList"/>
    <dgm:cxn modelId="{E0EA7DC1-F8EB-4ABA-9D42-6669770AC802}" type="presParOf" srcId="{C07FDED2-5BF4-45C9-837A-4D830ED6B583}" destId="{BAF6A81D-5407-4704-A402-60F38D5E2B39}" srcOrd="0" destOrd="0" presId="urn:microsoft.com/office/officeart/2018/2/layout/IconCircleList"/>
    <dgm:cxn modelId="{7EE8F6A4-ECA8-4B8B-A03A-1701D8CCE78A}" type="presParOf" srcId="{C07FDED2-5BF4-45C9-837A-4D830ED6B583}" destId="{96AE1D52-FCA3-41F4-9EF5-E1CCA3C93CD3}" srcOrd="1" destOrd="0" presId="urn:microsoft.com/office/officeart/2018/2/layout/IconCircleList"/>
    <dgm:cxn modelId="{1E327E20-D57E-4A9A-885C-75714A3DC8B2}" type="presParOf" srcId="{C07FDED2-5BF4-45C9-837A-4D830ED6B583}" destId="{66024B29-F39D-45B2-97DF-93157D2FD65D}" srcOrd="2" destOrd="0" presId="urn:microsoft.com/office/officeart/2018/2/layout/IconCircleList"/>
    <dgm:cxn modelId="{7A4E0F16-23D9-4AF4-9EBA-2B71C920BED9}" type="presParOf" srcId="{C07FDED2-5BF4-45C9-837A-4D830ED6B583}" destId="{865D0F4A-1DCC-429E-9FE2-8B88E5C6BEC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E9A7F2-BA9E-43C2-BCB7-ABA5D0B223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4DD6E-59C3-4A69-9B8F-86E5BF5E26DE}">
      <dgm:prSet/>
      <dgm:spPr/>
      <dgm:t>
        <a:bodyPr/>
        <a:lstStyle/>
        <a:p>
          <a:r>
            <a:rPr lang="en-US"/>
            <a:t>Developing a system containing a learned model capable of detecting an incoming subject towards an indication whether this mail is spam or not.</a:t>
          </a:r>
        </a:p>
      </dgm:t>
    </dgm:pt>
    <dgm:pt modelId="{006F5A01-E7A4-4854-8DC1-CE2E171015F7}" type="parTrans" cxnId="{5665A12C-AA02-4807-862E-A9B3F78AE48E}">
      <dgm:prSet/>
      <dgm:spPr/>
      <dgm:t>
        <a:bodyPr/>
        <a:lstStyle/>
        <a:p>
          <a:endParaRPr lang="en-US"/>
        </a:p>
      </dgm:t>
    </dgm:pt>
    <dgm:pt modelId="{CCE88954-6686-4F9C-8647-5FDABB37B36A}" type="sibTrans" cxnId="{5665A12C-AA02-4807-862E-A9B3F78AE48E}">
      <dgm:prSet/>
      <dgm:spPr/>
      <dgm:t>
        <a:bodyPr/>
        <a:lstStyle/>
        <a:p>
          <a:endParaRPr lang="en-US"/>
        </a:p>
      </dgm:t>
    </dgm:pt>
    <dgm:pt modelId="{6DFC345F-1AA0-4F7F-98D2-F20797776765}">
      <dgm:prSet/>
      <dgm:spPr/>
      <dgm:t>
        <a:bodyPr/>
        <a:lstStyle/>
        <a:p>
          <a:r>
            <a:rPr lang="en-US"/>
            <a:t>This involves usage of hyperlinks, repeated words and fine-tuning techniques to see raw accuracy.</a:t>
          </a:r>
        </a:p>
      </dgm:t>
    </dgm:pt>
    <dgm:pt modelId="{57504FDE-AB57-4683-A60E-9D0DCCFC3F15}" type="parTrans" cxnId="{020F76B4-DA0B-4E62-B684-993DB79A18AA}">
      <dgm:prSet/>
      <dgm:spPr/>
      <dgm:t>
        <a:bodyPr/>
        <a:lstStyle/>
        <a:p>
          <a:endParaRPr lang="en-US"/>
        </a:p>
      </dgm:t>
    </dgm:pt>
    <dgm:pt modelId="{E1866DEF-ECE5-4197-9F8C-D33C680E2502}" type="sibTrans" cxnId="{020F76B4-DA0B-4E62-B684-993DB79A18AA}">
      <dgm:prSet/>
      <dgm:spPr/>
      <dgm:t>
        <a:bodyPr/>
        <a:lstStyle/>
        <a:p>
          <a:endParaRPr lang="en-US"/>
        </a:p>
      </dgm:t>
    </dgm:pt>
    <dgm:pt modelId="{2C952929-F4A8-4148-8C2D-22115B86F895}" type="pres">
      <dgm:prSet presAssocID="{8EE9A7F2-BA9E-43C2-BCB7-ABA5D0B223EF}" presName="root" presStyleCnt="0">
        <dgm:presLayoutVars>
          <dgm:dir/>
          <dgm:resizeHandles val="exact"/>
        </dgm:presLayoutVars>
      </dgm:prSet>
      <dgm:spPr/>
    </dgm:pt>
    <dgm:pt modelId="{B0DAC891-102F-42A6-864B-04C18A7A4F29}" type="pres">
      <dgm:prSet presAssocID="{2844DD6E-59C3-4A69-9B8F-86E5BF5E26DE}" presName="compNode" presStyleCnt="0"/>
      <dgm:spPr/>
    </dgm:pt>
    <dgm:pt modelId="{B10AF8F6-3AA4-4551-B305-61A2E69CC184}" type="pres">
      <dgm:prSet presAssocID="{2844DD6E-59C3-4A69-9B8F-86E5BF5E26DE}" presName="bgRect" presStyleLbl="bgShp" presStyleIdx="0" presStyleCnt="2"/>
      <dgm:spPr/>
    </dgm:pt>
    <dgm:pt modelId="{92D99C9F-9D0F-44B3-AAFB-8F2356800DDC}" type="pres">
      <dgm:prSet presAssocID="{2844DD6E-59C3-4A69-9B8F-86E5BF5E26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3EE53612-2023-4F8C-B227-B804069401B8}" type="pres">
      <dgm:prSet presAssocID="{2844DD6E-59C3-4A69-9B8F-86E5BF5E26DE}" presName="spaceRect" presStyleCnt="0"/>
      <dgm:spPr/>
    </dgm:pt>
    <dgm:pt modelId="{F1C4ABD4-FF26-4FF2-9EEC-E88F831F3C3A}" type="pres">
      <dgm:prSet presAssocID="{2844DD6E-59C3-4A69-9B8F-86E5BF5E26DE}" presName="parTx" presStyleLbl="revTx" presStyleIdx="0" presStyleCnt="2">
        <dgm:presLayoutVars>
          <dgm:chMax val="0"/>
          <dgm:chPref val="0"/>
        </dgm:presLayoutVars>
      </dgm:prSet>
      <dgm:spPr/>
    </dgm:pt>
    <dgm:pt modelId="{A27986CB-9769-426B-B719-BF1A558E01AF}" type="pres">
      <dgm:prSet presAssocID="{CCE88954-6686-4F9C-8647-5FDABB37B36A}" presName="sibTrans" presStyleCnt="0"/>
      <dgm:spPr/>
    </dgm:pt>
    <dgm:pt modelId="{F8C70E3E-7C99-44D6-873E-CEC3C15AB75E}" type="pres">
      <dgm:prSet presAssocID="{6DFC345F-1AA0-4F7F-98D2-F20797776765}" presName="compNode" presStyleCnt="0"/>
      <dgm:spPr/>
    </dgm:pt>
    <dgm:pt modelId="{0749B2C3-9848-4052-B992-B0153455E205}" type="pres">
      <dgm:prSet presAssocID="{6DFC345F-1AA0-4F7F-98D2-F20797776765}" presName="bgRect" presStyleLbl="bgShp" presStyleIdx="1" presStyleCnt="2"/>
      <dgm:spPr/>
    </dgm:pt>
    <dgm:pt modelId="{9B1DB719-072B-434A-94FF-1A526A4EB831}" type="pres">
      <dgm:prSet presAssocID="{6DFC345F-1AA0-4F7F-98D2-F2079777676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F663977-D1F8-4F8D-B6E6-17890EF3CDEC}" type="pres">
      <dgm:prSet presAssocID="{6DFC345F-1AA0-4F7F-98D2-F20797776765}" presName="spaceRect" presStyleCnt="0"/>
      <dgm:spPr/>
    </dgm:pt>
    <dgm:pt modelId="{BA22885F-43D3-48D6-980D-54015E138010}" type="pres">
      <dgm:prSet presAssocID="{6DFC345F-1AA0-4F7F-98D2-F2079777676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1C10617-6190-4BD8-A32D-9B80B3F3DDF0}" type="presOf" srcId="{8EE9A7F2-BA9E-43C2-BCB7-ABA5D0B223EF}" destId="{2C952929-F4A8-4148-8C2D-22115B86F895}" srcOrd="0" destOrd="0" presId="urn:microsoft.com/office/officeart/2018/2/layout/IconVerticalSolidList"/>
    <dgm:cxn modelId="{5665A12C-AA02-4807-862E-A9B3F78AE48E}" srcId="{8EE9A7F2-BA9E-43C2-BCB7-ABA5D0B223EF}" destId="{2844DD6E-59C3-4A69-9B8F-86E5BF5E26DE}" srcOrd="0" destOrd="0" parTransId="{006F5A01-E7A4-4854-8DC1-CE2E171015F7}" sibTransId="{CCE88954-6686-4F9C-8647-5FDABB37B36A}"/>
    <dgm:cxn modelId="{717AF935-636C-49CF-99A2-8CF1275952DA}" type="presOf" srcId="{2844DD6E-59C3-4A69-9B8F-86E5BF5E26DE}" destId="{F1C4ABD4-FF26-4FF2-9EEC-E88F831F3C3A}" srcOrd="0" destOrd="0" presId="urn:microsoft.com/office/officeart/2018/2/layout/IconVerticalSolidList"/>
    <dgm:cxn modelId="{4ACCE04F-A8B1-4B94-9824-C5F45BCB5732}" type="presOf" srcId="{6DFC345F-1AA0-4F7F-98D2-F20797776765}" destId="{BA22885F-43D3-48D6-980D-54015E138010}" srcOrd="0" destOrd="0" presId="urn:microsoft.com/office/officeart/2018/2/layout/IconVerticalSolidList"/>
    <dgm:cxn modelId="{020F76B4-DA0B-4E62-B684-993DB79A18AA}" srcId="{8EE9A7F2-BA9E-43C2-BCB7-ABA5D0B223EF}" destId="{6DFC345F-1AA0-4F7F-98D2-F20797776765}" srcOrd="1" destOrd="0" parTransId="{57504FDE-AB57-4683-A60E-9D0DCCFC3F15}" sibTransId="{E1866DEF-ECE5-4197-9F8C-D33C680E2502}"/>
    <dgm:cxn modelId="{427E9FEB-8E42-4F80-9FEF-E5C3BA0950AA}" type="presParOf" srcId="{2C952929-F4A8-4148-8C2D-22115B86F895}" destId="{B0DAC891-102F-42A6-864B-04C18A7A4F29}" srcOrd="0" destOrd="0" presId="urn:microsoft.com/office/officeart/2018/2/layout/IconVerticalSolidList"/>
    <dgm:cxn modelId="{5DC6CE36-8F3F-45AD-B4E1-050EC0529128}" type="presParOf" srcId="{B0DAC891-102F-42A6-864B-04C18A7A4F29}" destId="{B10AF8F6-3AA4-4551-B305-61A2E69CC184}" srcOrd="0" destOrd="0" presId="urn:microsoft.com/office/officeart/2018/2/layout/IconVerticalSolidList"/>
    <dgm:cxn modelId="{0B9B5D89-AC91-4BE3-92E0-1B361B9B063B}" type="presParOf" srcId="{B0DAC891-102F-42A6-864B-04C18A7A4F29}" destId="{92D99C9F-9D0F-44B3-AAFB-8F2356800DDC}" srcOrd="1" destOrd="0" presId="urn:microsoft.com/office/officeart/2018/2/layout/IconVerticalSolidList"/>
    <dgm:cxn modelId="{6B2A2943-9557-40AE-91DE-17938AE9FECE}" type="presParOf" srcId="{B0DAC891-102F-42A6-864B-04C18A7A4F29}" destId="{3EE53612-2023-4F8C-B227-B804069401B8}" srcOrd="2" destOrd="0" presId="urn:microsoft.com/office/officeart/2018/2/layout/IconVerticalSolidList"/>
    <dgm:cxn modelId="{B5C9645F-4B5B-4ED3-96A0-673996507790}" type="presParOf" srcId="{B0DAC891-102F-42A6-864B-04C18A7A4F29}" destId="{F1C4ABD4-FF26-4FF2-9EEC-E88F831F3C3A}" srcOrd="3" destOrd="0" presId="urn:microsoft.com/office/officeart/2018/2/layout/IconVerticalSolidList"/>
    <dgm:cxn modelId="{968DFE54-B7B3-4F0A-AF8A-CD2D9C78B04D}" type="presParOf" srcId="{2C952929-F4A8-4148-8C2D-22115B86F895}" destId="{A27986CB-9769-426B-B719-BF1A558E01AF}" srcOrd="1" destOrd="0" presId="urn:microsoft.com/office/officeart/2018/2/layout/IconVerticalSolidList"/>
    <dgm:cxn modelId="{B47B0D06-2DBC-498A-AC52-4C0FF985BE34}" type="presParOf" srcId="{2C952929-F4A8-4148-8C2D-22115B86F895}" destId="{F8C70E3E-7C99-44D6-873E-CEC3C15AB75E}" srcOrd="2" destOrd="0" presId="urn:microsoft.com/office/officeart/2018/2/layout/IconVerticalSolidList"/>
    <dgm:cxn modelId="{38A1A232-083D-471A-805D-CD96E3FA1757}" type="presParOf" srcId="{F8C70E3E-7C99-44D6-873E-CEC3C15AB75E}" destId="{0749B2C3-9848-4052-B992-B0153455E205}" srcOrd="0" destOrd="0" presId="urn:microsoft.com/office/officeart/2018/2/layout/IconVerticalSolidList"/>
    <dgm:cxn modelId="{248F70A3-B028-4FDC-9B1C-4163459CD8B7}" type="presParOf" srcId="{F8C70E3E-7C99-44D6-873E-CEC3C15AB75E}" destId="{9B1DB719-072B-434A-94FF-1A526A4EB831}" srcOrd="1" destOrd="0" presId="urn:microsoft.com/office/officeart/2018/2/layout/IconVerticalSolidList"/>
    <dgm:cxn modelId="{C7E0BF79-9160-491A-9C8B-8BC17ED3ABC8}" type="presParOf" srcId="{F8C70E3E-7C99-44D6-873E-CEC3C15AB75E}" destId="{DF663977-D1F8-4F8D-B6E6-17890EF3CDEC}" srcOrd="2" destOrd="0" presId="urn:microsoft.com/office/officeart/2018/2/layout/IconVerticalSolidList"/>
    <dgm:cxn modelId="{51F39CBA-145F-4B36-9641-743B5C19909C}" type="presParOf" srcId="{F8C70E3E-7C99-44D6-873E-CEC3C15AB75E}" destId="{BA22885F-43D3-48D6-980D-54015E1380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05826-6B38-4341-9AE9-8AD032683F27}">
      <dsp:nvSpPr>
        <dsp:cNvPr id="0" name=""/>
        <dsp:cNvSpPr/>
      </dsp:nvSpPr>
      <dsp:spPr>
        <a:xfrm>
          <a:off x="210605" y="986228"/>
          <a:ext cx="1154790" cy="11547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FEA8C-A016-4529-B879-069C75D33822}">
      <dsp:nvSpPr>
        <dsp:cNvPr id="0" name=""/>
        <dsp:cNvSpPr/>
      </dsp:nvSpPr>
      <dsp:spPr>
        <a:xfrm>
          <a:off x="453111" y="1228734"/>
          <a:ext cx="669778" cy="669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C9871-D473-4F28-9965-C2339F9E74EB}">
      <dsp:nvSpPr>
        <dsp:cNvPr id="0" name=""/>
        <dsp:cNvSpPr/>
      </dsp:nvSpPr>
      <dsp:spPr>
        <a:xfrm>
          <a:off x="1612850" y="986228"/>
          <a:ext cx="2722005" cy="1154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Problem Statement</a:t>
          </a:r>
        </a:p>
      </dsp:txBody>
      <dsp:txXfrm>
        <a:off x="1612850" y="986228"/>
        <a:ext cx="2722005" cy="1154790"/>
      </dsp:txXfrm>
    </dsp:sp>
    <dsp:sp modelId="{BAF6A81D-5407-4704-A402-60F38D5E2B39}">
      <dsp:nvSpPr>
        <dsp:cNvPr id="0" name=""/>
        <dsp:cNvSpPr/>
      </dsp:nvSpPr>
      <dsp:spPr>
        <a:xfrm>
          <a:off x="4809144" y="986228"/>
          <a:ext cx="1154790" cy="115479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E1D52-FCA3-41F4-9EF5-E1CCA3C93CD3}">
      <dsp:nvSpPr>
        <dsp:cNvPr id="0" name=""/>
        <dsp:cNvSpPr/>
      </dsp:nvSpPr>
      <dsp:spPr>
        <a:xfrm>
          <a:off x="5051650" y="1228734"/>
          <a:ext cx="669778" cy="669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D0F4A-1DCC-429E-9FE2-8B88E5C6BEC5}">
      <dsp:nvSpPr>
        <dsp:cNvPr id="0" name=""/>
        <dsp:cNvSpPr/>
      </dsp:nvSpPr>
      <dsp:spPr>
        <a:xfrm>
          <a:off x="6211389" y="986228"/>
          <a:ext cx="2722005" cy="1154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Code review</a:t>
          </a:r>
        </a:p>
      </dsp:txBody>
      <dsp:txXfrm>
        <a:off x="6211389" y="986228"/>
        <a:ext cx="2722005" cy="1154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AF8F6-3AA4-4551-B305-61A2E69CC184}">
      <dsp:nvSpPr>
        <dsp:cNvPr id="0" name=""/>
        <dsp:cNvSpPr/>
      </dsp:nvSpPr>
      <dsp:spPr>
        <a:xfrm>
          <a:off x="0" y="867270"/>
          <a:ext cx="5980170" cy="1601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99C9F-9D0F-44B3-AAFB-8F2356800DDC}">
      <dsp:nvSpPr>
        <dsp:cNvPr id="0" name=""/>
        <dsp:cNvSpPr/>
      </dsp:nvSpPr>
      <dsp:spPr>
        <a:xfrm>
          <a:off x="484337" y="1227521"/>
          <a:ext cx="880613" cy="880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4ABD4-FF26-4FF2-9EEC-E88F831F3C3A}">
      <dsp:nvSpPr>
        <dsp:cNvPr id="0" name=""/>
        <dsp:cNvSpPr/>
      </dsp:nvSpPr>
      <dsp:spPr>
        <a:xfrm>
          <a:off x="1849287" y="867270"/>
          <a:ext cx="4130882" cy="1601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451" tIns="169451" rIns="169451" bIns="1694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Developing a system containing a learned model capable of detecting an incoming subject towards an indication whether this mail is spam or not.</a:t>
          </a:r>
        </a:p>
      </dsp:txBody>
      <dsp:txXfrm>
        <a:off x="1849287" y="867270"/>
        <a:ext cx="4130882" cy="1601115"/>
      </dsp:txXfrm>
    </dsp:sp>
    <dsp:sp modelId="{0749B2C3-9848-4052-B992-B0153455E205}">
      <dsp:nvSpPr>
        <dsp:cNvPr id="0" name=""/>
        <dsp:cNvSpPr/>
      </dsp:nvSpPr>
      <dsp:spPr>
        <a:xfrm>
          <a:off x="0" y="2868664"/>
          <a:ext cx="5980170" cy="16011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DB719-072B-434A-94FF-1A526A4EB831}">
      <dsp:nvSpPr>
        <dsp:cNvPr id="0" name=""/>
        <dsp:cNvSpPr/>
      </dsp:nvSpPr>
      <dsp:spPr>
        <a:xfrm>
          <a:off x="484337" y="3228915"/>
          <a:ext cx="880613" cy="880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2885F-43D3-48D6-980D-54015E138010}">
      <dsp:nvSpPr>
        <dsp:cNvPr id="0" name=""/>
        <dsp:cNvSpPr/>
      </dsp:nvSpPr>
      <dsp:spPr>
        <a:xfrm>
          <a:off x="1849287" y="2868664"/>
          <a:ext cx="4130882" cy="1601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451" tIns="169451" rIns="169451" bIns="1694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involves usage of hyperlinks, repeated words and fine-tuning techniques to see raw accuracy.</a:t>
          </a:r>
        </a:p>
      </dsp:txBody>
      <dsp:txXfrm>
        <a:off x="1849287" y="2868664"/>
        <a:ext cx="4130882" cy="1601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2/2/2024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618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4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7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7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1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9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4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8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4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8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A6D92-E3B9-0888-03AF-85F7FC0EA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404493" cy="1749739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/>
              <a:t>E-Mail Spam Detection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7AFD2-2443-A3FC-6EB0-BD6B5F03E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139855"/>
            <a:ext cx="5068121" cy="222647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Done By:</a:t>
            </a:r>
          </a:p>
          <a:p>
            <a:pPr algn="l"/>
            <a:r>
              <a:rPr lang="en-IN" b="1" dirty="0"/>
              <a:t>Akhil Nalla</a:t>
            </a:r>
          </a:p>
          <a:p>
            <a:pPr algn="l"/>
            <a:r>
              <a:rPr lang="en-IN" b="1" dirty="0"/>
              <a:t>Batch: MIP-NLP-03</a:t>
            </a:r>
          </a:p>
          <a:p>
            <a:pPr algn="l"/>
            <a:endParaRPr lang="en-IN" b="1" dirty="0"/>
          </a:p>
        </p:txBody>
      </p:sp>
      <p:pic>
        <p:nvPicPr>
          <p:cNvPr id="4" name="Picture 3" descr="Person holding mouse">
            <a:extLst>
              <a:ext uri="{FF2B5EF4-FFF2-40B4-BE49-F238E27FC236}">
                <a16:creationId xmlns:a16="http://schemas.microsoft.com/office/drawing/2014/main" id="{51F50AC2-16F8-22A2-2A27-B4A5D5CE3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3" r="22003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5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EB4A-21C1-9239-1723-8C01B654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777" y="1148449"/>
            <a:ext cx="9144000" cy="680351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9D48F6-6C94-A69E-CAF7-2E70650DD3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34777" y="2159000"/>
          <a:ext cx="9144000" cy="3127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56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D7E93-A77D-FCC8-40A1-31F30690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Problem Statement</a:t>
            </a:r>
            <a:endParaRPr lang="en-IN" sz="6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501B35-0628-E612-E528-029E03E54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490252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90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C502BD-3766-4D83-94CC-391A4CD4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omputer script on a screen">
            <a:extLst>
              <a:ext uri="{FF2B5EF4-FFF2-40B4-BE49-F238E27FC236}">
                <a16:creationId xmlns:a16="http://schemas.microsoft.com/office/drawing/2014/main" id="{EB55CDD5-5F44-A4D5-72C1-536430F36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867CC89-052A-4B89-A1FF-972E522C6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F52D5E-8082-78B5-7B62-EAD7B70F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624"/>
            <a:ext cx="10668000" cy="17750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25255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412A24"/>
      </a:dk2>
      <a:lt2>
        <a:srgbClr val="E8E2E4"/>
      </a:lt2>
      <a:accent1>
        <a:srgbClr val="81AA99"/>
      </a:accent1>
      <a:accent2>
        <a:srgbClr val="76AC80"/>
      </a:accent2>
      <a:accent3>
        <a:srgbClr val="8AAA81"/>
      </a:accent3>
      <a:accent4>
        <a:srgbClr val="96A873"/>
      </a:accent4>
      <a:accent5>
        <a:srgbClr val="A5A27D"/>
      </a:accent5>
      <a:accent6>
        <a:srgbClr val="B79A7A"/>
      </a:accent6>
      <a:hlink>
        <a:srgbClr val="AE6985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Aharoni</vt:lpstr>
      <vt:lpstr>Arial</vt:lpstr>
      <vt:lpstr>Avenir Next LT Pro</vt:lpstr>
      <vt:lpstr>PrismaticVTI</vt:lpstr>
      <vt:lpstr>E-Mail Spam Detection</vt:lpstr>
      <vt:lpstr>Agenda</vt:lpstr>
      <vt:lpstr>Problem Statement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E-Mail Spam Detection</dc:title>
  <dc:creator>AKHIL NALLA</dc:creator>
  <cp:lastModifiedBy>AKHIL NALLA</cp:lastModifiedBy>
  <cp:revision>1</cp:revision>
  <dcterms:created xsi:type="dcterms:W3CDTF">2024-02-01T18:54:43Z</dcterms:created>
  <dcterms:modified xsi:type="dcterms:W3CDTF">2024-02-01T19:05:39Z</dcterms:modified>
</cp:coreProperties>
</file>