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310" r:id="rId3"/>
    <p:sldId id="314" r:id="rId4"/>
    <p:sldId id="292" r:id="rId5"/>
    <p:sldId id="293" r:id="rId6"/>
    <p:sldId id="324" r:id="rId7"/>
    <p:sldId id="313" r:id="rId8"/>
    <p:sldId id="325" r:id="rId9"/>
    <p:sldId id="312" r:id="rId10"/>
    <p:sldId id="295" r:id="rId11"/>
    <p:sldId id="332" r:id="rId12"/>
    <p:sldId id="297" r:id="rId13"/>
    <p:sldId id="316" r:id="rId14"/>
    <p:sldId id="317" r:id="rId15"/>
    <p:sldId id="318" r:id="rId16"/>
    <p:sldId id="326" r:id="rId17"/>
    <p:sldId id="319" r:id="rId18"/>
    <p:sldId id="327" r:id="rId19"/>
    <p:sldId id="328" r:id="rId20"/>
    <p:sldId id="329" r:id="rId21"/>
    <p:sldId id="330" r:id="rId22"/>
    <p:sldId id="331" r:id="rId23"/>
    <p:sldId id="320" r:id="rId24"/>
    <p:sldId id="299" r:id="rId25"/>
    <p:sldId id="300" r:id="rId26"/>
    <p:sldId id="322" r:id="rId27"/>
    <p:sldId id="309" r:id="rId28"/>
  </p:sldIdLst>
  <p:sldSz cx="12192000" cy="6858000"/>
  <p:notesSz cx="7010400" cy="92964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AE"/>
    <a:srgbClr val="50C6DD"/>
    <a:srgbClr val="000000"/>
    <a:srgbClr val="EC4B2F"/>
    <a:srgbClr val="4B2B4B"/>
    <a:srgbClr val="D1CAD2"/>
    <a:srgbClr val="B7A9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51" autoAdjust="0"/>
    <p:restoredTop sz="76596" autoAdjust="0"/>
  </p:normalViewPr>
  <p:slideViewPr>
    <p:cSldViewPr showGuides="1">
      <p:cViewPr varScale="1">
        <p:scale>
          <a:sx n="124" d="100"/>
          <a:sy n="124" d="100"/>
        </p:scale>
        <p:origin x="4320"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80" d="100"/>
          <a:sy n="80" d="100"/>
        </p:scale>
        <p:origin x="-2022" y="-90"/>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nl-BE"/>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F1A4A96-82D9-489B-915B-218BDB102403}" type="datetimeFigureOut">
              <a:rPr lang="nl-BE" smtClean="0"/>
              <a:pPr/>
              <a:t>16/12/2018</a:t>
            </a:fld>
            <a:endParaRPr lang="nl-BE"/>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nl-BE"/>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0D17EFB8-940B-4475-A4F4-BBE959E16336}" type="slidenum">
              <a:rPr lang="nl-BE" smtClean="0"/>
              <a:pPr/>
              <a:t>‹nr.›</a:t>
            </a:fld>
            <a:endParaRPr lang="nl-BE"/>
          </a:p>
        </p:txBody>
      </p:sp>
    </p:spTree>
    <p:extLst>
      <p:ext uri="{BB962C8B-B14F-4D97-AF65-F5344CB8AC3E}">
        <p14:creationId xmlns:p14="http://schemas.microsoft.com/office/powerpoint/2010/main" val="27911487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nl-BE"/>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1925427-6E8A-463A-9752-7D22F5CAF14A}" type="datetimeFigureOut">
              <a:rPr lang="nl-BE" smtClean="0"/>
              <a:pPr/>
              <a:t>16/12/2018</a:t>
            </a:fld>
            <a:endParaRPr lang="nl-BE"/>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nl-BE"/>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89ED9555-764A-4B78-873A-3D7406AAEA2B}" type="slidenum">
              <a:rPr lang="nl-BE" smtClean="0"/>
              <a:pPr/>
              <a:t>‹nr.›</a:t>
            </a:fld>
            <a:endParaRPr lang="nl-BE"/>
          </a:p>
        </p:txBody>
      </p:sp>
    </p:spTree>
    <p:extLst>
      <p:ext uri="{BB962C8B-B14F-4D97-AF65-F5344CB8AC3E}">
        <p14:creationId xmlns:p14="http://schemas.microsoft.com/office/powerpoint/2010/main" val="2761538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89ED9555-764A-4B78-873A-3D7406AAEA2B}" type="slidenum">
              <a:rPr lang="nl-BE" smtClean="0"/>
              <a:pPr/>
              <a:t>4</a:t>
            </a:fld>
            <a:endParaRPr lang="nl-BE"/>
          </a:p>
        </p:txBody>
      </p:sp>
    </p:spTree>
    <p:extLst>
      <p:ext uri="{BB962C8B-B14F-4D97-AF65-F5344CB8AC3E}">
        <p14:creationId xmlns:p14="http://schemas.microsoft.com/office/powerpoint/2010/main" val="3892742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89ED9555-764A-4B78-873A-3D7406AAEA2B}" type="slidenum">
              <a:rPr lang="nl-BE" smtClean="0"/>
              <a:pPr/>
              <a:t>5</a:t>
            </a:fld>
            <a:endParaRPr lang="nl-BE"/>
          </a:p>
        </p:txBody>
      </p:sp>
    </p:spTree>
    <p:extLst>
      <p:ext uri="{BB962C8B-B14F-4D97-AF65-F5344CB8AC3E}">
        <p14:creationId xmlns:p14="http://schemas.microsoft.com/office/powerpoint/2010/main" val="1485945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De laatste jaren wordt alles ook als maar meer en meer gedigitaliseerd. Tegenwoordig kan ook elk kind al heel vroeg werken met smarthphones of tablets omdat ze er al heel vroeg in hun leven mee in contact komen. We zouden kunnen zeggen dat ze bijna eerder kunnen swipen dan lopen of spreken.</a:t>
            </a:r>
          </a:p>
          <a:p>
            <a:endParaRPr lang="nl-BE" dirty="0"/>
          </a:p>
        </p:txBody>
      </p:sp>
      <p:sp>
        <p:nvSpPr>
          <p:cNvPr id="4" name="Tijdelijke aanduiding voor dianummer 3"/>
          <p:cNvSpPr>
            <a:spLocks noGrp="1"/>
          </p:cNvSpPr>
          <p:nvPr>
            <p:ph type="sldNum" sz="quarter" idx="5"/>
          </p:nvPr>
        </p:nvSpPr>
        <p:spPr/>
        <p:txBody>
          <a:bodyPr/>
          <a:lstStyle/>
          <a:p>
            <a:fld id="{89ED9555-764A-4B78-873A-3D7406AAEA2B}" type="slidenum">
              <a:rPr lang="nl-BE" smtClean="0"/>
              <a:pPr/>
              <a:t>8</a:t>
            </a:fld>
            <a:endParaRPr lang="nl-BE"/>
          </a:p>
        </p:txBody>
      </p:sp>
    </p:spTree>
    <p:extLst>
      <p:ext uri="{BB962C8B-B14F-4D97-AF65-F5344CB8AC3E}">
        <p14:creationId xmlns:p14="http://schemas.microsoft.com/office/powerpoint/2010/main" val="36391337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Basic">
    <p:bg bwMode="gray">
      <p:bgPr>
        <a:solidFill>
          <a:srgbClr val="00A0AE"/>
        </a:solidFill>
        <a:effectLst/>
      </p:bgPr>
    </p:bg>
    <p:spTree>
      <p:nvGrpSpPr>
        <p:cNvPr id="1" name=""/>
        <p:cNvGrpSpPr/>
        <p:nvPr/>
      </p:nvGrpSpPr>
      <p:grpSpPr>
        <a:xfrm>
          <a:off x="0" y="0"/>
          <a:ext cx="0" cy="0"/>
          <a:chOff x="0" y="0"/>
          <a:chExt cx="0" cy="0"/>
        </a:xfrm>
      </p:grpSpPr>
      <p:sp>
        <p:nvSpPr>
          <p:cNvPr id="7" name="Rectangle 6"/>
          <p:cNvSpPr/>
          <p:nvPr userDrawn="1"/>
        </p:nvSpPr>
        <p:spPr>
          <a:xfrm>
            <a:off x="0" y="5958000"/>
            <a:ext cx="12192000" cy="9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lstStyle/>
          <a:p>
            <a:pPr algn="ctr"/>
            <a:endParaRPr lang="nl-BE" sz="1100" dirty="0">
              <a:solidFill>
                <a:schemeClr val="bg1"/>
              </a:solidFill>
            </a:endParaRPr>
          </a:p>
        </p:txBody>
      </p:sp>
      <p:sp>
        <p:nvSpPr>
          <p:cNvPr id="9" name="Rectangle 8"/>
          <p:cNvSpPr/>
          <p:nvPr userDrawn="1"/>
        </p:nvSpPr>
        <p:spPr>
          <a:xfrm>
            <a:off x="0" y="6084000"/>
            <a:ext cx="2640000" cy="432000"/>
          </a:xfrm>
          <a:prstGeom prst="rect">
            <a:avLst/>
          </a:prstGeom>
          <a:solidFill>
            <a:srgbClr val="EC4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Subtitle 2"/>
          <p:cNvSpPr>
            <a:spLocks noGrp="1"/>
          </p:cNvSpPr>
          <p:nvPr>
            <p:ph type="subTitle" idx="1"/>
          </p:nvPr>
        </p:nvSpPr>
        <p:spPr>
          <a:xfrm>
            <a:off x="0" y="3357192"/>
            <a:ext cx="12192000" cy="1800000"/>
          </a:xfrm>
          <a:noFill/>
        </p:spPr>
        <p:txBody>
          <a:bodyPr wrap="square" lIns="720000" tIns="180000" rIns="720000" bIns="540000">
            <a:noAutofit/>
          </a:bodyPr>
          <a:lstStyle>
            <a:lvl1pPr marL="0" indent="0" algn="ctr">
              <a:buNone/>
              <a:defRPr sz="3200" cap="none"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a:t>Klik om de ondertitelstijl van het model te bewerken</a:t>
            </a:r>
            <a:endParaRPr lang="nl-BE" dirty="0"/>
          </a:p>
        </p:txBody>
      </p:sp>
      <p:sp>
        <p:nvSpPr>
          <p:cNvPr id="154" name="Title 153"/>
          <p:cNvSpPr>
            <a:spLocks noGrp="1"/>
          </p:cNvSpPr>
          <p:nvPr>
            <p:ph type="title"/>
          </p:nvPr>
        </p:nvSpPr>
        <p:spPr>
          <a:xfrm>
            <a:off x="0" y="1556992"/>
            <a:ext cx="12192000" cy="1800000"/>
          </a:xfrm>
          <a:noFill/>
        </p:spPr>
        <p:txBody>
          <a:bodyPr lIns="720000" tIns="540000" rIns="720000" bIns="180000" anchor="b" anchorCtr="0">
            <a:noAutofit/>
          </a:bodyPr>
          <a:lstStyle>
            <a:lvl1pPr algn="ctr">
              <a:lnSpc>
                <a:spcPct val="90000"/>
              </a:lnSpc>
              <a:defRPr sz="3800" cap="all" baseline="0">
                <a:solidFill>
                  <a:schemeClr val="tx1"/>
                </a:solidFill>
              </a:defRPr>
            </a:lvl1pPr>
          </a:lstStyle>
          <a:p>
            <a:r>
              <a:rPr lang="nl-BE"/>
              <a:t>Titelstijl van model bewerken</a:t>
            </a:r>
            <a:endParaRPr lang="nl-BE" dirty="0"/>
          </a:p>
        </p:txBody>
      </p:sp>
      <p:sp>
        <p:nvSpPr>
          <p:cNvPr id="12" name="Footer Placeholder 11"/>
          <p:cNvSpPr>
            <a:spLocks noGrp="1"/>
          </p:cNvSpPr>
          <p:nvPr>
            <p:ph type="ftr" sz="quarter" idx="12"/>
          </p:nvPr>
        </p:nvSpPr>
        <p:spPr>
          <a:solidFill>
            <a:srgbClr val="EC4B2F"/>
          </a:solidFill>
        </p:spPr>
        <p:txBody>
          <a:bodyPr/>
          <a:lstStyle>
            <a:lvl1pPr>
              <a:defRPr>
                <a:solidFill>
                  <a:schemeClr val="tx2"/>
                </a:solidFill>
              </a:defRPr>
            </a:lvl1pPr>
          </a:lstStyle>
          <a:p>
            <a:endParaRPr lang="nl-BE" dirty="0"/>
          </a:p>
        </p:txBody>
      </p:sp>
      <p:sp>
        <p:nvSpPr>
          <p:cNvPr id="11" name="Slide Number Placeholder 10"/>
          <p:cNvSpPr>
            <a:spLocks noGrp="1"/>
          </p:cNvSpPr>
          <p:nvPr>
            <p:ph type="sldNum" sz="quarter" idx="11"/>
          </p:nvPr>
        </p:nvSpPr>
        <p:spPr>
          <a:solidFill>
            <a:srgbClr val="00A0AE"/>
          </a:solidFill>
        </p:spPr>
        <p:txBody>
          <a:bodyPr/>
          <a:lstStyle>
            <a:lvl1pPr>
              <a:defRPr>
                <a:solidFill>
                  <a:schemeClr val="tx1"/>
                </a:solidFill>
              </a:defRPr>
            </a:lvl1pPr>
          </a:lstStyle>
          <a:p>
            <a:fld id="{3B80295F-48CD-49FC-897A-CCEC919B8070}" type="slidenum">
              <a:rPr lang="nl-BE" smtClean="0"/>
              <a:pPr/>
              <a:t>‹nr.›</a:t>
            </a:fld>
            <a:endParaRPr lang="nl-BE" dirty="0"/>
          </a:p>
        </p:txBody>
      </p:sp>
      <p:pic>
        <p:nvPicPr>
          <p:cNvPr id="10" name="Picture 9" descr="TM_logo_vignet_ppt.jpg"/>
          <p:cNvPicPr>
            <a:picLocks/>
          </p:cNvPicPr>
          <p:nvPr userDrawn="1"/>
        </p:nvPicPr>
        <p:blipFill>
          <a:blip r:embed="rId2" cstate="print"/>
          <a:stretch>
            <a:fillRect/>
          </a:stretch>
        </p:blipFill>
        <p:spPr>
          <a:xfrm>
            <a:off x="480001" y="360000"/>
            <a:ext cx="2157153" cy="1155192"/>
          </a:xfrm>
          <a:prstGeom prst="rect">
            <a:avLst/>
          </a:prstGeom>
        </p:spPr>
      </p:pic>
      <p:sp>
        <p:nvSpPr>
          <p:cNvPr id="14" name="Date Placeholder 13"/>
          <p:cNvSpPr>
            <a:spLocks noGrp="1"/>
          </p:cNvSpPr>
          <p:nvPr>
            <p:ph type="dt" sz="half" idx="13"/>
          </p:nvPr>
        </p:nvSpPr>
        <p:spPr>
          <a:xfrm>
            <a:off x="1007435" y="6570001"/>
            <a:ext cx="109119" cy="200055"/>
          </a:xfrm>
          <a:solidFill>
            <a:schemeClr val="tx1"/>
          </a:solidFill>
        </p:spPr>
        <p:txBody>
          <a:bodyPr/>
          <a:lstStyle>
            <a:lvl1pPr>
              <a:defRPr sz="1300">
                <a:solidFill>
                  <a:srgbClr val="00A0AE"/>
                </a:solidFill>
              </a:defRPr>
            </a:lvl1pPr>
          </a:lstStyle>
          <a:p>
            <a:pPr algn="l"/>
            <a:endParaRPr lang="nl-BE" dirty="0"/>
          </a:p>
        </p:txBody>
      </p:sp>
      <p:sp>
        <p:nvSpPr>
          <p:cNvPr id="20" name="Rectangle 19"/>
          <p:cNvSpPr/>
          <p:nvPr userDrawn="1"/>
        </p:nvSpPr>
        <p:spPr>
          <a:xfrm>
            <a:off x="0" y="5661248"/>
            <a:ext cx="12192000" cy="288032"/>
          </a:xfrm>
          <a:prstGeom prst="rect">
            <a:avLst/>
          </a:prstGeom>
          <a:solidFill>
            <a:srgbClr val="00A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descr="image_preview.png"/>
          <p:cNvPicPr>
            <a:picLocks/>
          </p:cNvPicPr>
          <p:nvPr userDrawn="1"/>
        </p:nvPicPr>
        <p:blipFill>
          <a:blip r:embed="rId3" cstate="print"/>
          <a:stretch>
            <a:fillRect/>
          </a:stretch>
        </p:blipFill>
        <p:spPr>
          <a:xfrm>
            <a:off x="10645733" y="6192000"/>
            <a:ext cx="1138899" cy="4320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 Basic">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2000"/>
            <a:ext cx="12192000" cy="4428000"/>
          </a:xfrm>
        </p:spPr>
        <p:txBody>
          <a:bodyPr bIns="144000"/>
          <a:lstStyle>
            <a:lvl1pPr marL="323850" indent="-323850">
              <a:spcBef>
                <a:spcPts val="400"/>
              </a:spcBef>
              <a:spcAft>
                <a:spcPts val="400"/>
              </a:spcAft>
              <a:buClrTx/>
              <a:defRPr/>
            </a:lvl1pPr>
            <a:lvl2pPr marL="723900" indent="-368300">
              <a:spcBef>
                <a:spcPts val="400"/>
              </a:spcBef>
              <a:spcAft>
                <a:spcPts val="400"/>
              </a:spcAft>
              <a:buClrTx/>
              <a:defRPr sz="2500"/>
            </a:lvl2pPr>
            <a:lvl3pPr marL="982663" indent="-258763">
              <a:spcBef>
                <a:spcPts val="400"/>
              </a:spcBef>
              <a:spcAft>
                <a:spcPts val="400"/>
              </a:spcAft>
              <a:buClrTx/>
              <a:defRPr sz="2300"/>
            </a:lvl3pPr>
            <a:lvl4pPr marL="1255713" indent="-273050">
              <a:spcBef>
                <a:spcPts val="400"/>
              </a:spcBef>
              <a:spcAft>
                <a:spcPts val="400"/>
              </a:spcAft>
              <a:buClrTx/>
              <a:defRPr sz="2000"/>
            </a:lvl4pPr>
            <a:lvl5pPr marL="1609725" indent="-258763">
              <a:spcBef>
                <a:spcPts val="600"/>
              </a:spcBef>
              <a:spcAft>
                <a:spcPts val="600"/>
              </a:spcAft>
              <a:defRPr sz="1700"/>
            </a:lvl5pPr>
          </a:lstStyle>
          <a:p>
            <a:pPr lvl="0"/>
            <a:r>
              <a:rPr lang="nl-BE"/>
              <a:t>Klik om de tekststijl van het model te bewerken</a:t>
            </a:r>
          </a:p>
          <a:p>
            <a:pPr lvl="1"/>
            <a:r>
              <a:rPr lang="nl-BE"/>
              <a:t>Tweede niveau</a:t>
            </a:r>
          </a:p>
          <a:p>
            <a:pPr lvl="2"/>
            <a:r>
              <a:rPr lang="nl-BE"/>
              <a:t>Derde niveau</a:t>
            </a:r>
          </a:p>
          <a:p>
            <a:pPr lvl="3"/>
            <a:r>
              <a:rPr lang="nl-BE"/>
              <a:t>Vierde niveau</a:t>
            </a:r>
          </a:p>
        </p:txBody>
      </p:sp>
      <p:sp>
        <p:nvSpPr>
          <p:cNvPr id="7" name="Title 6"/>
          <p:cNvSpPr>
            <a:spLocks noGrp="1"/>
          </p:cNvSpPr>
          <p:nvPr>
            <p:ph type="title"/>
          </p:nvPr>
        </p:nvSpPr>
        <p:spPr/>
        <p:txBody>
          <a:bodyPr lIns="360000" tIns="180000" rIns="360000" bIns="144000"/>
          <a:lstStyle>
            <a:lvl1pPr>
              <a:defRPr>
                <a:solidFill>
                  <a:srgbClr val="00A0AE"/>
                </a:solidFill>
              </a:defRPr>
            </a:lvl1pPr>
          </a:lstStyle>
          <a:p>
            <a:r>
              <a:rPr lang="nl-BE"/>
              <a:t>Titelstijl van model bewerken</a:t>
            </a:r>
            <a:endParaRPr lang="nl-BE" dirty="0"/>
          </a:p>
        </p:txBody>
      </p:sp>
      <p:cxnSp>
        <p:nvCxnSpPr>
          <p:cNvPr id="14" name="Straight Connector 13"/>
          <p:cNvCxnSpPr/>
          <p:nvPr userDrawn="1"/>
        </p:nvCxnSpPr>
        <p:spPr>
          <a:xfrm>
            <a:off x="240000" y="1141200"/>
            <a:ext cx="11664000" cy="0"/>
          </a:xfrm>
          <a:prstGeom prst="line">
            <a:avLst/>
          </a:prstGeom>
          <a:ln w="6350">
            <a:solidFill>
              <a:srgbClr val="00A0AE"/>
            </a:solidFill>
          </a:ln>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1"/>
          </p:nvPr>
        </p:nvSpPr>
        <p:spPr/>
        <p:txBody>
          <a:bodyPr/>
          <a:lstStyle/>
          <a:p>
            <a:fld id="{3B80295F-48CD-49FC-897A-CCEC919B8070}" type="slidenum">
              <a:rPr lang="nl-BE" smtClean="0"/>
              <a:pPr/>
              <a:t>‹nr.›</a:t>
            </a:fld>
            <a:endParaRPr lang="nl-BE" dirty="0"/>
          </a:p>
        </p:txBody>
      </p:sp>
      <p:sp>
        <p:nvSpPr>
          <p:cNvPr id="17" name="Footer Placeholder 16"/>
          <p:cNvSpPr>
            <a:spLocks noGrp="1"/>
          </p:cNvSpPr>
          <p:nvPr>
            <p:ph type="ftr" sz="quarter" idx="12"/>
          </p:nvPr>
        </p:nvSpPr>
        <p:spPr/>
        <p:txBody>
          <a:bodyPr/>
          <a:lstStyle/>
          <a:p>
            <a:endParaRPr lang="nl-BE" dirty="0"/>
          </a:p>
        </p:txBody>
      </p:sp>
      <p:sp>
        <p:nvSpPr>
          <p:cNvPr id="8" name="Date Placeholder 7"/>
          <p:cNvSpPr>
            <a:spLocks noGrp="1"/>
          </p:cNvSpPr>
          <p:nvPr>
            <p:ph type="dt" sz="half" idx="13"/>
          </p:nvPr>
        </p:nvSpPr>
        <p:spPr/>
        <p:txBody>
          <a:bodyPr/>
          <a:lstStyle/>
          <a:p>
            <a:pPr algn="l"/>
            <a:endParaRPr lang="nl-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2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2000"/>
            <a:ext cx="12192000" cy="4734000"/>
          </a:xfrm>
        </p:spPr>
        <p:txBody>
          <a:bodyPr bIns="144000" numCol="2" spcCol="360000" anchor="ctr" anchorCtr="0"/>
          <a:lstStyle/>
          <a:p>
            <a:pPr lvl="0"/>
            <a:r>
              <a:rPr lang="nl-BE"/>
              <a:t>Klik om de tekststijl van het model te bewerken</a:t>
            </a:r>
          </a:p>
          <a:p>
            <a:pPr lvl="1"/>
            <a:r>
              <a:rPr lang="nl-BE"/>
              <a:t>Tweede niveau</a:t>
            </a:r>
          </a:p>
          <a:p>
            <a:pPr lvl="2"/>
            <a:r>
              <a:rPr lang="nl-BE"/>
              <a:t>Derde niveau</a:t>
            </a:r>
          </a:p>
          <a:p>
            <a:pPr lvl="3"/>
            <a:r>
              <a:rPr lang="nl-BE"/>
              <a:t>Vierde niveau</a:t>
            </a:r>
          </a:p>
        </p:txBody>
      </p:sp>
      <p:sp>
        <p:nvSpPr>
          <p:cNvPr id="7" name="Title 6"/>
          <p:cNvSpPr>
            <a:spLocks noGrp="1"/>
          </p:cNvSpPr>
          <p:nvPr>
            <p:ph type="title"/>
          </p:nvPr>
        </p:nvSpPr>
        <p:spPr/>
        <p:txBody>
          <a:bodyPr lIns="360000" tIns="180000" rIns="360000" bIns="144000"/>
          <a:lstStyle/>
          <a:p>
            <a:r>
              <a:rPr lang="nl-BE"/>
              <a:t>Titelstijl van model bewerken</a:t>
            </a:r>
            <a:endParaRPr lang="nl-BE" dirty="0"/>
          </a:p>
        </p:txBody>
      </p:sp>
      <p:cxnSp>
        <p:nvCxnSpPr>
          <p:cNvPr id="14" name="Straight Connector 13"/>
          <p:cNvCxnSpPr/>
          <p:nvPr userDrawn="1"/>
        </p:nvCxnSpPr>
        <p:spPr>
          <a:xfrm>
            <a:off x="240000" y="1141200"/>
            <a:ext cx="11664000" cy="0"/>
          </a:xfrm>
          <a:prstGeom prst="line">
            <a:avLst/>
          </a:prstGeom>
          <a:ln w="6350">
            <a:solidFill>
              <a:srgbClr val="00A0AE"/>
            </a:solidFill>
          </a:ln>
        </p:spPr>
        <p:style>
          <a:lnRef idx="1">
            <a:schemeClr val="accent1"/>
          </a:lnRef>
          <a:fillRef idx="0">
            <a:schemeClr val="accent1"/>
          </a:fillRef>
          <a:effectRef idx="0">
            <a:schemeClr val="accent1"/>
          </a:effectRef>
          <a:fontRef idx="minor">
            <a:schemeClr val="tx1"/>
          </a:fontRef>
        </p:style>
      </p:cxnSp>
      <p:sp>
        <p:nvSpPr>
          <p:cNvPr id="15" name="Date Placeholder 14"/>
          <p:cNvSpPr>
            <a:spLocks noGrp="1"/>
          </p:cNvSpPr>
          <p:nvPr>
            <p:ph type="dt" sz="half" idx="10"/>
          </p:nvPr>
        </p:nvSpPr>
        <p:spPr/>
        <p:txBody>
          <a:bodyPr/>
          <a:lstStyle/>
          <a:p>
            <a:pPr algn="l"/>
            <a:endParaRPr lang="nl-BE" dirty="0"/>
          </a:p>
        </p:txBody>
      </p:sp>
      <p:sp>
        <p:nvSpPr>
          <p:cNvPr id="16" name="Slide Number Placeholder 15"/>
          <p:cNvSpPr>
            <a:spLocks noGrp="1"/>
          </p:cNvSpPr>
          <p:nvPr>
            <p:ph type="sldNum" sz="quarter" idx="11"/>
          </p:nvPr>
        </p:nvSpPr>
        <p:spPr/>
        <p:txBody>
          <a:bodyPr/>
          <a:lstStyle/>
          <a:p>
            <a:fld id="{3B80295F-48CD-49FC-897A-CCEC919B8070}" type="slidenum">
              <a:rPr lang="nl-BE" smtClean="0"/>
              <a:pPr/>
              <a:t>‹nr.›</a:t>
            </a:fld>
            <a:endParaRPr lang="nl-BE" dirty="0"/>
          </a:p>
        </p:txBody>
      </p:sp>
      <p:sp>
        <p:nvSpPr>
          <p:cNvPr id="17" name="Footer Placeholder 16"/>
          <p:cNvSpPr>
            <a:spLocks noGrp="1"/>
          </p:cNvSpPr>
          <p:nvPr>
            <p:ph type="ftr" sz="quarter" idx="12"/>
          </p:nvPr>
        </p:nvSpPr>
        <p:spPr/>
        <p:txBody>
          <a:bodyPr/>
          <a:lstStyle/>
          <a:p>
            <a:endParaRPr lang="nl-B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ntent |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BE"/>
              <a:t>Titelstijl van model bewerken</a:t>
            </a:r>
            <a:endParaRPr lang="nl-BE" dirty="0"/>
          </a:p>
        </p:txBody>
      </p:sp>
      <p:sp>
        <p:nvSpPr>
          <p:cNvPr id="3" name="Text Placeholder 2"/>
          <p:cNvSpPr>
            <a:spLocks noGrp="1"/>
          </p:cNvSpPr>
          <p:nvPr>
            <p:ph type="body" idx="1"/>
          </p:nvPr>
        </p:nvSpPr>
        <p:spPr>
          <a:xfrm>
            <a:off x="0" y="1152000"/>
            <a:ext cx="5904000" cy="1097992"/>
          </a:xfrm>
        </p:spPr>
        <p:txBody>
          <a:bodyPr lIns="252000" tIns="252000" rIns="0" bIns="0" anchor="t" anchorCtr="0">
            <a:noAutofit/>
          </a:bodyPr>
          <a:lstStyle>
            <a:lvl1pPr marL="0" indent="0">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Klik om de tekststijl van het model te bewerken</a:t>
            </a:r>
          </a:p>
        </p:txBody>
      </p:sp>
      <p:sp>
        <p:nvSpPr>
          <p:cNvPr id="4" name="Content Placeholder 3"/>
          <p:cNvSpPr>
            <a:spLocks noGrp="1"/>
          </p:cNvSpPr>
          <p:nvPr>
            <p:ph sz="half" idx="2"/>
          </p:nvPr>
        </p:nvSpPr>
        <p:spPr>
          <a:xfrm>
            <a:off x="0" y="2285992"/>
            <a:ext cx="5904000" cy="3600000"/>
          </a:xfrm>
        </p:spPr>
        <p:txBody>
          <a:bodyPr lIns="252000" tIns="0" rIns="0"/>
          <a:lstStyle>
            <a:lvl1pPr>
              <a:defRPr sz="2600"/>
            </a:lvl1pPr>
            <a:lvl2pPr>
              <a:defRPr sz="2300"/>
            </a:lvl2pPr>
            <a:lvl3pPr>
              <a:defRPr sz="2000"/>
            </a:lvl3pPr>
            <a:lvl4pPr>
              <a:defRPr sz="1700"/>
            </a:lvl4pPr>
            <a:lvl5pPr>
              <a:defRPr sz="1600"/>
            </a:lvl5pPr>
            <a:lvl6pPr>
              <a:defRPr sz="1600"/>
            </a:lvl6pPr>
            <a:lvl7pPr>
              <a:defRPr sz="1600"/>
            </a:lvl7pPr>
            <a:lvl8pPr>
              <a:defRPr sz="1600"/>
            </a:lvl8pPr>
            <a:lvl9pPr>
              <a:defRPr sz="1600"/>
            </a:lvl9pPr>
          </a:lstStyle>
          <a:p>
            <a:pPr lvl="0"/>
            <a:r>
              <a:rPr lang="nl-BE"/>
              <a:t>Klik om de tekststijl van het model te bewerken</a:t>
            </a:r>
          </a:p>
          <a:p>
            <a:pPr lvl="1"/>
            <a:r>
              <a:rPr lang="nl-BE"/>
              <a:t>Tweede niveau</a:t>
            </a:r>
          </a:p>
          <a:p>
            <a:pPr lvl="2"/>
            <a:r>
              <a:rPr lang="nl-BE"/>
              <a:t>Derde niveau</a:t>
            </a:r>
          </a:p>
          <a:p>
            <a:pPr lvl="3"/>
            <a:r>
              <a:rPr lang="nl-BE"/>
              <a:t>Vierde niveau</a:t>
            </a:r>
          </a:p>
        </p:txBody>
      </p:sp>
      <p:sp>
        <p:nvSpPr>
          <p:cNvPr id="5" name="Text Placeholder 4"/>
          <p:cNvSpPr>
            <a:spLocks noGrp="1"/>
          </p:cNvSpPr>
          <p:nvPr>
            <p:ph type="body" sz="quarter" idx="3"/>
          </p:nvPr>
        </p:nvSpPr>
        <p:spPr>
          <a:xfrm>
            <a:off x="6288043" y="1152000"/>
            <a:ext cx="5904000" cy="1097992"/>
          </a:xfrm>
        </p:spPr>
        <p:txBody>
          <a:bodyPr lIns="0" tIns="252000" rIns="252000" bIns="0" anchor="t" anchorCtr="0">
            <a:normAutofit/>
          </a:bodyPr>
          <a:lstStyle>
            <a:lvl1pPr marL="0" indent="0">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Klik om de tekststijl van het model te bewerken</a:t>
            </a:r>
          </a:p>
        </p:txBody>
      </p:sp>
      <p:sp>
        <p:nvSpPr>
          <p:cNvPr id="6" name="Content Placeholder 5"/>
          <p:cNvSpPr>
            <a:spLocks noGrp="1"/>
          </p:cNvSpPr>
          <p:nvPr>
            <p:ph sz="quarter" idx="4"/>
          </p:nvPr>
        </p:nvSpPr>
        <p:spPr>
          <a:xfrm>
            <a:off x="6288043" y="2285992"/>
            <a:ext cx="5904000" cy="3600000"/>
          </a:xfrm>
        </p:spPr>
        <p:txBody>
          <a:bodyPr lIns="0" tIns="0" rIns="252000"/>
          <a:lstStyle>
            <a:lvl1pPr>
              <a:defRPr sz="2600"/>
            </a:lvl1pPr>
            <a:lvl2pPr>
              <a:defRPr sz="2300"/>
            </a:lvl2pPr>
            <a:lvl3pPr>
              <a:defRPr sz="2000"/>
            </a:lvl3pPr>
            <a:lvl4pPr>
              <a:defRPr sz="1700"/>
            </a:lvl4pPr>
            <a:lvl5pPr>
              <a:defRPr sz="1600"/>
            </a:lvl5pPr>
            <a:lvl6pPr>
              <a:defRPr sz="1600"/>
            </a:lvl6pPr>
            <a:lvl7pPr>
              <a:defRPr sz="1600"/>
            </a:lvl7pPr>
            <a:lvl8pPr>
              <a:defRPr sz="1600"/>
            </a:lvl8pPr>
            <a:lvl9pPr>
              <a:defRPr sz="1600"/>
            </a:lvl9pPr>
          </a:lstStyle>
          <a:p>
            <a:pPr lvl="0"/>
            <a:r>
              <a:rPr lang="nl-BE"/>
              <a:t>Klik om de tekststijl van het model te bewerken</a:t>
            </a:r>
          </a:p>
          <a:p>
            <a:pPr lvl="1"/>
            <a:r>
              <a:rPr lang="nl-BE"/>
              <a:t>Tweede niveau</a:t>
            </a:r>
          </a:p>
          <a:p>
            <a:pPr lvl="2"/>
            <a:r>
              <a:rPr lang="nl-BE"/>
              <a:t>Derde niveau</a:t>
            </a:r>
          </a:p>
          <a:p>
            <a:pPr lvl="3"/>
            <a:r>
              <a:rPr lang="nl-BE"/>
              <a:t>Vierde niveau</a:t>
            </a:r>
          </a:p>
        </p:txBody>
      </p:sp>
      <p:cxnSp>
        <p:nvCxnSpPr>
          <p:cNvPr id="10" name="Straight Connector 9"/>
          <p:cNvCxnSpPr/>
          <p:nvPr userDrawn="1"/>
        </p:nvCxnSpPr>
        <p:spPr>
          <a:xfrm>
            <a:off x="240000" y="1141200"/>
            <a:ext cx="11664000" cy="0"/>
          </a:xfrm>
          <a:prstGeom prst="line">
            <a:avLst/>
          </a:prstGeom>
          <a:ln w="6350">
            <a:solidFill>
              <a:srgbClr val="4B2B4B"/>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p:txBody>
          <a:bodyPr/>
          <a:lstStyle/>
          <a:p>
            <a:pPr algn="l"/>
            <a:endParaRPr lang="nl-BE" dirty="0"/>
          </a:p>
        </p:txBody>
      </p:sp>
      <p:sp>
        <p:nvSpPr>
          <p:cNvPr id="12" name="Slide Number Placeholder 11"/>
          <p:cNvSpPr>
            <a:spLocks noGrp="1"/>
          </p:cNvSpPr>
          <p:nvPr>
            <p:ph type="sldNum" sz="quarter" idx="11"/>
          </p:nvPr>
        </p:nvSpPr>
        <p:spPr/>
        <p:txBody>
          <a:bodyPr/>
          <a:lstStyle/>
          <a:p>
            <a:fld id="{3B80295F-48CD-49FC-897A-CCEC919B8070}" type="slidenum">
              <a:rPr lang="nl-BE" smtClean="0"/>
              <a:pPr/>
              <a:t>‹nr.›</a:t>
            </a:fld>
            <a:endParaRPr lang="nl-BE" dirty="0"/>
          </a:p>
        </p:txBody>
      </p:sp>
      <p:sp>
        <p:nvSpPr>
          <p:cNvPr id="13" name="Footer Placeholder 12"/>
          <p:cNvSpPr>
            <a:spLocks noGrp="1"/>
          </p:cNvSpPr>
          <p:nvPr>
            <p:ph type="ftr" sz="quarter" idx="12"/>
          </p:nvPr>
        </p:nvSpPr>
        <p:spPr/>
        <p:txBody>
          <a:bodyPr/>
          <a:lstStyle/>
          <a:p>
            <a:endParaRPr lang="nl-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1 Pictur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494" y="1152000"/>
            <a:ext cx="6762797" cy="4734000"/>
          </a:xfrm>
        </p:spPr>
        <p:txBody>
          <a:bodyPr lIns="0" rIns="0" bIns="144000"/>
          <a:lstStyle>
            <a:lvl2pPr algn="l">
              <a:defRPr/>
            </a:lvl2pPr>
          </a:lstStyle>
          <a:p>
            <a:pPr lvl="0"/>
            <a:r>
              <a:rPr lang="nl-BE"/>
              <a:t>Klik om de tekststijl van het model te bewerken</a:t>
            </a:r>
          </a:p>
          <a:p>
            <a:pPr lvl="1"/>
            <a:r>
              <a:rPr lang="nl-BE"/>
              <a:t>Tweede niveau</a:t>
            </a:r>
          </a:p>
          <a:p>
            <a:pPr lvl="2"/>
            <a:r>
              <a:rPr lang="nl-BE"/>
              <a:t>Derde niveau</a:t>
            </a:r>
          </a:p>
          <a:p>
            <a:pPr lvl="3"/>
            <a:r>
              <a:rPr lang="nl-BE"/>
              <a:t>Vierde niveau</a:t>
            </a:r>
          </a:p>
        </p:txBody>
      </p:sp>
      <p:sp>
        <p:nvSpPr>
          <p:cNvPr id="7" name="Title 6"/>
          <p:cNvSpPr>
            <a:spLocks noGrp="1"/>
          </p:cNvSpPr>
          <p:nvPr>
            <p:ph type="title"/>
          </p:nvPr>
        </p:nvSpPr>
        <p:spPr/>
        <p:txBody>
          <a:bodyPr lIns="360000" tIns="180000" rIns="360000" bIns="144000"/>
          <a:lstStyle>
            <a:lvl1pPr>
              <a:defRPr>
                <a:solidFill>
                  <a:srgbClr val="50C6DD"/>
                </a:solidFill>
              </a:defRPr>
            </a:lvl1pPr>
          </a:lstStyle>
          <a:p>
            <a:r>
              <a:rPr lang="nl-BE"/>
              <a:t>Titelstijl van model bewerken</a:t>
            </a:r>
            <a:endParaRPr lang="nl-BE" dirty="0"/>
          </a:p>
        </p:txBody>
      </p:sp>
      <p:cxnSp>
        <p:nvCxnSpPr>
          <p:cNvPr id="20" name="Straight Connector 19"/>
          <p:cNvCxnSpPr/>
          <p:nvPr userDrawn="1"/>
        </p:nvCxnSpPr>
        <p:spPr>
          <a:xfrm>
            <a:off x="240000" y="1141200"/>
            <a:ext cx="11664000" cy="0"/>
          </a:xfrm>
          <a:prstGeom prst="line">
            <a:avLst/>
          </a:prstGeom>
          <a:ln w="6350">
            <a:solidFill>
              <a:srgbClr val="4B2B4B"/>
            </a:solidFill>
          </a:ln>
        </p:spPr>
        <p:style>
          <a:lnRef idx="1">
            <a:schemeClr val="accent1"/>
          </a:lnRef>
          <a:fillRef idx="0">
            <a:schemeClr val="accent1"/>
          </a:fillRef>
          <a:effectRef idx="0">
            <a:schemeClr val="accent1"/>
          </a:effectRef>
          <a:fontRef idx="minor">
            <a:schemeClr val="tx1"/>
          </a:fontRef>
        </p:style>
      </p:cxnSp>
      <p:sp>
        <p:nvSpPr>
          <p:cNvPr id="13" name="Picture Placeholder 87"/>
          <p:cNvSpPr>
            <a:spLocks noGrp="1"/>
          </p:cNvSpPr>
          <p:nvPr>
            <p:ph type="pic" sz="quarter" idx="10"/>
          </p:nvPr>
        </p:nvSpPr>
        <p:spPr>
          <a:xfrm>
            <a:off x="240000" y="1152000"/>
            <a:ext cx="4571989" cy="4734000"/>
          </a:xfrm>
        </p:spPr>
        <p:txBody>
          <a:bodyPr>
            <a:normAutofit/>
          </a:bodyPr>
          <a:lstStyle>
            <a:lvl1pPr>
              <a:buNone/>
              <a:defRPr sz="1000"/>
            </a:lvl1pPr>
          </a:lstStyle>
          <a:p>
            <a:r>
              <a:rPr lang="nl-BE"/>
              <a:t>Sleep de afbeelding naar de tijdelijke aanduiding of klik op het pictogram als u een afbeelding wilt toevoegen</a:t>
            </a:r>
            <a:endParaRPr lang="nl-BE" dirty="0"/>
          </a:p>
        </p:txBody>
      </p:sp>
      <p:sp>
        <p:nvSpPr>
          <p:cNvPr id="9" name="Date Placeholder 8"/>
          <p:cNvSpPr>
            <a:spLocks noGrp="1"/>
          </p:cNvSpPr>
          <p:nvPr>
            <p:ph type="dt" sz="half" idx="11"/>
          </p:nvPr>
        </p:nvSpPr>
        <p:spPr/>
        <p:txBody>
          <a:bodyPr/>
          <a:lstStyle/>
          <a:p>
            <a:pPr algn="l"/>
            <a:endParaRPr lang="nl-BE" dirty="0"/>
          </a:p>
        </p:txBody>
      </p:sp>
      <p:sp>
        <p:nvSpPr>
          <p:cNvPr id="10" name="Slide Number Placeholder 9"/>
          <p:cNvSpPr>
            <a:spLocks noGrp="1"/>
          </p:cNvSpPr>
          <p:nvPr>
            <p:ph type="sldNum" sz="quarter" idx="12"/>
          </p:nvPr>
        </p:nvSpPr>
        <p:spPr/>
        <p:txBody>
          <a:bodyPr/>
          <a:lstStyle/>
          <a:p>
            <a:fld id="{3B80295F-48CD-49FC-897A-CCEC919B8070}" type="slidenum">
              <a:rPr lang="nl-BE" smtClean="0"/>
              <a:pPr/>
              <a:t>‹nr.›</a:t>
            </a:fld>
            <a:endParaRPr lang="nl-BE" dirty="0"/>
          </a:p>
        </p:txBody>
      </p:sp>
      <p:sp>
        <p:nvSpPr>
          <p:cNvPr id="11" name="Footer Placeholder 10"/>
          <p:cNvSpPr>
            <a:spLocks noGrp="1"/>
          </p:cNvSpPr>
          <p:nvPr>
            <p:ph type="ftr" sz="quarter" idx="13"/>
          </p:nvPr>
        </p:nvSpPr>
        <p:spPr/>
        <p:txBody>
          <a:bodyPr/>
          <a:lstStyle/>
          <a:p>
            <a:endParaRPr lang="nl-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No 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nl-BE" dirty="0"/>
          </a:p>
        </p:txBody>
      </p:sp>
      <p:sp>
        <p:nvSpPr>
          <p:cNvPr id="4" name="Slide Number Placeholder 3"/>
          <p:cNvSpPr>
            <a:spLocks noGrp="1"/>
          </p:cNvSpPr>
          <p:nvPr>
            <p:ph type="sldNum" sz="quarter" idx="11"/>
          </p:nvPr>
        </p:nvSpPr>
        <p:spPr/>
        <p:txBody>
          <a:bodyPr/>
          <a:lstStyle/>
          <a:p>
            <a:fld id="{3B80295F-48CD-49FC-897A-CCEC919B8070}" type="slidenum">
              <a:rPr lang="nl-BE" smtClean="0"/>
              <a:pPr/>
              <a:t>‹nr.›</a:t>
            </a:fld>
            <a:endParaRPr lang="nl-BE" dirty="0"/>
          </a:p>
        </p:txBody>
      </p:sp>
      <p:sp>
        <p:nvSpPr>
          <p:cNvPr id="5" name="Date Placeholder 4"/>
          <p:cNvSpPr>
            <a:spLocks noGrp="1"/>
          </p:cNvSpPr>
          <p:nvPr>
            <p:ph type="dt" sz="half" idx="12"/>
          </p:nvPr>
        </p:nvSpPr>
        <p:spPr/>
        <p:txBody>
          <a:bodyPr/>
          <a:lstStyle/>
          <a:p>
            <a:pPr algn="l"/>
            <a:endParaRPr lang="nl-BE" dirty="0"/>
          </a:p>
        </p:txBody>
      </p:sp>
      <p:sp>
        <p:nvSpPr>
          <p:cNvPr id="7" name="Text Placeholder 6"/>
          <p:cNvSpPr>
            <a:spLocks noGrp="1"/>
          </p:cNvSpPr>
          <p:nvPr>
            <p:ph type="body" sz="quarter" idx="13"/>
          </p:nvPr>
        </p:nvSpPr>
        <p:spPr>
          <a:xfrm>
            <a:off x="0" y="1"/>
            <a:ext cx="12192000" cy="5929313"/>
          </a:xfrm>
        </p:spPr>
        <p:txBody>
          <a:bodyPr/>
          <a:lstStyle>
            <a:lvl1pPr>
              <a:buClrTx/>
              <a:defRPr>
                <a:solidFill>
                  <a:srgbClr val="000000"/>
                </a:solidFill>
              </a:defRPr>
            </a:lvl1pPr>
            <a:lvl2pPr>
              <a:buClrTx/>
              <a:defRPr>
                <a:solidFill>
                  <a:srgbClr val="000000"/>
                </a:solidFill>
              </a:defRPr>
            </a:lvl2pPr>
            <a:lvl3pPr>
              <a:buClrTx/>
              <a:defRPr>
                <a:solidFill>
                  <a:srgbClr val="000000"/>
                </a:solidFill>
              </a:defRPr>
            </a:lvl3pPr>
            <a:lvl4pPr>
              <a:buClrTx/>
              <a:defRPr>
                <a:solidFill>
                  <a:srgbClr val="000000"/>
                </a:solidFill>
              </a:defRPr>
            </a:lvl4pPr>
            <a:lvl5pPr>
              <a:buClrTx/>
              <a:defRPr>
                <a:solidFill>
                  <a:srgbClr val="000000"/>
                </a:solidFill>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1 Big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nl-BE" dirty="0"/>
          </a:p>
        </p:txBody>
      </p:sp>
      <p:sp>
        <p:nvSpPr>
          <p:cNvPr id="4" name="Slide Number Placeholder 3"/>
          <p:cNvSpPr>
            <a:spLocks noGrp="1"/>
          </p:cNvSpPr>
          <p:nvPr>
            <p:ph type="sldNum" sz="quarter" idx="11"/>
          </p:nvPr>
        </p:nvSpPr>
        <p:spPr/>
        <p:txBody>
          <a:bodyPr/>
          <a:lstStyle/>
          <a:p>
            <a:fld id="{3B80295F-48CD-49FC-897A-CCEC919B8070}" type="slidenum">
              <a:rPr lang="nl-BE" smtClean="0"/>
              <a:pPr/>
              <a:t>‹nr.›</a:t>
            </a:fld>
            <a:endParaRPr lang="nl-BE" dirty="0"/>
          </a:p>
        </p:txBody>
      </p:sp>
      <p:sp>
        <p:nvSpPr>
          <p:cNvPr id="5" name="Date Placeholder 4"/>
          <p:cNvSpPr>
            <a:spLocks noGrp="1"/>
          </p:cNvSpPr>
          <p:nvPr>
            <p:ph type="dt" sz="half" idx="12"/>
          </p:nvPr>
        </p:nvSpPr>
        <p:spPr/>
        <p:txBody>
          <a:bodyPr/>
          <a:lstStyle/>
          <a:p>
            <a:pPr algn="l"/>
            <a:endParaRPr lang="nl-BE" dirty="0"/>
          </a:p>
        </p:txBody>
      </p:sp>
      <p:sp>
        <p:nvSpPr>
          <p:cNvPr id="7" name="Picture Placeholder 6"/>
          <p:cNvSpPr>
            <a:spLocks noGrp="1"/>
          </p:cNvSpPr>
          <p:nvPr>
            <p:ph type="pic" sz="quarter" idx="13"/>
          </p:nvPr>
        </p:nvSpPr>
        <p:spPr>
          <a:xfrm>
            <a:off x="0" y="1"/>
            <a:ext cx="12192000" cy="5929313"/>
          </a:xfrm>
        </p:spPr>
        <p:txBody>
          <a:bodyPr/>
          <a:lstStyle/>
          <a:p>
            <a:r>
              <a:rPr lang="nl-BE"/>
              <a:t>Sleep de afbeelding naar de tijdelijke aanduiding of klik op het pictogram als u een afbeelding wilt toevoegen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7" name="Rectangle 6"/>
          <p:cNvSpPr/>
          <p:nvPr/>
        </p:nvSpPr>
        <p:spPr>
          <a:xfrm>
            <a:off x="0" y="5958024"/>
            <a:ext cx="12192000" cy="900000"/>
          </a:xfrm>
          <a:prstGeom prst="rect">
            <a:avLst/>
          </a:prstGeom>
          <a:solidFill>
            <a:srgbClr val="EC4B2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lstStyle/>
          <a:p>
            <a:pPr algn="ctr"/>
            <a:endParaRPr lang="nl-BE" sz="1100" dirty="0">
              <a:solidFill>
                <a:schemeClr val="bg1"/>
              </a:solidFill>
            </a:endParaRPr>
          </a:p>
        </p:txBody>
      </p:sp>
      <p:sp>
        <p:nvSpPr>
          <p:cNvPr id="82" name="Rectangle 81"/>
          <p:cNvSpPr/>
          <p:nvPr/>
        </p:nvSpPr>
        <p:spPr>
          <a:xfrm>
            <a:off x="0" y="6084000"/>
            <a:ext cx="2640000" cy="43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9" name="Footer Placeholder 4"/>
          <p:cNvSpPr>
            <a:spLocks noGrp="1"/>
          </p:cNvSpPr>
          <p:nvPr>
            <p:ph type="ftr" sz="quarter" idx="3"/>
          </p:nvPr>
        </p:nvSpPr>
        <p:spPr>
          <a:xfrm>
            <a:off x="1007435" y="6084000"/>
            <a:ext cx="5376565" cy="432000"/>
          </a:xfrm>
          <a:prstGeom prst="rect">
            <a:avLst/>
          </a:prstGeom>
          <a:solidFill>
            <a:schemeClr val="bg1"/>
          </a:solidFill>
        </p:spPr>
        <p:txBody>
          <a:bodyPr wrap="square" lIns="144000" tIns="0" rIns="144000" bIns="0" anchor="ctr" anchorCtr="0">
            <a:noAutofit/>
          </a:bodyPr>
          <a:lstStyle>
            <a:lvl1pPr algn="l">
              <a:lnSpc>
                <a:spcPct val="90000"/>
              </a:lnSpc>
              <a:defRPr sz="1500">
                <a:solidFill>
                  <a:srgbClr val="00A0AE"/>
                </a:solidFill>
                <a:latin typeface="Trebuchet MS" pitchFamily="34" charset="0"/>
              </a:defRPr>
            </a:lvl1pPr>
          </a:lstStyle>
          <a:p>
            <a:endParaRPr lang="nl-BE" dirty="0"/>
          </a:p>
        </p:txBody>
      </p:sp>
      <p:sp>
        <p:nvSpPr>
          <p:cNvPr id="86" name="Slide Number Placeholder 85"/>
          <p:cNvSpPr>
            <a:spLocks noGrp="1"/>
          </p:cNvSpPr>
          <p:nvPr>
            <p:ph type="sldNum" sz="quarter" idx="4"/>
          </p:nvPr>
        </p:nvSpPr>
        <p:spPr>
          <a:xfrm>
            <a:off x="480000" y="6084000"/>
            <a:ext cx="480000" cy="667148"/>
          </a:xfrm>
          <a:prstGeom prst="rect">
            <a:avLst/>
          </a:prstGeom>
          <a:solidFill>
            <a:srgbClr val="00A0AE"/>
          </a:solidFill>
        </p:spPr>
        <p:txBody>
          <a:bodyPr vert="horz" wrap="none" lIns="0" tIns="108000" rIns="0" bIns="0" rtlCol="0" anchor="ctr" anchorCtr="0">
            <a:noAutofit/>
          </a:bodyPr>
          <a:lstStyle>
            <a:lvl1pPr algn="ctr">
              <a:defRPr sz="2000" b="0">
                <a:solidFill>
                  <a:schemeClr val="bg1"/>
                </a:solidFill>
                <a:latin typeface="Trebuchet MS" pitchFamily="34" charset="0"/>
              </a:defRPr>
            </a:lvl1pPr>
          </a:lstStyle>
          <a:p>
            <a:fld id="{3B80295F-48CD-49FC-897A-CCEC919B8070}" type="slidenum">
              <a:rPr lang="nl-BE" smtClean="0"/>
              <a:pPr/>
              <a:t>‹nr.›</a:t>
            </a:fld>
            <a:endParaRPr lang="nl-BE" dirty="0"/>
          </a:p>
        </p:txBody>
      </p:sp>
      <p:sp>
        <p:nvSpPr>
          <p:cNvPr id="2" name="Title Placeholder 1"/>
          <p:cNvSpPr>
            <a:spLocks noGrp="1"/>
          </p:cNvSpPr>
          <p:nvPr>
            <p:ph type="title"/>
          </p:nvPr>
        </p:nvSpPr>
        <p:spPr>
          <a:xfrm>
            <a:off x="0" y="0"/>
            <a:ext cx="12192000" cy="1142984"/>
          </a:xfrm>
          <a:prstGeom prst="rect">
            <a:avLst/>
          </a:prstGeom>
          <a:ln w="0">
            <a:noFill/>
          </a:ln>
        </p:spPr>
        <p:txBody>
          <a:bodyPr vert="horz" lIns="360000" tIns="180000" rIns="360000" bIns="144000" rtlCol="0" anchor="ctr">
            <a:noAutofit/>
          </a:bodyPr>
          <a:lstStyle/>
          <a:p>
            <a:r>
              <a:rPr lang="nl-NL"/>
              <a:t>Klik om de stijl te bewerken</a:t>
            </a:r>
            <a:endParaRPr lang="nl-BE" dirty="0"/>
          </a:p>
        </p:txBody>
      </p:sp>
      <p:sp>
        <p:nvSpPr>
          <p:cNvPr id="3" name="Text Placeholder 2"/>
          <p:cNvSpPr>
            <a:spLocks noGrp="1"/>
          </p:cNvSpPr>
          <p:nvPr>
            <p:ph type="body" idx="1"/>
          </p:nvPr>
        </p:nvSpPr>
        <p:spPr>
          <a:xfrm>
            <a:off x="0" y="1152000"/>
            <a:ext cx="12192000" cy="4428000"/>
          </a:xfrm>
          <a:prstGeom prst="rect">
            <a:avLst/>
          </a:prstGeom>
        </p:spPr>
        <p:txBody>
          <a:bodyPr vert="horz" lIns="432000" tIns="252000" rIns="43200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0" name="Date Placeholder 3"/>
          <p:cNvSpPr>
            <a:spLocks noGrp="1"/>
          </p:cNvSpPr>
          <p:nvPr>
            <p:ph type="dt" sz="half" idx="2"/>
          </p:nvPr>
        </p:nvSpPr>
        <p:spPr>
          <a:xfrm>
            <a:off x="1007435" y="6570001"/>
            <a:ext cx="109119" cy="200055"/>
          </a:xfrm>
          <a:prstGeom prst="rect">
            <a:avLst/>
          </a:prstGeom>
          <a:solidFill>
            <a:srgbClr val="EC4B2F"/>
          </a:solidFill>
        </p:spPr>
        <p:txBody>
          <a:bodyPr wrap="none" lIns="108000" tIns="0" rIns="0" bIns="0" anchor="b" anchorCtr="0">
            <a:spAutoFit/>
          </a:bodyPr>
          <a:lstStyle>
            <a:lvl1pPr algn="r">
              <a:defRPr sz="1300">
                <a:solidFill>
                  <a:schemeClr val="bg1"/>
                </a:solidFill>
                <a:latin typeface="Trebuchet MS" pitchFamily="34" charset="0"/>
              </a:defRPr>
            </a:lvl1pPr>
          </a:lstStyle>
          <a:p>
            <a:pPr algn="l"/>
            <a:endParaRPr lang="nl-BE" dirty="0"/>
          </a:p>
        </p:txBody>
      </p:sp>
      <p:pic>
        <p:nvPicPr>
          <p:cNvPr id="9" name="Picture 8" descr="tm_rgb.jpg"/>
          <p:cNvPicPr>
            <a:picLocks noChangeAspect="1"/>
          </p:cNvPicPr>
          <p:nvPr/>
        </p:nvPicPr>
        <p:blipFill>
          <a:blip r:embed="rId9" cstate="print"/>
          <a:stretch>
            <a:fillRect/>
          </a:stretch>
        </p:blipFill>
        <p:spPr>
          <a:xfrm>
            <a:off x="10200456" y="5976000"/>
            <a:ext cx="1650076" cy="864524"/>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50" r:id="rId2"/>
    <p:sldLayoutId id="2147483678" r:id="rId3"/>
    <p:sldLayoutId id="2147483653" r:id="rId4"/>
    <p:sldLayoutId id="2147483679" r:id="rId5"/>
    <p:sldLayoutId id="2147483688" r:id="rId6"/>
    <p:sldLayoutId id="2147483687" r:id="rId7"/>
  </p:sldLayoutIdLst>
  <p:hf hdr="0" dt="0"/>
  <p:txStyles>
    <p:titleStyle>
      <a:lvl1pPr algn="l" defTabSz="914400" rtl="0" eaLnBrk="1" latinLnBrk="0" hangingPunct="1">
        <a:lnSpc>
          <a:spcPct val="80000"/>
        </a:lnSpc>
        <a:spcBef>
          <a:spcPct val="0"/>
        </a:spcBef>
        <a:buNone/>
        <a:defRPr sz="3600" b="1" kern="1200" cap="all" baseline="0">
          <a:solidFill>
            <a:srgbClr val="EC4B2F"/>
          </a:solidFill>
          <a:latin typeface="Trebuchet MS" pitchFamily="34" charset="0"/>
          <a:ea typeface="+mj-ea"/>
          <a:cs typeface="+mj-cs"/>
        </a:defRPr>
      </a:lvl1pPr>
    </p:titleStyle>
    <p:bodyStyle>
      <a:lvl1pPr marL="355600" indent="-355600" algn="l" defTabSz="914400" rtl="0" eaLnBrk="1" latinLnBrk="0" hangingPunct="1">
        <a:lnSpc>
          <a:spcPct val="90000"/>
        </a:lnSpc>
        <a:spcBef>
          <a:spcPts val="400"/>
        </a:spcBef>
        <a:spcAft>
          <a:spcPts val="400"/>
        </a:spcAft>
        <a:buClrTx/>
        <a:buSzPct val="90000"/>
        <a:buFont typeface="Verdana" pitchFamily="34" charset="0"/>
        <a:buChar char="•"/>
        <a:defRPr sz="3000" kern="1200">
          <a:solidFill>
            <a:srgbClr val="000000"/>
          </a:solidFill>
          <a:latin typeface="Trebuchet MS" pitchFamily="34" charset="0"/>
          <a:ea typeface="+mn-ea"/>
          <a:cs typeface="+mn-cs"/>
        </a:defRPr>
      </a:lvl1pPr>
      <a:lvl2pPr marL="723900" indent="-368300" algn="l" defTabSz="914400" rtl="0" eaLnBrk="1" latinLnBrk="0" hangingPunct="1">
        <a:lnSpc>
          <a:spcPct val="90000"/>
        </a:lnSpc>
        <a:spcBef>
          <a:spcPts val="400"/>
        </a:spcBef>
        <a:spcAft>
          <a:spcPts val="400"/>
        </a:spcAft>
        <a:buClrTx/>
        <a:buFont typeface="Arial" pitchFamily="34" charset="0"/>
        <a:buChar char="−"/>
        <a:defRPr sz="2700" kern="1200">
          <a:solidFill>
            <a:srgbClr val="000000"/>
          </a:solidFill>
          <a:latin typeface="Trebuchet MS" pitchFamily="34" charset="0"/>
          <a:ea typeface="+mn-ea"/>
          <a:cs typeface="+mn-cs"/>
        </a:defRPr>
      </a:lvl2pPr>
      <a:lvl3pPr marL="982663" indent="-258763" algn="l" defTabSz="914400" rtl="0" eaLnBrk="1" latinLnBrk="0" hangingPunct="1">
        <a:lnSpc>
          <a:spcPct val="90000"/>
        </a:lnSpc>
        <a:spcBef>
          <a:spcPts val="400"/>
        </a:spcBef>
        <a:spcAft>
          <a:spcPts val="400"/>
        </a:spcAft>
        <a:buClrTx/>
        <a:buFont typeface="Arial" pitchFamily="34" charset="0"/>
        <a:buChar char="•"/>
        <a:defRPr sz="2400" kern="1200">
          <a:solidFill>
            <a:srgbClr val="000000"/>
          </a:solidFill>
          <a:latin typeface="Trebuchet MS" pitchFamily="34" charset="0"/>
          <a:ea typeface="+mn-ea"/>
          <a:cs typeface="+mn-cs"/>
        </a:defRPr>
      </a:lvl3pPr>
      <a:lvl4pPr marL="1255713" indent="-273050" algn="l" defTabSz="914400" rtl="0" eaLnBrk="1" latinLnBrk="0" hangingPunct="1">
        <a:lnSpc>
          <a:spcPct val="90000"/>
        </a:lnSpc>
        <a:spcBef>
          <a:spcPts val="400"/>
        </a:spcBef>
        <a:spcAft>
          <a:spcPts val="400"/>
        </a:spcAft>
        <a:buClrTx/>
        <a:buFont typeface="Arial" pitchFamily="34" charset="0"/>
        <a:buChar char="»"/>
        <a:defRPr sz="2100" kern="1200">
          <a:solidFill>
            <a:srgbClr val="000000"/>
          </a:solidFill>
          <a:latin typeface="Trebuchet MS" pitchFamily="34" charset="0"/>
          <a:ea typeface="+mn-ea"/>
          <a:cs typeface="+mn-cs"/>
        </a:defRPr>
      </a:lvl4pPr>
      <a:lvl5pPr marL="1609725" indent="-258763" algn="l" defTabSz="914400" rtl="0" eaLnBrk="1" latinLnBrk="0" hangingPunct="1">
        <a:lnSpc>
          <a:spcPct val="90000"/>
        </a:lnSpc>
        <a:spcBef>
          <a:spcPts val="400"/>
        </a:spcBef>
        <a:spcAft>
          <a:spcPts val="400"/>
        </a:spcAft>
        <a:buClr>
          <a:schemeClr val="tx1"/>
        </a:buClr>
        <a:buFont typeface="Arial" pitchFamily="34" charset="0"/>
        <a:buNone/>
        <a:defRPr sz="20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663" y="4149080"/>
            <a:ext cx="12192000" cy="1800000"/>
          </a:xfrm>
        </p:spPr>
        <p:txBody>
          <a:bodyPr/>
          <a:lstStyle/>
          <a:p>
            <a:r>
              <a:rPr lang="en-US" dirty="0"/>
              <a:t>Leonie Geens</a:t>
            </a:r>
          </a:p>
        </p:txBody>
      </p:sp>
      <p:sp>
        <p:nvSpPr>
          <p:cNvPr id="3" name="Title 2"/>
          <p:cNvSpPr>
            <a:spLocks noGrp="1"/>
          </p:cNvSpPr>
          <p:nvPr>
            <p:ph type="title"/>
          </p:nvPr>
        </p:nvSpPr>
        <p:spPr>
          <a:xfrm>
            <a:off x="-7663" y="2214160"/>
            <a:ext cx="12192000" cy="1800000"/>
          </a:xfrm>
        </p:spPr>
        <p:txBody>
          <a:bodyPr/>
          <a:lstStyle/>
          <a:p>
            <a:r>
              <a:rPr lang="nl-BE" sz="4000" dirty="0"/>
              <a:t>Het ontwikkelen en piloottesting van een app voor kinderen met fonologische spraakstoornissen</a:t>
            </a:r>
            <a:endParaRPr lang="en-US" dirty="0"/>
          </a:p>
        </p:txBody>
      </p:sp>
      <p:sp>
        <p:nvSpPr>
          <p:cNvPr id="4" name="Footer Placeholder 3"/>
          <p:cNvSpPr>
            <a:spLocks noGrp="1"/>
          </p:cNvSpPr>
          <p:nvPr>
            <p:ph type="ftr" sz="quarter" idx="12"/>
          </p:nvPr>
        </p:nvSpPr>
        <p:spPr/>
        <p:txBody>
          <a:bodyPr/>
          <a:lstStyle/>
          <a:p>
            <a:r>
              <a:rPr lang="nl-BE" dirty="0"/>
              <a:t>Bachelorproef 2018-2019</a:t>
            </a:r>
          </a:p>
        </p:txBody>
      </p:sp>
      <p:sp>
        <p:nvSpPr>
          <p:cNvPr id="5" name="Slide Number Placeholder 4"/>
          <p:cNvSpPr>
            <a:spLocks noGrp="1"/>
          </p:cNvSpPr>
          <p:nvPr>
            <p:ph type="sldNum" sz="quarter" idx="11"/>
          </p:nvPr>
        </p:nvSpPr>
        <p:spPr/>
        <p:txBody>
          <a:bodyPr/>
          <a:lstStyle/>
          <a:p>
            <a:fld id="{3B80295F-48CD-49FC-897A-CCEC919B8070}" type="slidenum">
              <a:rPr lang="nl-BE" smtClean="0"/>
              <a:pPr/>
              <a:t>1</a:t>
            </a:fld>
            <a:endParaRPr lang="nl-B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BE44AE9E-0C4D-4D46-9594-2F469CDC817F}"/>
              </a:ext>
            </a:extLst>
          </p:cNvPr>
          <p:cNvSpPr>
            <a:spLocks noGrp="1"/>
          </p:cNvSpPr>
          <p:nvPr>
            <p:ph type="title"/>
          </p:nvPr>
        </p:nvSpPr>
        <p:spPr>
          <a:xfrm>
            <a:off x="0" y="1988840"/>
            <a:ext cx="12192000" cy="1800000"/>
          </a:xfrm>
        </p:spPr>
        <p:txBody>
          <a:bodyPr/>
          <a:lstStyle/>
          <a:p>
            <a:r>
              <a:rPr lang="nl-BE" dirty="0">
                <a:solidFill>
                  <a:schemeClr val="bg1"/>
                </a:solidFill>
              </a:rPr>
              <a:t>Waaruit zal de app bestaan? </a:t>
            </a:r>
            <a:br>
              <a:rPr lang="nl-BE" dirty="0">
                <a:solidFill>
                  <a:schemeClr val="bg1"/>
                </a:solidFill>
              </a:rPr>
            </a:br>
            <a:r>
              <a:rPr lang="nl-BE" sz="2400" dirty="0">
                <a:solidFill>
                  <a:schemeClr val="bg1"/>
                </a:solidFill>
              </a:rPr>
              <a:t>Vensters met onderverdelingen</a:t>
            </a:r>
          </a:p>
        </p:txBody>
      </p:sp>
      <p:sp>
        <p:nvSpPr>
          <p:cNvPr id="4" name="Tijdelijke aanduiding voor voettekst 3">
            <a:extLst>
              <a:ext uri="{FF2B5EF4-FFF2-40B4-BE49-F238E27FC236}">
                <a16:creationId xmlns:a16="http://schemas.microsoft.com/office/drawing/2014/main" id="{4567C7C8-8E78-254A-9419-39C66B00AD1F}"/>
              </a:ext>
            </a:extLst>
          </p:cNvPr>
          <p:cNvSpPr>
            <a:spLocks noGrp="1"/>
          </p:cNvSpPr>
          <p:nvPr>
            <p:ph type="ftr" sz="quarter" idx="12"/>
          </p:nvPr>
        </p:nvSpPr>
        <p:spPr/>
        <p:txBody>
          <a:bodyPr/>
          <a:lstStyle/>
          <a:p>
            <a:r>
              <a:rPr lang="nl-BE" dirty="0"/>
              <a:t>Bachelorproef 2018-2019</a:t>
            </a:r>
          </a:p>
        </p:txBody>
      </p:sp>
      <p:sp>
        <p:nvSpPr>
          <p:cNvPr id="5" name="Tijdelijke aanduiding voor dianummer 4">
            <a:extLst>
              <a:ext uri="{FF2B5EF4-FFF2-40B4-BE49-F238E27FC236}">
                <a16:creationId xmlns:a16="http://schemas.microsoft.com/office/drawing/2014/main" id="{93C20DD7-1162-CC49-B60C-713CF348CA21}"/>
              </a:ext>
            </a:extLst>
          </p:cNvPr>
          <p:cNvSpPr>
            <a:spLocks noGrp="1"/>
          </p:cNvSpPr>
          <p:nvPr>
            <p:ph type="sldNum" sz="quarter" idx="11"/>
          </p:nvPr>
        </p:nvSpPr>
        <p:spPr/>
        <p:txBody>
          <a:bodyPr/>
          <a:lstStyle/>
          <a:p>
            <a:fld id="{3B80295F-48CD-49FC-897A-CCEC919B8070}" type="slidenum">
              <a:rPr lang="nl-BE" smtClean="0"/>
              <a:pPr/>
              <a:t>10</a:t>
            </a:fld>
            <a:endParaRPr lang="nl-BE" dirty="0"/>
          </a:p>
        </p:txBody>
      </p:sp>
    </p:spTree>
    <p:extLst>
      <p:ext uri="{BB962C8B-B14F-4D97-AF65-F5344CB8AC3E}">
        <p14:creationId xmlns:p14="http://schemas.microsoft.com/office/powerpoint/2010/main" val="3077173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C5A9FC2F-8F03-B146-A1EC-AEDF3462C345}"/>
              </a:ext>
            </a:extLst>
          </p:cNvPr>
          <p:cNvSpPr>
            <a:spLocks noGrp="1"/>
          </p:cNvSpPr>
          <p:nvPr>
            <p:ph idx="1"/>
          </p:nvPr>
        </p:nvSpPr>
        <p:spPr/>
        <p:txBody>
          <a:bodyPr/>
          <a:lstStyle/>
          <a:p>
            <a:r>
              <a:rPr lang="nl-BE" dirty="0"/>
              <a:t>Keuze account (je kan er zelf bijvoegen)</a:t>
            </a:r>
          </a:p>
        </p:txBody>
      </p:sp>
      <p:sp>
        <p:nvSpPr>
          <p:cNvPr id="3" name="Titel 2">
            <a:extLst>
              <a:ext uri="{FF2B5EF4-FFF2-40B4-BE49-F238E27FC236}">
                <a16:creationId xmlns:a16="http://schemas.microsoft.com/office/drawing/2014/main" id="{AFC78062-240A-E84E-AB17-858AEBEF8807}"/>
              </a:ext>
            </a:extLst>
          </p:cNvPr>
          <p:cNvSpPr>
            <a:spLocks noGrp="1"/>
          </p:cNvSpPr>
          <p:nvPr>
            <p:ph type="title"/>
          </p:nvPr>
        </p:nvSpPr>
        <p:spPr/>
        <p:txBody>
          <a:bodyPr/>
          <a:lstStyle/>
          <a:p>
            <a:r>
              <a:rPr lang="nl-BE" dirty="0"/>
              <a:t>Scherm 1</a:t>
            </a:r>
          </a:p>
        </p:txBody>
      </p:sp>
      <p:sp>
        <p:nvSpPr>
          <p:cNvPr id="4" name="Tijdelijke aanduiding voor dianummer 3">
            <a:extLst>
              <a:ext uri="{FF2B5EF4-FFF2-40B4-BE49-F238E27FC236}">
                <a16:creationId xmlns:a16="http://schemas.microsoft.com/office/drawing/2014/main" id="{13D38D90-786D-8947-91DD-9AAFD2302B44}"/>
              </a:ext>
            </a:extLst>
          </p:cNvPr>
          <p:cNvSpPr>
            <a:spLocks noGrp="1"/>
          </p:cNvSpPr>
          <p:nvPr>
            <p:ph type="sldNum" sz="quarter" idx="11"/>
          </p:nvPr>
        </p:nvSpPr>
        <p:spPr/>
        <p:txBody>
          <a:bodyPr/>
          <a:lstStyle/>
          <a:p>
            <a:fld id="{3B80295F-48CD-49FC-897A-CCEC919B8070}" type="slidenum">
              <a:rPr lang="nl-BE" smtClean="0"/>
              <a:pPr/>
              <a:t>11</a:t>
            </a:fld>
            <a:endParaRPr lang="nl-BE" dirty="0"/>
          </a:p>
        </p:txBody>
      </p:sp>
      <p:sp>
        <p:nvSpPr>
          <p:cNvPr id="5" name="Tijdelijke aanduiding voor voettekst 4">
            <a:extLst>
              <a:ext uri="{FF2B5EF4-FFF2-40B4-BE49-F238E27FC236}">
                <a16:creationId xmlns:a16="http://schemas.microsoft.com/office/drawing/2014/main" id="{5BA80340-7780-9F4B-8B77-D6648CC3446D}"/>
              </a:ext>
            </a:extLst>
          </p:cNvPr>
          <p:cNvSpPr>
            <a:spLocks noGrp="1"/>
          </p:cNvSpPr>
          <p:nvPr>
            <p:ph type="ftr" sz="quarter" idx="12"/>
          </p:nvPr>
        </p:nvSpPr>
        <p:spPr/>
        <p:txBody>
          <a:bodyPr/>
          <a:lstStyle/>
          <a:p>
            <a:endParaRPr lang="nl-BE" dirty="0"/>
          </a:p>
        </p:txBody>
      </p:sp>
    </p:spTree>
    <p:extLst>
      <p:ext uri="{BB962C8B-B14F-4D97-AF65-F5344CB8AC3E}">
        <p14:creationId xmlns:p14="http://schemas.microsoft.com/office/powerpoint/2010/main" val="640948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ECB5B0B2-B324-B748-9716-B69B8CE67DED}"/>
              </a:ext>
            </a:extLst>
          </p:cNvPr>
          <p:cNvSpPr>
            <a:spLocks noGrp="1"/>
          </p:cNvSpPr>
          <p:nvPr>
            <p:ph idx="1"/>
          </p:nvPr>
        </p:nvSpPr>
        <p:spPr/>
        <p:txBody>
          <a:bodyPr>
            <a:normAutofit fontScale="92500" lnSpcReduction="20000"/>
          </a:bodyPr>
          <a:lstStyle/>
          <a:p>
            <a:r>
              <a:rPr lang="nl-BE" dirty="0"/>
              <a:t>Start</a:t>
            </a:r>
          </a:p>
          <a:p>
            <a:pPr marL="0" indent="0">
              <a:buNone/>
            </a:pPr>
            <a:endParaRPr lang="nl-BE" dirty="0"/>
          </a:p>
          <a:p>
            <a:r>
              <a:rPr lang="nl-BE" dirty="0"/>
              <a:t>Resultaten (databank) </a:t>
            </a:r>
            <a:r>
              <a:rPr lang="nl-BE" dirty="0">
                <a:sym typeface="Wingdings" pitchFamily="2" charset="2"/>
              </a:rPr>
              <a:t> pijltje terug</a:t>
            </a:r>
            <a:endParaRPr lang="nl-BE" dirty="0"/>
          </a:p>
          <a:p>
            <a:pPr>
              <a:buFont typeface="Wingdings" pitchFamily="2" charset="2"/>
              <a:buChar char="à"/>
            </a:pPr>
            <a:r>
              <a:rPr lang="nl-BE" dirty="0">
                <a:sym typeface="Wingdings" pitchFamily="2" charset="2"/>
              </a:rPr>
              <a:t> Hoe lang zit men op de app?</a:t>
            </a:r>
          </a:p>
          <a:p>
            <a:pPr>
              <a:buFont typeface="Wingdings" pitchFamily="2" charset="2"/>
              <a:buChar char="à"/>
            </a:pPr>
            <a:r>
              <a:rPr lang="nl-BE" dirty="0">
                <a:sym typeface="Wingdings" pitchFamily="2" charset="2"/>
              </a:rPr>
              <a:t> Welke activiteit is er gekozen?</a:t>
            </a:r>
          </a:p>
          <a:p>
            <a:pPr>
              <a:buFont typeface="Wingdings" pitchFamily="2" charset="2"/>
              <a:buChar char="à"/>
            </a:pPr>
            <a:r>
              <a:rPr lang="nl-BE" dirty="0">
                <a:sym typeface="Wingdings" pitchFamily="2" charset="2"/>
              </a:rPr>
              <a:t> Welke minimale paar is geoefend?</a:t>
            </a:r>
          </a:p>
          <a:p>
            <a:pPr>
              <a:buFont typeface="Wingdings" pitchFamily="2" charset="2"/>
              <a:buChar char="à"/>
            </a:pPr>
            <a:r>
              <a:rPr lang="nl-BE" dirty="0">
                <a:sym typeface="Wingdings" pitchFamily="2" charset="2"/>
              </a:rPr>
              <a:t> Hoeveel juist/fout?</a:t>
            </a:r>
          </a:p>
          <a:p>
            <a:pPr>
              <a:buFont typeface="Wingdings" pitchFamily="2" charset="2"/>
              <a:buChar char="à"/>
            </a:pPr>
            <a:r>
              <a:rPr lang="nl-BE" dirty="0">
                <a:sym typeface="Wingdings" pitchFamily="2" charset="2"/>
              </a:rPr>
              <a:t> Hoe lang gedaan over de oefening?</a:t>
            </a:r>
          </a:p>
          <a:p>
            <a:pPr>
              <a:buFont typeface="Wingdings" pitchFamily="2" charset="2"/>
              <a:buChar char="à"/>
            </a:pPr>
            <a:endParaRPr lang="nl-BE" dirty="0">
              <a:sym typeface="Wingdings" pitchFamily="2" charset="2"/>
            </a:endParaRPr>
          </a:p>
          <a:p>
            <a:pPr>
              <a:buFont typeface="Arial" panose="020B0604020202020204" pitchFamily="34" charset="0"/>
              <a:buChar char="•"/>
            </a:pPr>
            <a:r>
              <a:rPr lang="nl-BE" dirty="0">
                <a:sym typeface="Wingdings" pitchFamily="2" charset="2"/>
              </a:rPr>
              <a:t>Pijltje terug</a:t>
            </a:r>
          </a:p>
          <a:p>
            <a:pPr>
              <a:buFont typeface="Wingdings" pitchFamily="2" charset="2"/>
              <a:buChar char="à"/>
            </a:pPr>
            <a:endParaRPr lang="nl-BE" dirty="0">
              <a:sym typeface="Wingdings" pitchFamily="2" charset="2"/>
            </a:endParaRPr>
          </a:p>
          <a:p>
            <a:pPr>
              <a:buFont typeface="Wingdings" pitchFamily="2" charset="2"/>
              <a:buChar char="à"/>
            </a:pPr>
            <a:endParaRPr lang="nl-BE" dirty="0"/>
          </a:p>
          <a:p>
            <a:pPr marL="0" indent="0">
              <a:buNone/>
            </a:pPr>
            <a:endParaRPr lang="nl-BE" dirty="0"/>
          </a:p>
        </p:txBody>
      </p:sp>
      <p:sp>
        <p:nvSpPr>
          <p:cNvPr id="3" name="Titel 2">
            <a:extLst>
              <a:ext uri="{FF2B5EF4-FFF2-40B4-BE49-F238E27FC236}">
                <a16:creationId xmlns:a16="http://schemas.microsoft.com/office/drawing/2014/main" id="{1A15853F-4993-834D-B038-FD60501ACCBE}"/>
              </a:ext>
            </a:extLst>
          </p:cNvPr>
          <p:cNvSpPr>
            <a:spLocks noGrp="1"/>
          </p:cNvSpPr>
          <p:nvPr>
            <p:ph type="title"/>
          </p:nvPr>
        </p:nvSpPr>
        <p:spPr/>
        <p:txBody>
          <a:bodyPr/>
          <a:lstStyle/>
          <a:p>
            <a:r>
              <a:rPr lang="nl-BE" dirty="0"/>
              <a:t>Scherm 2</a:t>
            </a:r>
          </a:p>
        </p:txBody>
      </p:sp>
      <p:sp>
        <p:nvSpPr>
          <p:cNvPr id="4" name="Tijdelijke aanduiding voor dianummer 3">
            <a:extLst>
              <a:ext uri="{FF2B5EF4-FFF2-40B4-BE49-F238E27FC236}">
                <a16:creationId xmlns:a16="http://schemas.microsoft.com/office/drawing/2014/main" id="{E39EA280-AA16-A24E-9F9C-133758ACF917}"/>
              </a:ext>
            </a:extLst>
          </p:cNvPr>
          <p:cNvSpPr>
            <a:spLocks noGrp="1"/>
          </p:cNvSpPr>
          <p:nvPr>
            <p:ph type="sldNum" sz="quarter" idx="11"/>
          </p:nvPr>
        </p:nvSpPr>
        <p:spPr/>
        <p:txBody>
          <a:bodyPr/>
          <a:lstStyle/>
          <a:p>
            <a:fld id="{3B80295F-48CD-49FC-897A-CCEC919B8070}" type="slidenum">
              <a:rPr lang="nl-BE" smtClean="0"/>
              <a:pPr/>
              <a:t>12</a:t>
            </a:fld>
            <a:endParaRPr lang="nl-BE" dirty="0"/>
          </a:p>
        </p:txBody>
      </p:sp>
      <p:sp>
        <p:nvSpPr>
          <p:cNvPr id="5" name="Tijdelijke aanduiding voor voettekst 4">
            <a:extLst>
              <a:ext uri="{FF2B5EF4-FFF2-40B4-BE49-F238E27FC236}">
                <a16:creationId xmlns:a16="http://schemas.microsoft.com/office/drawing/2014/main" id="{59DEE79A-253B-0941-8B5C-B72268CE9E71}"/>
              </a:ext>
            </a:extLst>
          </p:cNvPr>
          <p:cNvSpPr>
            <a:spLocks noGrp="1"/>
          </p:cNvSpPr>
          <p:nvPr>
            <p:ph type="ftr" sz="quarter" idx="12"/>
          </p:nvPr>
        </p:nvSpPr>
        <p:spPr/>
        <p:txBody>
          <a:bodyPr/>
          <a:lstStyle/>
          <a:p>
            <a:r>
              <a:rPr lang="nl-BE" dirty="0"/>
              <a:t>Bachelorproef 2018-2019</a:t>
            </a:r>
          </a:p>
        </p:txBody>
      </p:sp>
    </p:spTree>
    <p:extLst>
      <p:ext uri="{BB962C8B-B14F-4D97-AF65-F5344CB8AC3E}">
        <p14:creationId xmlns:p14="http://schemas.microsoft.com/office/powerpoint/2010/main" val="1053284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B424A10D-BCA7-E047-9D00-DBDB9F917C4B}"/>
              </a:ext>
            </a:extLst>
          </p:cNvPr>
          <p:cNvSpPr>
            <a:spLocks noGrp="1"/>
          </p:cNvSpPr>
          <p:nvPr>
            <p:ph idx="1"/>
          </p:nvPr>
        </p:nvSpPr>
        <p:spPr/>
        <p:txBody>
          <a:bodyPr>
            <a:normAutofit/>
          </a:bodyPr>
          <a:lstStyle/>
          <a:p>
            <a:r>
              <a:rPr lang="nl-BE" dirty="0"/>
              <a:t>Fonologisch proces + uitleg (?)</a:t>
            </a:r>
          </a:p>
          <a:p>
            <a:pPr>
              <a:buFont typeface="Wingdings" pitchFamily="2" charset="2"/>
              <a:buChar char="à"/>
            </a:pPr>
            <a:r>
              <a:rPr lang="nl-BE" u="sng" dirty="0">
                <a:sym typeface="Wingdings" pitchFamily="2" charset="2"/>
              </a:rPr>
              <a:t>Fronting:</a:t>
            </a:r>
            <a:r>
              <a:rPr lang="nl-BE" dirty="0">
                <a:sym typeface="Wingdings" pitchFamily="2" charset="2"/>
              </a:rPr>
              <a:t> </a:t>
            </a:r>
            <a:r>
              <a:rPr lang="nl-NL" dirty="0">
                <a:sym typeface="Wingdings" pitchFamily="2" charset="2"/>
              </a:rPr>
              <a:t>Het </a:t>
            </a:r>
            <a:r>
              <a:rPr lang="nl-NL" dirty="0"/>
              <a:t>kind spreekt een klank, die vanachter in de mond uitgesproken moet worden (bv: /k/), vooraan in de mond uit (bv: /t/). Bv: toe i.p.v. koe</a:t>
            </a:r>
            <a:endParaRPr lang="nl-BE" dirty="0">
              <a:sym typeface="Wingdings" pitchFamily="2" charset="2"/>
            </a:endParaRPr>
          </a:p>
          <a:p>
            <a:pPr>
              <a:buFont typeface="Wingdings" pitchFamily="2" charset="2"/>
              <a:buChar char="à"/>
            </a:pPr>
            <a:r>
              <a:rPr lang="nl-BE" u="sng" dirty="0">
                <a:sym typeface="Wingdings" pitchFamily="2" charset="2"/>
              </a:rPr>
              <a:t>Stopping:</a:t>
            </a:r>
            <a:r>
              <a:rPr lang="nl-BE" dirty="0">
                <a:sym typeface="Wingdings" pitchFamily="2" charset="2"/>
              </a:rPr>
              <a:t> </a:t>
            </a:r>
            <a:r>
              <a:rPr lang="nl-NL" dirty="0">
                <a:sym typeface="Wingdings" pitchFamily="2" charset="2"/>
              </a:rPr>
              <a:t>Het</a:t>
            </a:r>
            <a:r>
              <a:rPr lang="nl-NL" dirty="0"/>
              <a:t> kind ‘stopt’ een klank die je normaal gezien lang moet aanhouden (bv: /s/). </a:t>
            </a:r>
            <a:r>
              <a:rPr lang="en-US" dirty="0" err="1"/>
              <a:t>Bv</a:t>
            </a:r>
            <a:r>
              <a:rPr lang="en-US" dirty="0"/>
              <a:t>: </a:t>
            </a:r>
            <a:r>
              <a:rPr lang="en-US" dirty="0" err="1"/>
              <a:t>kat</a:t>
            </a:r>
            <a:r>
              <a:rPr lang="en-US" dirty="0"/>
              <a:t> </a:t>
            </a:r>
            <a:r>
              <a:rPr lang="en-US" dirty="0" err="1"/>
              <a:t>i.p.v</a:t>
            </a:r>
            <a:r>
              <a:rPr lang="en-US" dirty="0"/>
              <a:t>. gat</a:t>
            </a:r>
            <a:endParaRPr lang="nl-BE" dirty="0"/>
          </a:p>
          <a:p>
            <a:pPr marL="0" indent="0">
              <a:buNone/>
            </a:pPr>
            <a:endParaRPr lang="nl-BE" dirty="0"/>
          </a:p>
          <a:p>
            <a:r>
              <a:rPr lang="nl-BE" dirty="0"/>
              <a:t>Pijltje terug</a:t>
            </a:r>
          </a:p>
          <a:p>
            <a:pPr>
              <a:buFont typeface="Arial" panose="020B0604020202020204" pitchFamily="34" charset="0"/>
              <a:buChar char="•"/>
            </a:pPr>
            <a:endParaRPr lang="nl-BE" dirty="0">
              <a:sym typeface="Wingdings" pitchFamily="2" charset="2"/>
            </a:endParaRPr>
          </a:p>
          <a:p>
            <a:pPr>
              <a:buFont typeface="Wingdings" pitchFamily="2" charset="2"/>
              <a:buChar char="à"/>
            </a:pPr>
            <a:endParaRPr lang="nl-BE" dirty="0"/>
          </a:p>
        </p:txBody>
      </p:sp>
      <p:sp>
        <p:nvSpPr>
          <p:cNvPr id="3" name="Titel 2">
            <a:extLst>
              <a:ext uri="{FF2B5EF4-FFF2-40B4-BE49-F238E27FC236}">
                <a16:creationId xmlns:a16="http://schemas.microsoft.com/office/drawing/2014/main" id="{1FBF3C2B-C8D9-C74C-9921-2E88FFBF7A55}"/>
              </a:ext>
            </a:extLst>
          </p:cNvPr>
          <p:cNvSpPr>
            <a:spLocks noGrp="1"/>
          </p:cNvSpPr>
          <p:nvPr>
            <p:ph type="title"/>
          </p:nvPr>
        </p:nvSpPr>
        <p:spPr/>
        <p:txBody>
          <a:bodyPr/>
          <a:lstStyle/>
          <a:p>
            <a:r>
              <a:rPr lang="nl-BE" dirty="0"/>
              <a:t>Scherm 3</a:t>
            </a:r>
          </a:p>
        </p:txBody>
      </p:sp>
      <p:sp>
        <p:nvSpPr>
          <p:cNvPr id="4" name="Tijdelijke aanduiding voor dianummer 3">
            <a:extLst>
              <a:ext uri="{FF2B5EF4-FFF2-40B4-BE49-F238E27FC236}">
                <a16:creationId xmlns:a16="http://schemas.microsoft.com/office/drawing/2014/main" id="{244F8A65-AD9B-B047-901C-595355661059}"/>
              </a:ext>
            </a:extLst>
          </p:cNvPr>
          <p:cNvSpPr>
            <a:spLocks noGrp="1"/>
          </p:cNvSpPr>
          <p:nvPr>
            <p:ph type="sldNum" sz="quarter" idx="11"/>
          </p:nvPr>
        </p:nvSpPr>
        <p:spPr/>
        <p:txBody>
          <a:bodyPr/>
          <a:lstStyle/>
          <a:p>
            <a:fld id="{3B80295F-48CD-49FC-897A-CCEC919B8070}" type="slidenum">
              <a:rPr lang="nl-BE" smtClean="0"/>
              <a:pPr/>
              <a:t>13</a:t>
            </a:fld>
            <a:endParaRPr lang="nl-BE" dirty="0"/>
          </a:p>
        </p:txBody>
      </p:sp>
      <p:sp>
        <p:nvSpPr>
          <p:cNvPr id="5" name="Tijdelijke aanduiding voor voettekst 4">
            <a:extLst>
              <a:ext uri="{FF2B5EF4-FFF2-40B4-BE49-F238E27FC236}">
                <a16:creationId xmlns:a16="http://schemas.microsoft.com/office/drawing/2014/main" id="{724D61F1-6FD9-CE47-BD18-49E3DBD25062}"/>
              </a:ext>
            </a:extLst>
          </p:cNvPr>
          <p:cNvSpPr>
            <a:spLocks noGrp="1"/>
          </p:cNvSpPr>
          <p:nvPr>
            <p:ph type="ftr" sz="quarter" idx="12"/>
          </p:nvPr>
        </p:nvSpPr>
        <p:spPr/>
        <p:txBody>
          <a:bodyPr/>
          <a:lstStyle/>
          <a:p>
            <a:r>
              <a:rPr lang="nl-BE" dirty="0"/>
              <a:t>Bachelorproef 2018-2019</a:t>
            </a:r>
          </a:p>
        </p:txBody>
      </p:sp>
    </p:spTree>
    <p:extLst>
      <p:ext uri="{BB962C8B-B14F-4D97-AF65-F5344CB8AC3E}">
        <p14:creationId xmlns:p14="http://schemas.microsoft.com/office/powerpoint/2010/main" val="1443906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66740C31-436E-7B4B-8680-8BB6057A72DC}"/>
              </a:ext>
            </a:extLst>
          </p:cNvPr>
          <p:cNvSpPr>
            <a:spLocks noGrp="1"/>
          </p:cNvSpPr>
          <p:nvPr>
            <p:ph idx="1"/>
          </p:nvPr>
        </p:nvSpPr>
        <p:spPr/>
        <p:txBody>
          <a:bodyPr/>
          <a:lstStyle/>
          <a:p>
            <a:r>
              <a:rPr lang="nl-BE" dirty="0"/>
              <a:t>Keuze finaal – initiaal</a:t>
            </a:r>
          </a:p>
          <a:p>
            <a:pPr marL="0" indent="0">
              <a:buNone/>
            </a:pPr>
            <a:endParaRPr lang="nl-BE" dirty="0"/>
          </a:p>
          <a:p>
            <a:r>
              <a:rPr lang="nl-BE" dirty="0"/>
              <a:t>Pijltje terug</a:t>
            </a:r>
          </a:p>
        </p:txBody>
      </p:sp>
      <p:sp>
        <p:nvSpPr>
          <p:cNvPr id="3" name="Titel 2">
            <a:extLst>
              <a:ext uri="{FF2B5EF4-FFF2-40B4-BE49-F238E27FC236}">
                <a16:creationId xmlns:a16="http://schemas.microsoft.com/office/drawing/2014/main" id="{6DED971C-CCF2-BA47-8019-62B1B0D4F0D7}"/>
              </a:ext>
            </a:extLst>
          </p:cNvPr>
          <p:cNvSpPr>
            <a:spLocks noGrp="1"/>
          </p:cNvSpPr>
          <p:nvPr>
            <p:ph type="title"/>
          </p:nvPr>
        </p:nvSpPr>
        <p:spPr/>
        <p:txBody>
          <a:bodyPr/>
          <a:lstStyle/>
          <a:p>
            <a:r>
              <a:rPr lang="nl-BE" dirty="0"/>
              <a:t>Scherm 4</a:t>
            </a:r>
          </a:p>
        </p:txBody>
      </p:sp>
      <p:sp>
        <p:nvSpPr>
          <p:cNvPr id="4" name="Tijdelijke aanduiding voor dianummer 3">
            <a:extLst>
              <a:ext uri="{FF2B5EF4-FFF2-40B4-BE49-F238E27FC236}">
                <a16:creationId xmlns:a16="http://schemas.microsoft.com/office/drawing/2014/main" id="{BF726025-C060-8846-B9F9-2124A901CA9A}"/>
              </a:ext>
            </a:extLst>
          </p:cNvPr>
          <p:cNvSpPr>
            <a:spLocks noGrp="1"/>
          </p:cNvSpPr>
          <p:nvPr>
            <p:ph type="sldNum" sz="quarter" idx="11"/>
          </p:nvPr>
        </p:nvSpPr>
        <p:spPr/>
        <p:txBody>
          <a:bodyPr/>
          <a:lstStyle/>
          <a:p>
            <a:fld id="{3B80295F-48CD-49FC-897A-CCEC919B8070}" type="slidenum">
              <a:rPr lang="nl-BE" smtClean="0"/>
              <a:pPr/>
              <a:t>14</a:t>
            </a:fld>
            <a:endParaRPr lang="nl-BE" dirty="0"/>
          </a:p>
        </p:txBody>
      </p:sp>
      <p:sp>
        <p:nvSpPr>
          <p:cNvPr id="5" name="Tijdelijke aanduiding voor voettekst 4">
            <a:extLst>
              <a:ext uri="{FF2B5EF4-FFF2-40B4-BE49-F238E27FC236}">
                <a16:creationId xmlns:a16="http://schemas.microsoft.com/office/drawing/2014/main" id="{C601AE8A-C1DD-2745-A717-6A493404C1D6}"/>
              </a:ext>
            </a:extLst>
          </p:cNvPr>
          <p:cNvSpPr>
            <a:spLocks noGrp="1"/>
          </p:cNvSpPr>
          <p:nvPr>
            <p:ph type="ftr" sz="quarter" idx="12"/>
          </p:nvPr>
        </p:nvSpPr>
        <p:spPr/>
        <p:txBody>
          <a:bodyPr/>
          <a:lstStyle/>
          <a:p>
            <a:r>
              <a:rPr lang="nl-BE" dirty="0"/>
              <a:t>Bachelorproef 2018-2019</a:t>
            </a:r>
          </a:p>
        </p:txBody>
      </p:sp>
    </p:spTree>
    <p:extLst>
      <p:ext uri="{BB962C8B-B14F-4D97-AF65-F5344CB8AC3E}">
        <p14:creationId xmlns:p14="http://schemas.microsoft.com/office/powerpoint/2010/main" val="894976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4BFD8EE8-854E-F14B-99E7-09C39FFFD2DC}"/>
              </a:ext>
            </a:extLst>
          </p:cNvPr>
          <p:cNvSpPr>
            <a:spLocks noGrp="1"/>
          </p:cNvSpPr>
          <p:nvPr>
            <p:ph idx="1"/>
          </p:nvPr>
        </p:nvSpPr>
        <p:spPr/>
        <p:txBody>
          <a:bodyPr/>
          <a:lstStyle/>
          <a:p>
            <a:r>
              <a:rPr lang="nl-BE" dirty="0"/>
              <a:t>Keuze spraakklanken</a:t>
            </a:r>
          </a:p>
          <a:p>
            <a:pPr marL="0" indent="0">
              <a:buNone/>
            </a:pPr>
            <a:r>
              <a:rPr lang="nl-BE" dirty="0">
                <a:sym typeface="Wingdings" pitchFamily="2" charset="2"/>
              </a:rPr>
              <a:t> Bv: K/T</a:t>
            </a:r>
            <a:endParaRPr lang="nl-BE" dirty="0"/>
          </a:p>
          <a:p>
            <a:endParaRPr lang="nl-BE" dirty="0"/>
          </a:p>
          <a:p>
            <a:r>
              <a:rPr lang="nl-BE" dirty="0"/>
              <a:t>Pijltje terug</a:t>
            </a:r>
          </a:p>
        </p:txBody>
      </p:sp>
      <p:sp>
        <p:nvSpPr>
          <p:cNvPr id="3" name="Titel 2">
            <a:extLst>
              <a:ext uri="{FF2B5EF4-FFF2-40B4-BE49-F238E27FC236}">
                <a16:creationId xmlns:a16="http://schemas.microsoft.com/office/drawing/2014/main" id="{453A3C9E-5083-FB4A-9DA3-B42B3ADF3A24}"/>
              </a:ext>
            </a:extLst>
          </p:cNvPr>
          <p:cNvSpPr>
            <a:spLocks noGrp="1"/>
          </p:cNvSpPr>
          <p:nvPr>
            <p:ph type="title"/>
          </p:nvPr>
        </p:nvSpPr>
        <p:spPr/>
        <p:txBody>
          <a:bodyPr/>
          <a:lstStyle/>
          <a:p>
            <a:r>
              <a:rPr lang="nl-BE" dirty="0"/>
              <a:t>Scherm 5</a:t>
            </a:r>
          </a:p>
        </p:txBody>
      </p:sp>
      <p:sp>
        <p:nvSpPr>
          <p:cNvPr id="4" name="Tijdelijke aanduiding voor dianummer 3">
            <a:extLst>
              <a:ext uri="{FF2B5EF4-FFF2-40B4-BE49-F238E27FC236}">
                <a16:creationId xmlns:a16="http://schemas.microsoft.com/office/drawing/2014/main" id="{F6708AAE-53F4-9342-85F7-8049D04ECE70}"/>
              </a:ext>
            </a:extLst>
          </p:cNvPr>
          <p:cNvSpPr>
            <a:spLocks noGrp="1"/>
          </p:cNvSpPr>
          <p:nvPr>
            <p:ph type="sldNum" sz="quarter" idx="11"/>
          </p:nvPr>
        </p:nvSpPr>
        <p:spPr/>
        <p:txBody>
          <a:bodyPr/>
          <a:lstStyle/>
          <a:p>
            <a:fld id="{3B80295F-48CD-49FC-897A-CCEC919B8070}" type="slidenum">
              <a:rPr lang="nl-BE" smtClean="0"/>
              <a:pPr/>
              <a:t>15</a:t>
            </a:fld>
            <a:endParaRPr lang="nl-BE" dirty="0"/>
          </a:p>
        </p:txBody>
      </p:sp>
      <p:sp>
        <p:nvSpPr>
          <p:cNvPr id="5" name="Tijdelijke aanduiding voor voettekst 4">
            <a:extLst>
              <a:ext uri="{FF2B5EF4-FFF2-40B4-BE49-F238E27FC236}">
                <a16:creationId xmlns:a16="http://schemas.microsoft.com/office/drawing/2014/main" id="{B025FAD1-FD68-6845-B055-4C5B8F715AAA}"/>
              </a:ext>
            </a:extLst>
          </p:cNvPr>
          <p:cNvSpPr>
            <a:spLocks noGrp="1"/>
          </p:cNvSpPr>
          <p:nvPr>
            <p:ph type="ftr" sz="quarter" idx="12"/>
          </p:nvPr>
        </p:nvSpPr>
        <p:spPr/>
        <p:txBody>
          <a:bodyPr/>
          <a:lstStyle/>
          <a:p>
            <a:r>
              <a:rPr lang="nl-BE" dirty="0"/>
              <a:t>Bachelorproef 2018-2019</a:t>
            </a:r>
          </a:p>
        </p:txBody>
      </p:sp>
    </p:spTree>
    <p:extLst>
      <p:ext uri="{BB962C8B-B14F-4D97-AF65-F5344CB8AC3E}">
        <p14:creationId xmlns:p14="http://schemas.microsoft.com/office/powerpoint/2010/main" val="408937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B693B19F-046D-C849-8D93-C0421C74057A}"/>
              </a:ext>
            </a:extLst>
          </p:cNvPr>
          <p:cNvSpPr>
            <a:spLocks noGrp="1"/>
          </p:cNvSpPr>
          <p:nvPr>
            <p:ph idx="1"/>
          </p:nvPr>
        </p:nvSpPr>
        <p:spPr/>
        <p:txBody>
          <a:bodyPr/>
          <a:lstStyle/>
          <a:p>
            <a:r>
              <a:rPr lang="nl-BE" dirty="0"/>
              <a:t>Keuze minimale paar</a:t>
            </a:r>
          </a:p>
          <a:p>
            <a:pPr>
              <a:buFont typeface="Wingdings" pitchFamily="2" charset="2"/>
              <a:buChar char="à"/>
            </a:pPr>
            <a:r>
              <a:rPr lang="nl-BE" dirty="0">
                <a:sym typeface="Wingdings" pitchFamily="2" charset="2"/>
              </a:rPr>
              <a:t> Bv: Bek-bed</a:t>
            </a:r>
          </a:p>
          <a:p>
            <a:pPr marL="0" indent="0">
              <a:buNone/>
            </a:pPr>
            <a:endParaRPr lang="nl-BE" dirty="0"/>
          </a:p>
          <a:p>
            <a:r>
              <a:rPr lang="nl-BE" dirty="0"/>
              <a:t>Pijltje terug </a:t>
            </a:r>
          </a:p>
        </p:txBody>
      </p:sp>
      <p:sp>
        <p:nvSpPr>
          <p:cNvPr id="3" name="Titel 2">
            <a:extLst>
              <a:ext uri="{FF2B5EF4-FFF2-40B4-BE49-F238E27FC236}">
                <a16:creationId xmlns:a16="http://schemas.microsoft.com/office/drawing/2014/main" id="{A323B81D-9448-1045-9E74-AD5771F15FCF}"/>
              </a:ext>
            </a:extLst>
          </p:cNvPr>
          <p:cNvSpPr>
            <a:spLocks noGrp="1"/>
          </p:cNvSpPr>
          <p:nvPr>
            <p:ph type="title"/>
          </p:nvPr>
        </p:nvSpPr>
        <p:spPr/>
        <p:txBody>
          <a:bodyPr/>
          <a:lstStyle/>
          <a:p>
            <a:r>
              <a:rPr lang="nl-BE" dirty="0"/>
              <a:t>Scherm 6</a:t>
            </a:r>
          </a:p>
        </p:txBody>
      </p:sp>
      <p:sp>
        <p:nvSpPr>
          <p:cNvPr id="4" name="Tijdelijke aanduiding voor dianummer 3">
            <a:extLst>
              <a:ext uri="{FF2B5EF4-FFF2-40B4-BE49-F238E27FC236}">
                <a16:creationId xmlns:a16="http://schemas.microsoft.com/office/drawing/2014/main" id="{CF938564-DA3C-0849-BB2B-92DFD5284622}"/>
              </a:ext>
            </a:extLst>
          </p:cNvPr>
          <p:cNvSpPr>
            <a:spLocks noGrp="1"/>
          </p:cNvSpPr>
          <p:nvPr>
            <p:ph type="sldNum" sz="quarter" idx="11"/>
          </p:nvPr>
        </p:nvSpPr>
        <p:spPr/>
        <p:txBody>
          <a:bodyPr/>
          <a:lstStyle/>
          <a:p>
            <a:fld id="{3B80295F-48CD-49FC-897A-CCEC919B8070}" type="slidenum">
              <a:rPr lang="nl-BE" smtClean="0"/>
              <a:pPr/>
              <a:t>16</a:t>
            </a:fld>
            <a:endParaRPr lang="nl-BE" dirty="0"/>
          </a:p>
        </p:txBody>
      </p:sp>
      <p:sp>
        <p:nvSpPr>
          <p:cNvPr id="5" name="Tijdelijke aanduiding voor voettekst 4">
            <a:extLst>
              <a:ext uri="{FF2B5EF4-FFF2-40B4-BE49-F238E27FC236}">
                <a16:creationId xmlns:a16="http://schemas.microsoft.com/office/drawing/2014/main" id="{2CB370A6-E1C0-5748-BCA7-312973C7F2AA}"/>
              </a:ext>
            </a:extLst>
          </p:cNvPr>
          <p:cNvSpPr>
            <a:spLocks noGrp="1"/>
          </p:cNvSpPr>
          <p:nvPr>
            <p:ph type="ftr" sz="quarter" idx="12"/>
          </p:nvPr>
        </p:nvSpPr>
        <p:spPr/>
        <p:txBody>
          <a:bodyPr/>
          <a:lstStyle/>
          <a:p>
            <a:r>
              <a:rPr lang="nl-BE" dirty="0"/>
              <a:t>Bachelorproef 2018-2019</a:t>
            </a:r>
          </a:p>
        </p:txBody>
      </p:sp>
    </p:spTree>
    <p:extLst>
      <p:ext uri="{BB962C8B-B14F-4D97-AF65-F5344CB8AC3E}">
        <p14:creationId xmlns:p14="http://schemas.microsoft.com/office/powerpoint/2010/main" val="3784294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E282C270-69EA-6448-A174-594E2BBD7C16}"/>
              </a:ext>
            </a:extLst>
          </p:cNvPr>
          <p:cNvSpPr>
            <a:spLocks noGrp="1"/>
          </p:cNvSpPr>
          <p:nvPr>
            <p:ph idx="1"/>
          </p:nvPr>
        </p:nvSpPr>
        <p:spPr/>
        <p:txBody>
          <a:bodyPr>
            <a:normAutofit/>
          </a:bodyPr>
          <a:lstStyle/>
          <a:p>
            <a:r>
              <a:rPr lang="nl-BE" dirty="0"/>
              <a:t>Keuze activiteit</a:t>
            </a:r>
          </a:p>
          <a:p>
            <a:pPr>
              <a:buFont typeface="Wingdings" pitchFamily="2" charset="2"/>
              <a:buChar char="à"/>
            </a:pPr>
            <a:r>
              <a:rPr lang="nl-BE" dirty="0"/>
              <a:t>Luister eens goed (auditief bombardement)</a:t>
            </a:r>
          </a:p>
          <a:p>
            <a:pPr>
              <a:buFont typeface="Wingdings" pitchFamily="2" charset="2"/>
              <a:buChar char="à"/>
            </a:pPr>
            <a:r>
              <a:rPr lang="nl-BE" dirty="0"/>
              <a:t>Hondje waf</a:t>
            </a:r>
          </a:p>
          <a:p>
            <a:pPr>
              <a:buFont typeface="Wingdings" pitchFamily="2" charset="2"/>
              <a:buChar char="à"/>
            </a:pPr>
            <a:r>
              <a:rPr lang="nl-BE" dirty="0"/>
              <a:t>Gansje over</a:t>
            </a:r>
          </a:p>
          <a:p>
            <a:pPr>
              <a:buFont typeface="Wingdings" pitchFamily="2" charset="2"/>
              <a:buChar char="à"/>
            </a:pPr>
            <a:r>
              <a:rPr lang="nl-BE" dirty="0"/>
              <a:t>Zeg het zelf eens</a:t>
            </a:r>
          </a:p>
          <a:p>
            <a:endParaRPr lang="nl-BE" dirty="0"/>
          </a:p>
          <a:p>
            <a:r>
              <a:rPr lang="nl-BE" dirty="0"/>
              <a:t>Pijltje terug</a:t>
            </a:r>
          </a:p>
        </p:txBody>
      </p:sp>
      <p:sp>
        <p:nvSpPr>
          <p:cNvPr id="3" name="Titel 2">
            <a:extLst>
              <a:ext uri="{FF2B5EF4-FFF2-40B4-BE49-F238E27FC236}">
                <a16:creationId xmlns:a16="http://schemas.microsoft.com/office/drawing/2014/main" id="{3DAE4914-8F9D-3740-B0C4-55E53A4DAA2C}"/>
              </a:ext>
            </a:extLst>
          </p:cNvPr>
          <p:cNvSpPr>
            <a:spLocks noGrp="1"/>
          </p:cNvSpPr>
          <p:nvPr>
            <p:ph type="title"/>
          </p:nvPr>
        </p:nvSpPr>
        <p:spPr/>
        <p:txBody>
          <a:bodyPr/>
          <a:lstStyle/>
          <a:p>
            <a:r>
              <a:rPr lang="nl-BE" dirty="0"/>
              <a:t>Scherm 7</a:t>
            </a:r>
          </a:p>
        </p:txBody>
      </p:sp>
      <p:sp>
        <p:nvSpPr>
          <p:cNvPr id="4" name="Tijdelijke aanduiding voor dianummer 3">
            <a:extLst>
              <a:ext uri="{FF2B5EF4-FFF2-40B4-BE49-F238E27FC236}">
                <a16:creationId xmlns:a16="http://schemas.microsoft.com/office/drawing/2014/main" id="{3EF600CF-E640-6140-AFBF-724F1ABF6BCC}"/>
              </a:ext>
            </a:extLst>
          </p:cNvPr>
          <p:cNvSpPr>
            <a:spLocks noGrp="1"/>
          </p:cNvSpPr>
          <p:nvPr>
            <p:ph type="sldNum" sz="quarter" idx="11"/>
          </p:nvPr>
        </p:nvSpPr>
        <p:spPr/>
        <p:txBody>
          <a:bodyPr/>
          <a:lstStyle/>
          <a:p>
            <a:fld id="{3B80295F-48CD-49FC-897A-CCEC919B8070}" type="slidenum">
              <a:rPr lang="nl-BE" smtClean="0"/>
              <a:pPr/>
              <a:t>17</a:t>
            </a:fld>
            <a:endParaRPr lang="nl-BE" dirty="0"/>
          </a:p>
        </p:txBody>
      </p:sp>
      <p:sp>
        <p:nvSpPr>
          <p:cNvPr id="5" name="Tijdelijke aanduiding voor voettekst 4">
            <a:extLst>
              <a:ext uri="{FF2B5EF4-FFF2-40B4-BE49-F238E27FC236}">
                <a16:creationId xmlns:a16="http://schemas.microsoft.com/office/drawing/2014/main" id="{4DD8F379-7DDC-5441-AE6E-B73951128987}"/>
              </a:ext>
            </a:extLst>
          </p:cNvPr>
          <p:cNvSpPr>
            <a:spLocks noGrp="1"/>
          </p:cNvSpPr>
          <p:nvPr>
            <p:ph type="ftr" sz="quarter" idx="12"/>
          </p:nvPr>
        </p:nvSpPr>
        <p:spPr/>
        <p:txBody>
          <a:bodyPr/>
          <a:lstStyle/>
          <a:p>
            <a:r>
              <a:rPr lang="nl-BE" dirty="0"/>
              <a:t>Bachelorproef 2018-2019</a:t>
            </a:r>
          </a:p>
        </p:txBody>
      </p:sp>
    </p:spTree>
    <p:extLst>
      <p:ext uri="{BB962C8B-B14F-4D97-AF65-F5344CB8AC3E}">
        <p14:creationId xmlns:p14="http://schemas.microsoft.com/office/powerpoint/2010/main" val="1569223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6AFD577-412D-EA4B-9989-B8C951C6D8D5}"/>
              </a:ext>
            </a:extLst>
          </p:cNvPr>
          <p:cNvSpPr>
            <a:spLocks noGrp="1"/>
          </p:cNvSpPr>
          <p:nvPr>
            <p:ph type="title"/>
          </p:nvPr>
        </p:nvSpPr>
        <p:spPr>
          <a:xfrm>
            <a:off x="0" y="1988840"/>
            <a:ext cx="12192000" cy="1800000"/>
          </a:xfrm>
        </p:spPr>
        <p:txBody>
          <a:bodyPr/>
          <a:lstStyle/>
          <a:p>
            <a:r>
              <a:rPr lang="nl-BE" dirty="0">
                <a:solidFill>
                  <a:schemeClr val="bg1"/>
                </a:solidFill>
              </a:rPr>
              <a:t>activiteiten</a:t>
            </a:r>
          </a:p>
        </p:txBody>
      </p:sp>
      <p:sp>
        <p:nvSpPr>
          <p:cNvPr id="4" name="Tijdelijke aanduiding voor voettekst 3">
            <a:extLst>
              <a:ext uri="{FF2B5EF4-FFF2-40B4-BE49-F238E27FC236}">
                <a16:creationId xmlns:a16="http://schemas.microsoft.com/office/drawing/2014/main" id="{5A11414C-BC4D-E044-98B9-F68A35F14B4F}"/>
              </a:ext>
            </a:extLst>
          </p:cNvPr>
          <p:cNvSpPr>
            <a:spLocks noGrp="1"/>
          </p:cNvSpPr>
          <p:nvPr>
            <p:ph type="ftr" sz="quarter" idx="12"/>
          </p:nvPr>
        </p:nvSpPr>
        <p:spPr/>
        <p:txBody>
          <a:bodyPr/>
          <a:lstStyle/>
          <a:p>
            <a:r>
              <a:rPr lang="nl-BE" dirty="0"/>
              <a:t>Bachelorproef 2018-2019</a:t>
            </a:r>
          </a:p>
        </p:txBody>
      </p:sp>
      <p:sp>
        <p:nvSpPr>
          <p:cNvPr id="5" name="Tijdelijke aanduiding voor dianummer 4">
            <a:extLst>
              <a:ext uri="{FF2B5EF4-FFF2-40B4-BE49-F238E27FC236}">
                <a16:creationId xmlns:a16="http://schemas.microsoft.com/office/drawing/2014/main" id="{6CB30915-0B79-5149-8A32-DE2C5CB3399C}"/>
              </a:ext>
            </a:extLst>
          </p:cNvPr>
          <p:cNvSpPr>
            <a:spLocks noGrp="1"/>
          </p:cNvSpPr>
          <p:nvPr>
            <p:ph type="sldNum" sz="quarter" idx="11"/>
          </p:nvPr>
        </p:nvSpPr>
        <p:spPr/>
        <p:txBody>
          <a:bodyPr/>
          <a:lstStyle/>
          <a:p>
            <a:fld id="{3B80295F-48CD-49FC-897A-CCEC919B8070}" type="slidenum">
              <a:rPr lang="nl-BE" smtClean="0"/>
              <a:pPr/>
              <a:t>18</a:t>
            </a:fld>
            <a:endParaRPr lang="nl-BE" dirty="0"/>
          </a:p>
        </p:txBody>
      </p:sp>
    </p:spTree>
    <p:extLst>
      <p:ext uri="{BB962C8B-B14F-4D97-AF65-F5344CB8AC3E}">
        <p14:creationId xmlns:p14="http://schemas.microsoft.com/office/powerpoint/2010/main" val="1871505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0400E7F8-38CD-6945-8B9C-6657ED0E7B59}"/>
              </a:ext>
            </a:extLst>
          </p:cNvPr>
          <p:cNvSpPr>
            <a:spLocks noGrp="1"/>
          </p:cNvSpPr>
          <p:nvPr>
            <p:ph idx="1"/>
          </p:nvPr>
        </p:nvSpPr>
        <p:spPr/>
        <p:txBody>
          <a:bodyPr/>
          <a:lstStyle/>
          <a:p>
            <a:r>
              <a:rPr lang="nl-BE" dirty="0"/>
              <a:t>Woorden aangepast aan gekozen fonologisch proces en spraakklanken</a:t>
            </a:r>
          </a:p>
          <a:p>
            <a:r>
              <a:rPr lang="nl-BE" dirty="0"/>
              <a:t>Kind moet luisteren</a:t>
            </a:r>
          </a:p>
          <a:p>
            <a:r>
              <a:rPr lang="nl-BE" dirty="0"/>
              <a:t>Hoofdtelefoon</a:t>
            </a:r>
          </a:p>
          <a:p>
            <a:r>
              <a:rPr lang="nl-BE" dirty="0"/>
              <a:t>Een oor</a:t>
            </a:r>
          </a:p>
        </p:txBody>
      </p:sp>
      <p:sp>
        <p:nvSpPr>
          <p:cNvPr id="3" name="Titel 2">
            <a:extLst>
              <a:ext uri="{FF2B5EF4-FFF2-40B4-BE49-F238E27FC236}">
                <a16:creationId xmlns:a16="http://schemas.microsoft.com/office/drawing/2014/main" id="{E9456624-5D6C-D740-8B12-F587202D0030}"/>
              </a:ext>
            </a:extLst>
          </p:cNvPr>
          <p:cNvSpPr>
            <a:spLocks noGrp="1"/>
          </p:cNvSpPr>
          <p:nvPr>
            <p:ph type="title"/>
          </p:nvPr>
        </p:nvSpPr>
        <p:spPr/>
        <p:txBody>
          <a:bodyPr/>
          <a:lstStyle/>
          <a:p>
            <a:r>
              <a:rPr lang="nl-BE" dirty="0"/>
              <a:t>Luister eens goed</a:t>
            </a:r>
          </a:p>
        </p:txBody>
      </p:sp>
      <p:sp>
        <p:nvSpPr>
          <p:cNvPr id="4" name="Tijdelijke aanduiding voor dianummer 3">
            <a:extLst>
              <a:ext uri="{FF2B5EF4-FFF2-40B4-BE49-F238E27FC236}">
                <a16:creationId xmlns:a16="http://schemas.microsoft.com/office/drawing/2014/main" id="{5E6B7CE7-EA6B-5945-A558-932453D0D2AD}"/>
              </a:ext>
            </a:extLst>
          </p:cNvPr>
          <p:cNvSpPr>
            <a:spLocks noGrp="1"/>
          </p:cNvSpPr>
          <p:nvPr>
            <p:ph type="sldNum" sz="quarter" idx="11"/>
          </p:nvPr>
        </p:nvSpPr>
        <p:spPr/>
        <p:txBody>
          <a:bodyPr/>
          <a:lstStyle/>
          <a:p>
            <a:fld id="{3B80295F-48CD-49FC-897A-CCEC919B8070}" type="slidenum">
              <a:rPr lang="nl-BE" smtClean="0"/>
              <a:pPr/>
              <a:t>19</a:t>
            </a:fld>
            <a:endParaRPr lang="nl-BE" dirty="0"/>
          </a:p>
        </p:txBody>
      </p:sp>
      <p:sp>
        <p:nvSpPr>
          <p:cNvPr id="5" name="Tijdelijke aanduiding voor voettekst 4">
            <a:extLst>
              <a:ext uri="{FF2B5EF4-FFF2-40B4-BE49-F238E27FC236}">
                <a16:creationId xmlns:a16="http://schemas.microsoft.com/office/drawing/2014/main" id="{655D4EE2-7CB9-D948-B91D-BBC1847FDE3F}"/>
              </a:ext>
            </a:extLst>
          </p:cNvPr>
          <p:cNvSpPr>
            <a:spLocks noGrp="1"/>
          </p:cNvSpPr>
          <p:nvPr>
            <p:ph type="ftr" sz="quarter" idx="12"/>
          </p:nvPr>
        </p:nvSpPr>
        <p:spPr/>
        <p:txBody>
          <a:bodyPr/>
          <a:lstStyle/>
          <a:p>
            <a:r>
              <a:rPr lang="nl-BE" dirty="0"/>
              <a:t>Bachelorproef 2018-2019</a:t>
            </a:r>
          </a:p>
        </p:txBody>
      </p:sp>
    </p:spTree>
    <p:extLst>
      <p:ext uri="{BB962C8B-B14F-4D97-AF65-F5344CB8AC3E}">
        <p14:creationId xmlns:p14="http://schemas.microsoft.com/office/powerpoint/2010/main" val="3038616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345AA9B1-1DA3-A746-99F9-16784C5FF76B}"/>
              </a:ext>
            </a:extLst>
          </p:cNvPr>
          <p:cNvSpPr>
            <a:spLocks noGrp="1"/>
          </p:cNvSpPr>
          <p:nvPr>
            <p:ph idx="1"/>
          </p:nvPr>
        </p:nvSpPr>
        <p:spPr/>
        <p:txBody>
          <a:bodyPr/>
          <a:lstStyle/>
          <a:p>
            <a:r>
              <a:rPr lang="nl-BE" dirty="0"/>
              <a:t>Leonie Geens</a:t>
            </a:r>
          </a:p>
          <a:p>
            <a:r>
              <a:rPr lang="nl-BE" dirty="0"/>
              <a:t>Logopedie &amp; Audiologie (Logopedie)</a:t>
            </a:r>
          </a:p>
          <a:p>
            <a:r>
              <a:rPr lang="nl-BE" dirty="0"/>
              <a:t>Thomas More Hogeschool Antwerpen </a:t>
            </a:r>
          </a:p>
          <a:p>
            <a:pPr marL="0" indent="0">
              <a:buNone/>
            </a:pPr>
            <a:r>
              <a:rPr lang="nl-BE" dirty="0"/>
              <a:t>(Campus Sanderus)</a:t>
            </a:r>
          </a:p>
          <a:p>
            <a:r>
              <a:rPr lang="nl-BE" dirty="0"/>
              <a:t>Fase 3 </a:t>
            </a:r>
          </a:p>
          <a:p>
            <a:r>
              <a:rPr lang="nl-BE" dirty="0"/>
              <a:t>Geel</a:t>
            </a:r>
          </a:p>
        </p:txBody>
      </p:sp>
      <p:sp>
        <p:nvSpPr>
          <p:cNvPr id="3" name="Titel 2">
            <a:extLst>
              <a:ext uri="{FF2B5EF4-FFF2-40B4-BE49-F238E27FC236}">
                <a16:creationId xmlns:a16="http://schemas.microsoft.com/office/drawing/2014/main" id="{40540511-0F06-C844-AD93-D6F21E9B46E9}"/>
              </a:ext>
            </a:extLst>
          </p:cNvPr>
          <p:cNvSpPr>
            <a:spLocks noGrp="1"/>
          </p:cNvSpPr>
          <p:nvPr>
            <p:ph type="title"/>
          </p:nvPr>
        </p:nvSpPr>
        <p:spPr/>
        <p:txBody>
          <a:bodyPr/>
          <a:lstStyle/>
          <a:p>
            <a:r>
              <a:rPr lang="nl-BE" dirty="0"/>
              <a:t>Wie ben ik?</a:t>
            </a:r>
          </a:p>
        </p:txBody>
      </p:sp>
      <p:sp>
        <p:nvSpPr>
          <p:cNvPr id="4" name="Tijdelijke aanduiding voor dianummer 3">
            <a:extLst>
              <a:ext uri="{FF2B5EF4-FFF2-40B4-BE49-F238E27FC236}">
                <a16:creationId xmlns:a16="http://schemas.microsoft.com/office/drawing/2014/main" id="{EF3D4A7F-F1C7-6E40-A460-F0DFE068CB68}"/>
              </a:ext>
            </a:extLst>
          </p:cNvPr>
          <p:cNvSpPr>
            <a:spLocks noGrp="1"/>
          </p:cNvSpPr>
          <p:nvPr>
            <p:ph type="sldNum" sz="quarter" idx="11"/>
          </p:nvPr>
        </p:nvSpPr>
        <p:spPr/>
        <p:txBody>
          <a:bodyPr/>
          <a:lstStyle/>
          <a:p>
            <a:fld id="{3B80295F-48CD-49FC-897A-CCEC919B8070}" type="slidenum">
              <a:rPr lang="nl-BE" smtClean="0"/>
              <a:pPr/>
              <a:t>2</a:t>
            </a:fld>
            <a:endParaRPr lang="nl-BE" dirty="0"/>
          </a:p>
        </p:txBody>
      </p:sp>
      <p:sp>
        <p:nvSpPr>
          <p:cNvPr id="5" name="Tijdelijke aanduiding voor voettekst 4">
            <a:extLst>
              <a:ext uri="{FF2B5EF4-FFF2-40B4-BE49-F238E27FC236}">
                <a16:creationId xmlns:a16="http://schemas.microsoft.com/office/drawing/2014/main" id="{C49869FA-AD85-5547-A975-79E22C2B801B}"/>
              </a:ext>
            </a:extLst>
          </p:cNvPr>
          <p:cNvSpPr>
            <a:spLocks noGrp="1"/>
          </p:cNvSpPr>
          <p:nvPr>
            <p:ph type="ftr" sz="quarter" idx="12"/>
          </p:nvPr>
        </p:nvSpPr>
        <p:spPr/>
        <p:txBody>
          <a:bodyPr/>
          <a:lstStyle/>
          <a:p>
            <a:r>
              <a:rPr lang="nl-BE" dirty="0"/>
              <a:t>Bachelorproef 2018-2019</a:t>
            </a:r>
          </a:p>
        </p:txBody>
      </p:sp>
      <p:pic>
        <p:nvPicPr>
          <p:cNvPr id="6" name="Afbeelding 5">
            <a:extLst>
              <a:ext uri="{FF2B5EF4-FFF2-40B4-BE49-F238E27FC236}">
                <a16:creationId xmlns:a16="http://schemas.microsoft.com/office/drawing/2014/main" id="{556148E1-7BFA-3B45-8D3B-B19D75B8A2D0}"/>
              </a:ext>
            </a:extLst>
          </p:cNvPr>
          <p:cNvPicPr>
            <a:picLocks noChangeAspect="1"/>
          </p:cNvPicPr>
          <p:nvPr/>
        </p:nvPicPr>
        <p:blipFill rotWithShape="1">
          <a:blip r:embed="rId2"/>
          <a:srcRect t="3629"/>
          <a:stretch/>
        </p:blipFill>
        <p:spPr>
          <a:xfrm>
            <a:off x="7896200" y="1665934"/>
            <a:ext cx="3908524" cy="3400131"/>
          </a:xfrm>
          <a:prstGeom prst="rect">
            <a:avLst/>
          </a:prstGeom>
        </p:spPr>
      </p:pic>
    </p:spTree>
    <p:extLst>
      <p:ext uri="{BB962C8B-B14F-4D97-AF65-F5344CB8AC3E}">
        <p14:creationId xmlns:p14="http://schemas.microsoft.com/office/powerpoint/2010/main" val="2455324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29DE02E3-A456-1942-81B9-D1BA6132626E}"/>
              </a:ext>
            </a:extLst>
          </p:cNvPr>
          <p:cNvSpPr>
            <a:spLocks noGrp="1"/>
          </p:cNvSpPr>
          <p:nvPr>
            <p:ph idx="1"/>
          </p:nvPr>
        </p:nvSpPr>
        <p:spPr/>
        <p:txBody>
          <a:bodyPr/>
          <a:lstStyle/>
          <a:p>
            <a:r>
              <a:rPr lang="nl-BE" dirty="0"/>
              <a:t>Twee honden (één links, één rechts)</a:t>
            </a:r>
          </a:p>
          <a:p>
            <a:r>
              <a:rPr lang="nl-BE" dirty="0"/>
              <a:t>Afbeelding (onder elke hond één)</a:t>
            </a:r>
          </a:p>
          <a:p>
            <a:r>
              <a:rPr lang="nl-BE" dirty="0"/>
              <a:t>Botjes</a:t>
            </a:r>
          </a:p>
          <a:p>
            <a:pPr>
              <a:buFont typeface="Wingdings" pitchFamily="2" charset="2"/>
              <a:buChar char="à"/>
            </a:pPr>
            <a:r>
              <a:rPr lang="nl-BE" dirty="0">
                <a:sym typeface="Wingdings" pitchFamily="2" charset="2"/>
              </a:rPr>
              <a:t>Klik: geluid</a:t>
            </a:r>
          </a:p>
          <a:p>
            <a:pPr>
              <a:buFont typeface="Wingdings" pitchFamily="2" charset="2"/>
              <a:buChar char="à"/>
            </a:pPr>
            <a:r>
              <a:rPr lang="nl-BE" dirty="0">
                <a:sym typeface="Wingdings" pitchFamily="2" charset="2"/>
              </a:rPr>
              <a:t>Verplaatsen naar mond hond van juiste afbeelding</a:t>
            </a:r>
            <a:endParaRPr lang="nl-BE" dirty="0"/>
          </a:p>
        </p:txBody>
      </p:sp>
      <p:sp>
        <p:nvSpPr>
          <p:cNvPr id="3" name="Titel 2">
            <a:extLst>
              <a:ext uri="{FF2B5EF4-FFF2-40B4-BE49-F238E27FC236}">
                <a16:creationId xmlns:a16="http://schemas.microsoft.com/office/drawing/2014/main" id="{75BA95C3-5062-5540-9DBB-06FA05CF3597}"/>
              </a:ext>
            </a:extLst>
          </p:cNvPr>
          <p:cNvSpPr>
            <a:spLocks noGrp="1"/>
          </p:cNvSpPr>
          <p:nvPr>
            <p:ph type="title"/>
          </p:nvPr>
        </p:nvSpPr>
        <p:spPr/>
        <p:txBody>
          <a:bodyPr/>
          <a:lstStyle/>
          <a:p>
            <a:r>
              <a:rPr lang="nl-BE" dirty="0"/>
              <a:t>Hondje waf</a:t>
            </a:r>
          </a:p>
        </p:txBody>
      </p:sp>
      <p:sp>
        <p:nvSpPr>
          <p:cNvPr id="4" name="Tijdelijke aanduiding voor dianummer 3">
            <a:extLst>
              <a:ext uri="{FF2B5EF4-FFF2-40B4-BE49-F238E27FC236}">
                <a16:creationId xmlns:a16="http://schemas.microsoft.com/office/drawing/2014/main" id="{8B56EA43-9126-5F47-9828-45FEF6E370DF}"/>
              </a:ext>
            </a:extLst>
          </p:cNvPr>
          <p:cNvSpPr>
            <a:spLocks noGrp="1"/>
          </p:cNvSpPr>
          <p:nvPr>
            <p:ph type="sldNum" sz="quarter" idx="11"/>
          </p:nvPr>
        </p:nvSpPr>
        <p:spPr/>
        <p:txBody>
          <a:bodyPr/>
          <a:lstStyle/>
          <a:p>
            <a:fld id="{3B80295F-48CD-49FC-897A-CCEC919B8070}" type="slidenum">
              <a:rPr lang="nl-BE" smtClean="0"/>
              <a:pPr/>
              <a:t>20</a:t>
            </a:fld>
            <a:endParaRPr lang="nl-BE" dirty="0"/>
          </a:p>
        </p:txBody>
      </p:sp>
      <p:sp>
        <p:nvSpPr>
          <p:cNvPr id="5" name="Tijdelijke aanduiding voor voettekst 4">
            <a:extLst>
              <a:ext uri="{FF2B5EF4-FFF2-40B4-BE49-F238E27FC236}">
                <a16:creationId xmlns:a16="http://schemas.microsoft.com/office/drawing/2014/main" id="{14BFAADA-D07A-9445-9090-9E849BE51880}"/>
              </a:ext>
            </a:extLst>
          </p:cNvPr>
          <p:cNvSpPr>
            <a:spLocks noGrp="1"/>
          </p:cNvSpPr>
          <p:nvPr>
            <p:ph type="ftr" sz="quarter" idx="12"/>
          </p:nvPr>
        </p:nvSpPr>
        <p:spPr/>
        <p:txBody>
          <a:bodyPr/>
          <a:lstStyle/>
          <a:p>
            <a:r>
              <a:rPr lang="nl-BE" dirty="0"/>
              <a:t>Bachelorproef 2018-2019</a:t>
            </a:r>
          </a:p>
        </p:txBody>
      </p:sp>
    </p:spTree>
    <p:extLst>
      <p:ext uri="{BB962C8B-B14F-4D97-AF65-F5344CB8AC3E}">
        <p14:creationId xmlns:p14="http://schemas.microsoft.com/office/powerpoint/2010/main" val="3621807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0890FAEE-4DE8-2742-A3FB-E6E5C2E3364C}"/>
              </a:ext>
            </a:extLst>
          </p:cNvPr>
          <p:cNvSpPr>
            <a:spLocks noGrp="1"/>
          </p:cNvSpPr>
          <p:nvPr>
            <p:ph idx="1"/>
          </p:nvPr>
        </p:nvSpPr>
        <p:spPr/>
        <p:txBody>
          <a:bodyPr>
            <a:normAutofit/>
          </a:bodyPr>
          <a:lstStyle/>
          <a:p>
            <a:r>
              <a:rPr lang="nl-BE" dirty="0"/>
              <a:t>Start en einde</a:t>
            </a:r>
          </a:p>
          <a:p>
            <a:r>
              <a:rPr lang="nl-BE" dirty="0"/>
              <a:t>De gans moet aan de overkant van de vijver geraken bij de kuikentjes</a:t>
            </a:r>
          </a:p>
          <a:p>
            <a:r>
              <a:rPr lang="nl-BE" dirty="0"/>
              <a:t>Één voor één komt er een steen</a:t>
            </a:r>
          </a:p>
          <a:p>
            <a:r>
              <a:rPr lang="nl-BE" dirty="0"/>
              <a:t>Klik op de steen dan geluid</a:t>
            </a:r>
          </a:p>
          <a:p>
            <a:r>
              <a:rPr lang="nl-BE" dirty="0"/>
              <a:t>Juist? Dan steen in het water! Gans zet stap vooruit!</a:t>
            </a:r>
          </a:p>
          <a:p>
            <a:r>
              <a:rPr lang="nl-BE" dirty="0"/>
              <a:t>Fout? Dan geen steen in het water en opnieuw!</a:t>
            </a:r>
          </a:p>
        </p:txBody>
      </p:sp>
      <p:sp>
        <p:nvSpPr>
          <p:cNvPr id="3" name="Titel 2">
            <a:extLst>
              <a:ext uri="{FF2B5EF4-FFF2-40B4-BE49-F238E27FC236}">
                <a16:creationId xmlns:a16="http://schemas.microsoft.com/office/drawing/2014/main" id="{F7BF5E4F-DEC5-624C-8298-09409ABFA968}"/>
              </a:ext>
            </a:extLst>
          </p:cNvPr>
          <p:cNvSpPr>
            <a:spLocks noGrp="1"/>
          </p:cNvSpPr>
          <p:nvPr>
            <p:ph type="title"/>
          </p:nvPr>
        </p:nvSpPr>
        <p:spPr/>
        <p:txBody>
          <a:bodyPr/>
          <a:lstStyle/>
          <a:p>
            <a:r>
              <a:rPr lang="nl-BE" dirty="0"/>
              <a:t>Gansje over</a:t>
            </a:r>
          </a:p>
        </p:txBody>
      </p:sp>
      <p:sp>
        <p:nvSpPr>
          <p:cNvPr id="4" name="Tijdelijke aanduiding voor dianummer 3">
            <a:extLst>
              <a:ext uri="{FF2B5EF4-FFF2-40B4-BE49-F238E27FC236}">
                <a16:creationId xmlns:a16="http://schemas.microsoft.com/office/drawing/2014/main" id="{F740A010-0D2D-8042-ACD7-181745BCD2CC}"/>
              </a:ext>
            </a:extLst>
          </p:cNvPr>
          <p:cNvSpPr>
            <a:spLocks noGrp="1"/>
          </p:cNvSpPr>
          <p:nvPr>
            <p:ph type="sldNum" sz="quarter" idx="11"/>
          </p:nvPr>
        </p:nvSpPr>
        <p:spPr/>
        <p:txBody>
          <a:bodyPr/>
          <a:lstStyle/>
          <a:p>
            <a:fld id="{3B80295F-48CD-49FC-897A-CCEC919B8070}" type="slidenum">
              <a:rPr lang="nl-BE" smtClean="0"/>
              <a:pPr/>
              <a:t>21</a:t>
            </a:fld>
            <a:endParaRPr lang="nl-BE" dirty="0"/>
          </a:p>
        </p:txBody>
      </p:sp>
      <p:sp>
        <p:nvSpPr>
          <p:cNvPr id="5" name="Tijdelijke aanduiding voor voettekst 4">
            <a:extLst>
              <a:ext uri="{FF2B5EF4-FFF2-40B4-BE49-F238E27FC236}">
                <a16:creationId xmlns:a16="http://schemas.microsoft.com/office/drawing/2014/main" id="{3BDC0ABF-33AC-344E-8831-494C0EE801FE}"/>
              </a:ext>
            </a:extLst>
          </p:cNvPr>
          <p:cNvSpPr>
            <a:spLocks noGrp="1"/>
          </p:cNvSpPr>
          <p:nvPr>
            <p:ph type="ftr" sz="quarter" idx="12"/>
          </p:nvPr>
        </p:nvSpPr>
        <p:spPr/>
        <p:txBody>
          <a:bodyPr/>
          <a:lstStyle/>
          <a:p>
            <a:r>
              <a:rPr lang="nl-BE" dirty="0"/>
              <a:t>Bachelorproef 2018-2019</a:t>
            </a:r>
          </a:p>
        </p:txBody>
      </p:sp>
    </p:spTree>
    <p:extLst>
      <p:ext uri="{BB962C8B-B14F-4D97-AF65-F5344CB8AC3E}">
        <p14:creationId xmlns:p14="http://schemas.microsoft.com/office/powerpoint/2010/main" val="2268917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229DFCA8-FC97-B54D-9553-F29DFD3489EF}"/>
              </a:ext>
            </a:extLst>
          </p:cNvPr>
          <p:cNvSpPr>
            <a:spLocks noGrp="1"/>
          </p:cNvSpPr>
          <p:nvPr>
            <p:ph idx="1"/>
          </p:nvPr>
        </p:nvSpPr>
        <p:spPr/>
        <p:txBody>
          <a:bodyPr>
            <a:normAutofit lnSpcReduction="10000"/>
          </a:bodyPr>
          <a:lstStyle/>
          <a:p>
            <a:r>
              <a:rPr lang="nl-BE" dirty="0"/>
              <a:t>9 plaatjes met vraagteken op</a:t>
            </a:r>
          </a:p>
          <a:p>
            <a:r>
              <a:rPr lang="nl-BE" dirty="0"/>
              <a:t>2 plaatjes onderaan</a:t>
            </a:r>
          </a:p>
          <a:p>
            <a:r>
              <a:rPr lang="nl-BE" dirty="0"/>
              <a:t>Kind klikt willekeurig op een afbeelding en moet zeggen wat het ziet</a:t>
            </a:r>
          </a:p>
          <a:p>
            <a:r>
              <a:rPr lang="nl-BE" dirty="0"/>
              <a:t>Ouder klikt onderaan op het plaatje dat het kind zegt</a:t>
            </a:r>
          </a:p>
          <a:p>
            <a:r>
              <a:rPr lang="nl-BE" dirty="0"/>
              <a:t>Dat plaatje gaat naar de plaats van het plaatje dat omgedraaid is</a:t>
            </a:r>
          </a:p>
          <a:p>
            <a:r>
              <a:rPr lang="nl-BE" dirty="0"/>
              <a:t>Juist? Dan pling!! En plaatje blijft omgedraaid!</a:t>
            </a:r>
          </a:p>
          <a:p>
            <a:r>
              <a:rPr lang="nl-BE" dirty="0"/>
              <a:t>Fout? Dan draait het plaatje terug om!</a:t>
            </a:r>
          </a:p>
        </p:txBody>
      </p:sp>
      <p:sp>
        <p:nvSpPr>
          <p:cNvPr id="3" name="Titel 2">
            <a:extLst>
              <a:ext uri="{FF2B5EF4-FFF2-40B4-BE49-F238E27FC236}">
                <a16:creationId xmlns:a16="http://schemas.microsoft.com/office/drawing/2014/main" id="{6DA68FD1-38C2-0241-95C6-6ABFF39FB42C}"/>
              </a:ext>
            </a:extLst>
          </p:cNvPr>
          <p:cNvSpPr>
            <a:spLocks noGrp="1"/>
          </p:cNvSpPr>
          <p:nvPr>
            <p:ph type="title"/>
          </p:nvPr>
        </p:nvSpPr>
        <p:spPr/>
        <p:txBody>
          <a:bodyPr/>
          <a:lstStyle/>
          <a:p>
            <a:r>
              <a:rPr lang="nl-BE" dirty="0"/>
              <a:t>Zeg het zelf eens</a:t>
            </a:r>
          </a:p>
        </p:txBody>
      </p:sp>
      <p:sp>
        <p:nvSpPr>
          <p:cNvPr id="4" name="Tijdelijke aanduiding voor dianummer 3">
            <a:extLst>
              <a:ext uri="{FF2B5EF4-FFF2-40B4-BE49-F238E27FC236}">
                <a16:creationId xmlns:a16="http://schemas.microsoft.com/office/drawing/2014/main" id="{8CF5DE85-070A-444D-80B3-ECDD903DB5F6}"/>
              </a:ext>
            </a:extLst>
          </p:cNvPr>
          <p:cNvSpPr>
            <a:spLocks noGrp="1"/>
          </p:cNvSpPr>
          <p:nvPr>
            <p:ph type="sldNum" sz="quarter" idx="11"/>
          </p:nvPr>
        </p:nvSpPr>
        <p:spPr/>
        <p:txBody>
          <a:bodyPr/>
          <a:lstStyle/>
          <a:p>
            <a:fld id="{3B80295F-48CD-49FC-897A-CCEC919B8070}" type="slidenum">
              <a:rPr lang="nl-BE" smtClean="0"/>
              <a:pPr/>
              <a:t>22</a:t>
            </a:fld>
            <a:endParaRPr lang="nl-BE" dirty="0"/>
          </a:p>
        </p:txBody>
      </p:sp>
      <p:sp>
        <p:nvSpPr>
          <p:cNvPr id="5" name="Tijdelijke aanduiding voor voettekst 4">
            <a:extLst>
              <a:ext uri="{FF2B5EF4-FFF2-40B4-BE49-F238E27FC236}">
                <a16:creationId xmlns:a16="http://schemas.microsoft.com/office/drawing/2014/main" id="{B2B9F69B-F3B0-6949-8352-E2433A7EA9BC}"/>
              </a:ext>
            </a:extLst>
          </p:cNvPr>
          <p:cNvSpPr>
            <a:spLocks noGrp="1"/>
          </p:cNvSpPr>
          <p:nvPr>
            <p:ph type="ftr" sz="quarter" idx="12"/>
          </p:nvPr>
        </p:nvSpPr>
        <p:spPr/>
        <p:txBody>
          <a:bodyPr/>
          <a:lstStyle/>
          <a:p>
            <a:r>
              <a:rPr lang="nl-BE" dirty="0"/>
              <a:t>Bachelorproef 2018-2019</a:t>
            </a:r>
          </a:p>
        </p:txBody>
      </p:sp>
    </p:spTree>
    <p:extLst>
      <p:ext uri="{BB962C8B-B14F-4D97-AF65-F5344CB8AC3E}">
        <p14:creationId xmlns:p14="http://schemas.microsoft.com/office/powerpoint/2010/main" val="2920665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16F87A64-3B33-4041-AEF1-E834AD33494C}"/>
              </a:ext>
            </a:extLst>
          </p:cNvPr>
          <p:cNvSpPr>
            <a:spLocks noGrp="1"/>
          </p:cNvSpPr>
          <p:nvPr>
            <p:ph idx="1"/>
          </p:nvPr>
        </p:nvSpPr>
        <p:spPr/>
        <p:txBody>
          <a:bodyPr/>
          <a:lstStyle/>
          <a:p>
            <a:r>
              <a:rPr lang="nl-BE" dirty="0"/>
              <a:t>Mondelinge uitleg (opnieuw kunnen beluisteren)</a:t>
            </a:r>
          </a:p>
          <a:p>
            <a:r>
              <a:rPr lang="nl-BE" dirty="0"/>
              <a:t>Benoemen van afbeeldingen minimale paar (duidelijk maken welke afbeelding)</a:t>
            </a:r>
          </a:p>
          <a:p>
            <a:r>
              <a:rPr lang="nl-BE" dirty="0"/>
              <a:t>Juist? Pling! Goed zo!</a:t>
            </a:r>
          </a:p>
          <a:p>
            <a:r>
              <a:rPr lang="nl-BE" dirty="0"/>
              <a:t>Fout? Het was bijna goed! Probeer het nog eens!</a:t>
            </a:r>
          </a:p>
          <a:p>
            <a:r>
              <a:rPr lang="nl-BE" dirty="0"/>
              <a:t>Op het einde: confetti, ballonnen</a:t>
            </a:r>
          </a:p>
          <a:p>
            <a:endParaRPr lang="nl-BE" dirty="0"/>
          </a:p>
        </p:txBody>
      </p:sp>
      <p:sp>
        <p:nvSpPr>
          <p:cNvPr id="3" name="Titel 2">
            <a:extLst>
              <a:ext uri="{FF2B5EF4-FFF2-40B4-BE49-F238E27FC236}">
                <a16:creationId xmlns:a16="http://schemas.microsoft.com/office/drawing/2014/main" id="{BCF64D44-6384-6744-A74C-98BA23863EA3}"/>
              </a:ext>
            </a:extLst>
          </p:cNvPr>
          <p:cNvSpPr>
            <a:spLocks noGrp="1"/>
          </p:cNvSpPr>
          <p:nvPr>
            <p:ph type="title"/>
          </p:nvPr>
        </p:nvSpPr>
        <p:spPr/>
        <p:txBody>
          <a:bodyPr/>
          <a:lstStyle/>
          <a:p>
            <a:r>
              <a:rPr lang="nl-BE" dirty="0"/>
              <a:t>extra</a:t>
            </a:r>
          </a:p>
        </p:txBody>
      </p:sp>
      <p:sp>
        <p:nvSpPr>
          <p:cNvPr id="4" name="Tijdelijke aanduiding voor dianummer 3">
            <a:extLst>
              <a:ext uri="{FF2B5EF4-FFF2-40B4-BE49-F238E27FC236}">
                <a16:creationId xmlns:a16="http://schemas.microsoft.com/office/drawing/2014/main" id="{676BC8B8-599B-F945-B664-2ED30814F82C}"/>
              </a:ext>
            </a:extLst>
          </p:cNvPr>
          <p:cNvSpPr>
            <a:spLocks noGrp="1"/>
          </p:cNvSpPr>
          <p:nvPr>
            <p:ph type="sldNum" sz="quarter" idx="11"/>
          </p:nvPr>
        </p:nvSpPr>
        <p:spPr/>
        <p:txBody>
          <a:bodyPr/>
          <a:lstStyle/>
          <a:p>
            <a:fld id="{3B80295F-48CD-49FC-897A-CCEC919B8070}" type="slidenum">
              <a:rPr lang="nl-BE" smtClean="0"/>
              <a:pPr/>
              <a:t>23</a:t>
            </a:fld>
            <a:endParaRPr lang="nl-BE" dirty="0"/>
          </a:p>
        </p:txBody>
      </p:sp>
      <p:sp>
        <p:nvSpPr>
          <p:cNvPr id="5" name="Tijdelijke aanduiding voor voettekst 4">
            <a:extLst>
              <a:ext uri="{FF2B5EF4-FFF2-40B4-BE49-F238E27FC236}">
                <a16:creationId xmlns:a16="http://schemas.microsoft.com/office/drawing/2014/main" id="{20578FD8-2573-F74D-A607-E6D486788B0B}"/>
              </a:ext>
            </a:extLst>
          </p:cNvPr>
          <p:cNvSpPr>
            <a:spLocks noGrp="1"/>
          </p:cNvSpPr>
          <p:nvPr>
            <p:ph type="ftr" sz="quarter" idx="12"/>
          </p:nvPr>
        </p:nvSpPr>
        <p:spPr/>
        <p:txBody>
          <a:bodyPr/>
          <a:lstStyle/>
          <a:p>
            <a:r>
              <a:rPr lang="nl-BE" dirty="0"/>
              <a:t>Bachelorproef 2018-2019</a:t>
            </a:r>
          </a:p>
        </p:txBody>
      </p:sp>
    </p:spTree>
    <p:extLst>
      <p:ext uri="{BB962C8B-B14F-4D97-AF65-F5344CB8AC3E}">
        <p14:creationId xmlns:p14="http://schemas.microsoft.com/office/powerpoint/2010/main" val="1010061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inhoud 6">
            <a:extLst>
              <a:ext uri="{FF2B5EF4-FFF2-40B4-BE49-F238E27FC236}">
                <a16:creationId xmlns:a16="http://schemas.microsoft.com/office/drawing/2014/main" id="{9791A568-B1DB-2E43-BB1F-A047CDD4D9E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6215" y="1142984"/>
            <a:ext cx="3095720" cy="2976654"/>
          </a:xfrm>
        </p:spPr>
      </p:pic>
      <p:sp>
        <p:nvSpPr>
          <p:cNvPr id="3" name="Titel 2">
            <a:extLst>
              <a:ext uri="{FF2B5EF4-FFF2-40B4-BE49-F238E27FC236}">
                <a16:creationId xmlns:a16="http://schemas.microsoft.com/office/drawing/2014/main" id="{30535A6E-FAF0-6149-9144-175E837CEC0B}"/>
              </a:ext>
            </a:extLst>
          </p:cNvPr>
          <p:cNvSpPr>
            <a:spLocks noGrp="1"/>
          </p:cNvSpPr>
          <p:nvPr>
            <p:ph type="title"/>
          </p:nvPr>
        </p:nvSpPr>
        <p:spPr/>
        <p:txBody>
          <a:bodyPr/>
          <a:lstStyle/>
          <a:p>
            <a:r>
              <a:rPr lang="nl-BE" dirty="0"/>
              <a:t>Afbeeldingen Sander</a:t>
            </a:r>
          </a:p>
        </p:txBody>
      </p:sp>
      <p:sp>
        <p:nvSpPr>
          <p:cNvPr id="4" name="Tijdelijke aanduiding voor dianummer 3">
            <a:extLst>
              <a:ext uri="{FF2B5EF4-FFF2-40B4-BE49-F238E27FC236}">
                <a16:creationId xmlns:a16="http://schemas.microsoft.com/office/drawing/2014/main" id="{8BEE556A-08EC-A842-A7F6-4C5B88457D34}"/>
              </a:ext>
            </a:extLst>
          </p:cNvPr>
          <p:cNvSpPr>
            <a:spLocks noGrp="1"/>
          </p:cNvSpPr>
          <p:nvPr>
            <p:ph type="sldNum" sz="quarter" idx="11"/>
          </p:nvPr>
        </p:nvSpPr>
        <p:spPr/>
        <p:txBody>
          <a:bodyPr/>
          <a:lstStyle/>
          <a:p>
            <a:fld id="{3B80295F-48CD-49FC-897A-CCEC919B8070}" type="slidenum">
              <a:rPr lang="nl-BE" smtClean="0"/>
              <a:pPr/>
              <a:t>24</a:t>
            </a:fld>
            <a:endParaRPr lang="nl-BE" dirty="0"/>
          </a:p>
        </p:txBody>
      </p:sp>
      <p:sp>
        <p:nvSpPr>
          <p:cNvPr id="5" name="Tijdelijke aanduiding voor voettekst 4">
            <a:extLst>
              <a:ext uri="{FF2B5EF4-FFF2-40B4-BE49-F238E27FC236}">
                <a16:creationId xmlns:a16="http://schemas.microsoft.com/office/drawing/2014/main" id="{F1F5E94E-0431-234B-B21A-21BF35B2358F}"/>
              </a:ext>
            </a:extLst>
          </p:cNvPr>
          <p:cNvSpPr>
            <a:spLocks noGrp="1"/>
          </p:cNvSpPr>
          <p:nvPr>
            <p:ph type="ftr" sz="quarter" idx="12"/>
          </p:nvPr>
        </p:nvSpPr>
        <p:spPr/>
        <p:txBody>
          <a:bodyPr/>
          <a:lstStyle/>
          <a:p>
            <a:r>
              <a:rPr lang="nl-BE" dirty="0"/>
              <a:t>Bachelorproef 2018-2019</a:t>
            </a:r>
          </a:p>
        </p:txBody>
      </p:sp>
      <p:pic>
        <p:nvPicPr>
          <p:cNvPr id="6" name="Afbeelding 5">
            <a:extLst>
              <a:ext uri="{FF2B5EF4-FFF2-40B4-BE49-F238E27FC236}">
                <a16:creationId xmlns:a16="http://schemas.microsoft.com/office/drawing/2014/main" id="{922C99B5-E4BD-1D4E-BB4E-EFA29A4C7B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6544" y="472914"/>
            <a:ext cx="3673032" cy="3673032"/>
          </a:xfrm>
          <a:prstGeom prst="rect">
            <a:avLst/>
          </a:prstGeom>
        </p:spPr>
      </p:pic>
      <p:pic>
        <p:nvPicPr>
          <p:cNvPr id="9" name="Afbeelding 8">
            <a:extLst>
              <a:ext uri="{FF2B5EF4-FFF2-40B4-BE49-F238E27FC236}">
                <a16:creationId xmlns:a16="http://schemas.microsoft.com/office/drawing/2014/main" id="{EA0B5E2A-F98C-F94B-AD3C-967C796944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8773" y="472914"/>
            <a:ext cx="3789040" cy="3789040"/>
          </a:xfrm>
          <a:prstGeom prst="rect">
            <a:avLst/>
          </a:prstGeom>
        </p:spPr>
      </p:pic>
      <p:pic>
        <p:nvPicPr>
          <p:cNvPr id="11" name="Afbeelding 10">
            <a:extLst>
              <a:ext uri="{FF2B5EF4-FFF2-40B4-BE49-F238E27FC236}">
                <a16:creationId xmlns:a16="http://schemas.microsoft.com/office/drawing/2014/main" id="{AB0C6BA7-0055-B549-A245-D552953E55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72568" y="2943008"/>
            <a:ext cx="3356992" cy="3356992"/>
          </a:xfrm>
          <a:prstGeom prst="rect">
            <a:avLst/>
          </a:prstGeom>
        </p:spPr>
      </p:pic>
      <p:pic>
        <p:nvPicPr>
          <p:cNvPr id="13" name="Afbeelding 12">
            <a:extLst>
              <a:ext uri="{FF2B5EF4-FFF2-40B4-BE49-F238E27FC236}">
                <a16:creationId xmlns:a16="http://schemas.microsoft.com/office/drawing/2014/main" id="{B3E6B0C4-E1C0-F24B-91F7-4EDC7893BCB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95371" y="3003646"/>
            <a:ext cx="4472738" cy="3140968"/>
          </a:xfrm>
          <a:prstGeom prst="rect">
            <a:avLst/>
          </a:prstGeom>
        </p:spPr>
      </p:pic>
    </p:spTree>
    <p:extLst>
      <p:ext uri="{BB962C8B-B14F-4D97-AF65-F5344CB8AC3E}">
        <p14:creationId xmlns:p14="http://schemas.microsoft.com/office/powerpoint/2010/main" val="3094323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730E3A8-F67A-C444-88A1-BCF5D4954016}"/>
              </a:ext>
            </a:extLst>
          </p:cNvPr>
          <p:cNvSpPr>
            <a:spLocks noGrp="1"/>
          </p:cNvSpPr>
          <p:nvPr>
            <p:ph type="title"/>
          </p:nvPr>
        </p:nvSpPr>
        <p:spPr/>
        <p:txBody>
          <a:bodyPr/>
          <a:lstStyle/>
          <a:p>
            <a:r>
              <a:rPr lang="nl-BE" dirty="0"/>
              <a:t>Wees creatief</a:t>
            </a:r>
          </a:p>
        </p:txBody>
      </p:sp>
      <p:sp>
        <p:nvSpPr>
          <p:cNvPr id="4" name="Tijdelijke aanduiding voor dianummer 3">
            <a:extLst>
              <a:ext uri="{FF2B5EF4-FFF2-40B4-BE49-F238E27FC236}">
                <a16:creationId xmlns:a16="http://schemas.microsoft.com/office/drawing/2014/main" id="{A5F27343-B595-F74A-8BAA-08BCE2484AB0}"/>
              </a:ext>
            </a:extLst>
          </p:cNvPr>
          <p:cNvSpPr>
            <a:spLocks noGrp="1"/>
          </p:cNvSpPr>
          <p:nvPr>
            <p:ph type="sldNum" sz="quarter" idx="11"/>
          </p:nvPr>
        </p:nvSpPr>
        <p:spPr/>
        <p:txBody>
          <a:bodyPr/>
          <a:lstStyle/>
          <a:p>
            <a:fld id="{3B80295F-48CD-49FC-897A-CCEC919B8070}" type="slidenum">
              <a:rPr lang="nl-BE" smtClean="0"/>
              <a:pPr/>
              <a:t>25</a:t>
            </a:fld>
            <a:endParaRPr lang="nl-BE" dirty="0"/>
          </a:p>
        </p:txBody>
      </p:sp>
      <p:sp>
        <p:nvSpPr>
          <p:cNvPr id="5" name="Tijdelijke aanduiding voor voettekst 4">
            <a:extLst>
              <a:ext uri="{FF2B5EF4-FFF2-40B4-BE49-F238E27FC236}">
                <a16:creationId xmlns:a16="http://schemas.microsoft.com/office/drawing/2014/main" id="{15B08B03-E6ED-EA4E-882B-0D0B081B1B35}"/>
              </a:ext>
            </a:extLst>
          </p:cNvPr>
          <p:cNvSpPr>
            <a:spLocks noGrp="1"/>
          </p:cNvSpPr>
          <p:nvPr>
            <p:ph type="ftr" sz="quarter" idx="12"/>
          </p:nvPr>
        </p:nvSpPr>
        <p:spPr/>
        <p:txBody>
          <a:bodyPr/>
          <a:lstStyle/>
          <a:p>
            <a:r>
              <a:rPr lang="nl-BE" dirty="0"/>
              <a:t>Bachelorproef 2018-2019</a:t>
            </a:r>
          </a:p>
        </p:txBody>
      </p:sp>
      <p:sp>
        <p:nvSpPr>
          <p:cNvPr id="2" name="Tijdelijke aanduiding voor inhoud 1">
            <a:extLst>
              <a:ext uri="{FF2B5EF4-FFF2-40B4-BE49-F238E27FC236}">
                <a16:creationId xmlns:a16="http://schemas.microsoft.com/office/drawing/2014/main" id="{71D90BD8-E6D1-D841-8E8F-05949DC146F7}"/>
              </a:ext>
            </a:extLst>
          </p:cNvPr>
          <p:cNvSpPr>
            <a:spLocks noGrp="1"/>
          </p:cNvSpPr>
          <p:nvPr>
            <p:ph idx="1"/>
          </p:nvPr>
        </p:nvSpPr>
        <p:spPr/>
        <p:txBody>
          <a:bodyPr/>
          <a:lstStyle/>
          <a:p>
            <a:r>
              <a:rPr lang="nl-BE" dirty="0"/>
              <a:t>Kleurrijk</a:t>
            </a:r>
          </a:p>
          <a:p>
            <a:r>
              <a:rPr lang="nl-BE" dirty="0"/>
              <a:t>Interessant voor 3-6 jarigen</a:t>
            </a:r>
          </a:p>
          <a:p>
            <a:r>
              <a:rPr lang="nl-BE" dirty="0"/>
              <a:t>Leuk</a:t>
            </a:r>
          </a:p>
          <a:p>
            <a:r>
              <a:rPr lang="nl-BE" dirty="0"/>
              <a:t>Aandacht trekken</a:t>
            </a:r>
          </a:p>
        </p:txBody>
      </p:sp>
    </p:spTree>
    <p:extLst>
      <p:ext uri="{BB962C8B-B14F-4D97-AF65-F5344CB8AC3E}">
        <p14:creationId xmlns:p14="http://schemas.microsoft.com/office/powerpoint/2010/main" val="2408372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4BAC975-72A0-7443-AA25-D6710C2D03AC}"/>
              </a:ext>
            </a:extLst>
          </p:cNvPr>
          <p:cNvSpPr>
            <a:spLocks noGrp="1"/>
          </p:cNvSpPr>
          <p:nvPr>
            <p:ph type="title"/>
          </p:nvPr>
        </p:nvSpPr>
        <p:spPr/>
        <p:txBody>
          <a:bodyPr/>
          <a:lstStyle/>
          <a:p>
            <a:pPr algn="ctr"/>
            <a:r>
              <a:rPr lang="nl-BE" dirty="0"/>
              <a:t>Veel succes!!</a:t>
            </a:r>
          </a:p>
        </p:txBody>
      </p:sp>
      <p:sp>
        <p:nvSpPr>
          <p:cNvPr id="4" name="Tijdelijke aanduiding voor dianummer 3">
            <a:extLst>
              <a:ext uri="{FF2B5EF4-FFF2-40B4-BE49-F238E27FC236}">
                <a16:creationId xmlns:a16="http://schemas.microsoft.com/office/drawing/2014/main" id="{97CEAD2F-9518-4242-9402-24543316A518}"/>
              </a:ext>
            </a:extLst>
          </p:cNvPr>
          <p:cNvSpPr>
            <a:spLocks noGrp="1"/>
          </p:cNvSpPr>
          <p:nvPr>
            <p:ph type="sldNum" sz="quarter" idx="11"/>
          </p:nvPr>
        </p:nvSpPr>
        <p:spPr/>
        <p:txBody>
          <a:bodyPr/>
          <a:lstStyle/>
          <a:p>
            <a:fld id="{3B80295F-48CD-49FC-897A-CCEC919B8070}" type="slidenum">
              <a:rPr lang="nl-BE" smtClean="0"/>
              <a:pPr/>
              <a:t>26</a:t>
            </a:fld>
            <a:endParaRPr lang="nl-BE" dirty="0"/>
          </a:p>
        </p:txBody>
      </p:sp>
      <p:sp>
        <p:nvSpPr>
          <p:cNvPr id="5" name="Tijdelijke aanduiding voor voettekst 4">
            <a:extLst>
              <a:ext uri="{FF2B5EF4-FFF2-40B4-BE49-F238E27FC236}">
                <a16:creationId xmlns:a16="http://schemas.microsoft.com/office/drawing/2014/main" id="{A511B865-5574-DA49-AE7A-4E560FB80033}"/>
              </a:ext>
            </a:extLst>
          </p:cNvPr>
          <p:cNvSpPr>
            <a:spLocks noGrp="1"/>
          </p:cNvSpPr>
          <p:nvPr>
            <p:ph type="ftr" sz="quarter" idx="12"/>
          </p:nvPr>
        </p:nvSpPr>
        <p:spPr/>
        <p:txBody>
          <a:bodyPr/>
          <a:lstStyle/>
          <a:p>
            <a:r>
              <a:rPr lang="nl-BE" dirty="0"/>
              <a:t>Bachelorproef 2018-2019</a:t>
            </a:r>
          </a:p>
        </p:txBody>
      </p:sp>
      <p:pic>
        <p:nvPicPr>
          <p:cNvPr id="6" name="Tijdelijke aanduiding voor inhoud 5">
            <a:extLst>
              <a:ext uri="{FF2B5EF4-FFF2-40B4-BE49-F238E27FC236}">
                <a16:creationId xmlns:a16="http://schemas.microsoft.com/office/drawing/2014/main" id="{B548021B-FEE6-494B-8BF6-7072773B458C}"/>
              </a:ext>
            </a:extLst>
          </p:cNvPr>
          <p:cNvPicPr>
            <a:picLocks noGrp="1" noChangeAspect="1"/>
          </p:cNvPicPr>
          <p:nvPr>
            <p:ph idx="1"/>
          </p:nvPr>
        </p:nvPicPr>
        <p:blipFill>
          <a:blip r:embed="rId2"/>
          <a:stretch>
            <a:fillRect/>
          </a:stretch>
        </p:blipFill>
        <p:spPr>
          <a:xfrm>
            <a:off x="4049477" y="1566969"/>
            <a:ext cx="4093046" cy="4093046"/>
          </a:xfrm>
          <a:prstGeom prst="rect">
            <a:avLst/>
          </a:prstGeom>
        </p:spPr>
      </p:pic>
    </p:spTree>
    <p:extLst>
      <p:ext uri="{BB962C8B-B14F-4D97-AF65-F5344CB8AC3E}">
        <p14:creationId xmlns:p14="http://schemas.microsoft.com/office/powerpoint/2010/main" val="3154125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a:extLst>
              <a:ext uri="{FF2B5EF4-FFF2-40B4-BE49-F238E27FC236}">
                <a16:creationId xmlns:a16="http://schemas.microsoft.com/office/drawing/2014/main" id="{16F09533-C4FE-3A44-8B69-27A0710AAAD0}"/>
              </a:ext>
            </a:extLst>
          </p:cNvPr>
          <p:cNvSpPr>
            <a:spLocks noGrp="1"/>
          </p:cNvSpPr>
          <p:nvPr>
            <p:ph type="subTitle" idx="1"/>
          </p:nvPr>
        </p:nvSpPr>
        <p:spPr/>
        <p:txBody>
          <a:bodyPr/>
          <a:lstStyle/>
          <a:p>
            <a:r>
              <a:rPr lang="nl-BE" dirty="0"/>
              <a:t>Leoniegeens@hotmail.com</a:t>
            </a:r>
          </a:p>
        </p:txBody>
      </p:sp>
      <p:sp>
        <p:nvSpPr>
          <p:cNvPr id="3" name="Titel 2">
            <a:extLst>
              <a:ext uri="{FF2B5EF4-FFF2-40B4-BE49-F238E27FC236}">
                <a16:creationId xmlns:a16="http://schemas.microsoft.com/office/drawing/2014/main" id="{39E16C57-B1A5-514E-A7FB-356EA0CE7733}"/>
              </a:ext>
            </a:extLst>
          </p:cNvPr>
          <p:cNvSpPr>
            <a:spLocks noGrp="1"/>
          </p:cNvSpPr>
          <p:nvPr>
            <p:ph type="title"/>
          </p:nvPr>
        </p:nvSpPr>
        <p:spPr/>
        <p:txBody>
          <a:bodyPr/>
          <a:lstStyle/>
          <a:p>
            <a:r>
              <a:rPr lang="nl-BE" dirty="0">
                <a:solidFill>
                  <a:schemeClr val="bg1"/>
                </a:solidFill>
              </a:rPr>
              <a:t>Vragen?</a:t>
            </a:r>
          </a:p>
        </p:txBody>
      </p:sp>
      <p:sp>
        <p:nvSpPr>
          <p:cNvPr id="4" name="Tijdelijke aanduiding voor voettekst 3">
            <a:extLst>
              <a:ext uri="{FF2B5EF4-FFF2-40B4-BE49-F238E27FC236}">
                <a16:creationId xmlns:a16="http://schemas.microsoft.com/office/drawing/2014/main" id="{EB2C9B16-5176-244D-9CDB-A2D174D35E99}"/>
              </a:ext>
            </a:extLst>
          </p:cNvPr>
          <p:cNvSpPr>
            <a:spLocks noGrp="1"/>
          </p:cNvSpPr>
          <p:nvPr>
            <p:ph type="ftr" sz="quarter" idx="12"/>
          </p:nvPr>
        </p:nvSpPr>
        <p:spPr/>
        <p:txBody>
          <a:bodyPr/>
          <a:lstStyle/>
          <a:p>
            <a:r>
              <a:rPr lang="nl-BE" dirty="0"/>
              <a:t>Bachelorproef 2018-2019</a:t>
            </a:r>
          </a:p>
        </p:txBody>
      </p:sp>
      <p:sp>
        <p:nvSpPr>
          <p:cNvPr id="5" name="Tijdelijke aanduiding voor dianummer 4">
            <a:extLst>
              <a:ext uri="{FF2B5EF4-FFF2-40B4-BE49-F238E27FC236}">
                <a16:creationId xmlns:a16="http://schemas.microsoft.com/office/drawing/2014/main" id="{E4A63DAE-762E-9043-A81D-BC4E9540AB30}"/>
              </a:ext>
            </a:extLst>
          </p:cNvPr>
          <p:cNvSpPr>
            <a:spLocks noGrp="1"/>
          </p:cNvSpPr>
          <p:nvPr>
            <p:ph type="sldNum" sz="quarter" idx="11"/>
          </p:nvPr>
        </p:nvSpPr>
        <p:spPr/>
        <p:txBody>
          <a:bodyPr/>
          <a:lstStyle/>
          <a:p>
            <a:fld id="{3B80295F-48CD-49FC-897A-CCEC919B8070}" type="slidenum">
              <a:rPr lang="nl-BE" smtClean="0"/>
              <a:pPr/>
              <a:t>27</a:t>
            </a:fld>
            <a:endParaRPr lang="nl-BE" dirty="0"/>
          </a:p>
        </p:txBody>
      </p:sp>
    </p:spTree>
    <p:extLst>
      <p:ext uri="{BB962C8B-B14F-4D97-AF65-F5344CB8AC3E}">
        <p14:creationId xmlns:p14="http://schemas.microsoft.com/office/powerpoint/2010/main" val="2592489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1DFF06F-588C-7649-BD53-15BBC5A82A89}"/>
              </a:ext>
            </a:extLst>
          </p:cNvPr>
          <p:cNvSpPr>
            <a:spLocks noGrp="1"/>
          </p:cNvSpPr>
          <p:nvPr>
            <p:ph type="title"/>
          </p:nvPr>
        </p:nvSpPr>
        <p:spPr>
          <a:xfrm>
            <a:off x="0" y="1988840"/>
            <a:ext cx="12192000" cy="1800000"/>
          </a:xfrm>
        </p:spPr>
        <p:txBody>
          <a:bodyPr/>
          <a:lstStyle/>
          <a:p>
            <a:r>
              <a:rPr lang="nl-BE" dirty="0"/>
              <a:t>Bachelorproef</a:t>
            </a:r>
          </a:p>
        </p:txBody>
      </p:sp>
      <p:sp>
        <p:nvSpPr>
          <p:cNvPr id="4" name="Tijdelijke aanduiding voor voettekst 3">
            <a:extLst>
              <a:ext uri="{FF2B5EF4-FFF2-40B4-BE49-F238E27FC236}">
                <a16:creationId xmlns:a16="http://schemas.microsoft.com/office/drawing/2014/main" id="{EF40E6EB-0928-4E47-9E20-B9DCA6EAE2DD}"/>
              </a:ext>
            </a:extLst>
          </p:cNvPr>
          <p:cNvSpPr>
            <a:spLocks noGrp="1"/>
          </p:cNvSpPr>
          <p:nvPr>
            <p:ph type="ftr" sz="quarter" idx="12"/>
          </p:nvPr>
        </p:nvSpPr>
        <p:spPr/>
        <p:txBody>
          <a:bodyPr/>
          <a:lstStyle/>
          <a:p>
            <a:r>
              <a:rPr lang="nl-BE" dirty="0"/>
              <a:t>Bachelorproef 2018-2019</a:t>
            </a:r>
          </a:p>
        </p:txBody>
      </p:sp>
      <p:sp>
        <p:nvSpPr>
          <p:cNvPr id="5" name="Tijdelijke aanduiding voor dianummer 4">
            <a:extLst>
              <a:ext uri="{FF2B5EF4-FFF2-40B4-BE49-F238E27FC236}">
                <a16:creationId xmlns:a16="http://schemas.microsoft.com/office/drawing/2014/main" id="{EF058226-A4F0-A744-9F95-C14D66B2AB09}"/>
              </a:ext>
            </a:extLst>
          </p:cNvPr>
          <p:cNvSpPr>
            <a:spLocks noGrp="1"/>
          </p:cNvSpPr>
          <p:nvPr>
            <p:ph type="sldNum" sz="quarter" idx="11"/>
          </p:nvPr>
        </p:nvSpPr>
        <p:spPr/>
        <p:txBody>
          <a:bodyPr/>
          <a:lstStyle/>
          <a:p>
            <a:fld id="{3B80295F-48CD-49FC-897A-CCEC919B8070}" type="slidenum">
              <a:rPr lang="nl-BE" smtClean="0"/>
              <a:pPr/>
              <a:t>3</a:t>
            </a:fld>
            <a:endParaRPr lang="nl-BE" dirty="0"/>
          </a:p>
        </p:txBody>
      </p:sp>
    </p:spTree>
    <p:extLst>
      <p:ext uri="{BB962C8B-B14F-4D97-AF65-F5344CB8AC3E}">
        <p14:creationId xmlns:p14="http://schemas.microsoft.com/office/powerpoint/2010/main" val="783941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3DD49B66-091E-C942-B4D2-38DE14F29470}"/>
              </a:ext>
            </a:extLst>
          </p:cNvPr>
          <p:cNvSpPr>
            <a:spLocks noGrp="1"/>
          </p:cNvSpPr>
          <p:nvPr>
            <p:ph idx="1"/>
          </p:nvPr>
        </p:nvSpPr>
        <p:spPr>
          <a:xfrm>
            <a:off x="0" y="1142984"/>
            <a:ext cx="12192000" cy="4428000"/>
          </a:xfrm>
        </p:spPr>
        <p:txBody>
          <a:bodyPr>
            <a:normAutofit/>
          </a:bodyPr>
          <a:lstStyle/>
          <a:p>
            <a:pPr marL="0" indent="0" algn="ctr">
              <a:buNone/>
            </a:pPr>
            <a:endParaRPr lang="nl-BE" sz="6000" dirty="0"/>
          </a:p>
          <a:p>
            <a:pPr marL="0" indent="0" algn="ctr">
              <a:buNone/>
            </a:pPr>
            <a:r>
              <a:rPr lang="nl-BE" sz="6000" dirty="0"/>
              <a:t>Het ontwikkelen en piloottesting van een app voor kinderen met fonologische spraakstoornissen.</a:t>
            </a:r>
          </a:p>
          <a:p>
            <a:pPr marL="0" indent="0" algn="ctr">
              <a:buNone/>
            </a:pPr>
            <a:endParaRPr lang="nl-BE" sz="6000" dirty="0"/>
          </a:p>
        </p:txBody>
      </p:sp>
      <p:sp>
        <p:nvSpPr>
          <p:cNvPr id="3" name="Titel 2">
            <a:extLst>
              <a:ext uri="{FF2B5EF4-FFF2-40B4-BE49-F238E27FC236}">
                <a16:creationId xmlns:a16="http://schemas.microsoft.com/office/drawing/2014/main" id="{37753A04-5DDC-604E-89D2-4BBAA902949C}"/>
              </a:ext>
            </a:extLst>
          </p:cNvPr>
          <p:cNvSpPr>
            <a:spLocks noGrp="1"/>
          </p:cNvSpPr>
          <p:nvPr>
            <p:ph type="title"/>
          </p:nvPr>
        </p:nvSpPr>
        <p:spPr/>
        <p:txBody>
          <a:bodyPr/>
          <a:lstStyle/>
          <a:p>
            <a:r>
              <a:rPr lang="nl-BE" dirty="0"/>
              <a:t>BAP</a:t>
            </a:r>
          </a:p>
        </p:txBody>
      </p:sp>
      <p:sp>
        <p:nvSpPr>
          <p:cNvPr id="4" name="Tijdelijke aanduiding voor dianummer 3">
            <a:extLst>
              <a:ext uri="{FF2B5EF4-FFF2-40B4-BE49-F238E27FC236}">
                <a16:creationId xmlns:a16="http://schemas.microsoft.com/office/drawing/2014/main" id="{0DBC1FB0-6BFB-3A4F-AF4C-4A94265083B9}"/>
              </a:ext>
            </a:extLst>
          </p:cNvPr>
          <p:cNvSpPr>
            <a:spLocks noGrp="1"/>
          </p:cNvSpPr>
          <p:nvPr>
            <p:ph type="sldNum" sz="quarter" idx="11"/>
          </p:nvPr>
        </p:nvSpPr>
        <p:spPr/>
        <p:txBody>
          <a:bodyPr/>
          <a:lstStyle/>
          <a:p>
            <a:fld id="{3B80295F-48CD-49FC-897A-CCEC919B8070}" type="slidenum">
              <a:rPr lang="nl-BE" smtClean="0"/>
              <a:pPr/>
              <a:t>4</a:t>
            </a:fld>
            <a:endParaRPr lang="nl-BE" dirty="0"/>
          </a:p>
        </p:txBody>
      </p:sp>
      <p:sp>
        <p:nvSpPr>
          <p:cNvPr id="5" name="Tijdelijke aanduiding voor voettekst 4">
            <a:extLst>
              <a:ext uri="{FF2B5EF4-FFF2-40B4-BE49-F238E27FC236}">
                <a16:creationId xmlns:a16="http://schemas.microsoft.com/office/drawing/2014/main" id="{5DA400FA-EEC2-294F-9472-DBEDF2B8D9FF}"/>
              </a:ext>
            </a:extLst>
          </p:cNvPr>
          <p:cNvSpPr>
            <a:spLocks noGrp="1"/>
          </p:cNvSpPr>
          <p:nvPr>
            <p:ph type="ftr" sz="quarter" idx="12"/>
          </p:nvPr>
        </p:nvSpPr>
        <p:spPr/>
        <p:txBody>
          <a:bodyPr/>
          <a:lstStyle/>
          <a:p>
            <a:r>
              <a:rPr lang="nl-BE" dirty="0"/>
              <a:t>Bachelorproef 2018-2019</a:t>
            </a:r>
          </a:p>
        </p:txBody>
      </p:sp>
    </p:spTree>
    <p:extLst>
      <p:ext uri="{BB962C8B-B14F-4D97-AF65-F5344CB8AC3E}">
        <p14:creationId xmlns:p14="http://schemas.microsoft.com/office/powerpoint/2010/main" val="2090177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5B03BE67-A7D3-B847-B28F-1D470B4720B5}"/>
              </a:ext>
            </a:extLst>
          </p:cNvPr>
          <p:cNvSpPr>
            <a:spLocks noGrp="1"/>
          </p:cNvSpPr>
          <p:nvPr>
            <p:ph idx="1"/>
          </p:nvPr>
        </p:nvSpPr>
        <p:spPr/>
        <p:txBody>
          <a:bodyPr>
            <a:normAutofit/>
          </a:bodyPr>
          <a:lstStyle/>
          <a:p>
            <a:r>
              <a:rPr lang="nl-BE" dirty="0"/>
              <a:t>= spraakstoornis waarbij de spraakmoeilijkheden te verklaren zijn door een gebrek aan kennis bij het kind van de spraakklanken</a:t>
            </a:r>
          </a:p>
          <a:p>
            <a:r>
              <a:rPr lang="nl-BE" dirty="0"/>
              <a:t>Men kan de spraakklanken nog niet juist gebruiken in de taal die men spreekt</a:t>
            </a:r>
          </a:p>
          <a:p>
            <a:r>
              <a:rPr lang="nl-BE" dirty="0"/>
              <a:t>Vereenvoudigingsprocessen = fonologische processen</a:t>
            </a:r>
          </a:p>
        </p:txBody>
      </p:sp>
      <p:sp>
        <p:nvSpPr>
          <p:cNvPr id="3" name="Titel 2">
            <a:extLst>
              <a:ext uri="{FF2B5EF4-FFF2-40B4-BE49-F238E27FC236}">
                <a16:creationId xmlns:a16="http://schemas.microsoft.com/office/drawing/2014/main" id="{51134C59-E56B-7947-BCA5-1123659DD10C}"/>
              </a:ext>
            </a:extLst>
          </p:cNvPr>
          <p:cNvSpPr>
            <a:spLocks noGrp="1"/>
          </p:cNvSpPr>
          <p:nvPr>
            <p:ph type="title"/>
          </p:nvPr>
        </p:nvSpPr>
        <p:spPr/>
        <p:txBody>
          <a:bodyPr/>
          <a:lstStyle/>
          <a:p>
            <a:r>
              <a:rPr lang="nl-BE" dirty="0"/>
              <a:t>Fonologische spraakstoornis</a:t>
            </a:r>
          </a:p>
        </p:txBody>
      </p:sp>
      <p:sp>
        <p:nvSpPr>
          <p:cNvPr id="4" name="Tijdelijke aanduiding voor dianummer 3">
            <a:extLst>
              <a:ext uri="{FF2B5EF4-FFF2-40B4-BE49-F238E27FC236}">
                <a16:creationId xmlns:a16="http://schemas.microsoft.com/office/drawing/2014/main" id="{9B095342-5ADF-3D4C-A4AB-8F183F249964}"/>
              </a:ext>
            </a:extLst>
          </p:cNvPr>
          <p:cNvSpPr>
            <a:spLocks noGrp="1"/>
          </p:cNvSpPr>
          <p:nvPr>
            <p:ph type="sldNum" sz="quarter" idx="11"/>
          </p:nvPr>
        </p:nvSpPr>
        <p:spPr/>
        <p:txBody>
          <a:bodyPr/>
          <a:lstStyle/>
          <a:p>
            <a:fld id="{3B80295F-48CD-49FC-897A-CCEC919B8070}" type="slidenum">
              <a:rPr lang="nl-BE" smtClean="0"/>
              <a:pPr/>
              <a:t>5</a:t>
            </a:fld>
            <a:endParaRPr lang="nl-BE" dirty="0"/>
          </a:p>
        </p:txBody>
      </p:sp>
      <p:sp>
        <p:nvSpPr>
          <p:cNvPr id="5" name="Tijdelijke aanduiding voor voettekst 4">
            <a:extLst>
              <a:ext uri="{FF2B5EF4-FFF2-40B4-BE49-F238E27FC236}">
                <a16:creationId xmlns:a16="http://schemas.microsoft.com/office/drawing/2014/main" id="{D4A0CF89-2D8E-C446-8F6F-CC4405B3BD0D}"/>
              </a:ext>
            </a:extLst>
          </p:cNvPr>
          <p:cNvSpPr>
            <a:spLocks noGrp="1"/>
          </p:cNvSpPr>
          <p:nvPr>
            <p:ph type="ftr" sz="quarter" idx="12"/>
          </p:nvPr>
        </p:nvSpPr>
        <p:spPr/>
        <p:txBody>
          <a:bodyPr/>
          <a:lstStyle/>
          <a:p>
            <a:r>
              <a:rPr lang="nl-BE" dirty="0"/>
              <a:t>Bachelorproef 2018-2019</a:t>
            </a:r>
          </a:p>
        </p:txBody>
      </p:sp>
    </p:spTree>
    <p:extLst>
      <p:ext uri="{BB962C8B-B14F-4D97-AF65-F5344CB8AC3E}">
        <p14:creationId xmlns:p14="http://schemas.microsoft.com/office/powerpoint/2010/main" val="2844476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4210AC4-F8F6-0C46-A81A-CA8142CED61B}"/>
              </a:ext>
            </a:extLst>
          </p:cNvPr>
          <p:cNvSpPr>
            <a:spLocks noGrp="1"/>
          </p:cNvSpPr>
          <p:nvPr>
            <p:ph type="title"/>
          </p:nvPr>
        </p:nvSpPr>
        <p:spPr>
          <a:xfrm>
            <a:off x="-24780" y="1988840"/>
            <a:ext cx="12192000" cy="1800000"/>
          </a:xfrm>
        </p:spPr>
        <p:txBody>
          <a:bodyPr/>
          <a:lstStyle/>
          <a:p>
            <a:r>
              <a:rPr lang="nl-BE" dirty="0"/>
              <a:t>De app</a:t>
            </a:r>
          </a:p>
        </p:txBody>
      </p:sp>
      <p:sp>
        <p:nvSpPr>
          <p:cNvPr id="4" name="Tijdelijke aanduiding voor voettekst 3">
            <a:extLst>
              <a:ext uri="{FF2B5EF4-FFF2-40B4-BE49-F238E27FC236}">
                <a16:creationId xmlns:a16="http://schemas.microsoft.com/office/drawing/2014/main" id="{B6E39BFE-D519-944B-AFF5-E2D8B9190DD4}"/>
              </a:ext>
            </a:extLst>
          </p:cNvPr>
          <p:cNvSpPr>
            <a:spLocks noGrp="1"/>
          </p:cNvSpPr>
          <p:nvPr>
            <p:ph type="ftr" sz="quarter" idx="12"/>
          </p:nvPr>
        </p:nvSpPr>
        <p:spPr/>
        <p:txBody>
          <a:bodyPr/>
          <a:lstStyle/>
          <a:p>
            <a:r>
              <a:rPr lang="nl-BE" dirty="0"/>
              <a:t>Bachelorproef 2018-2019</a:t>
            </a:r>
          </a:p>
        </p:txBody>
      </p:sp>
      <p:sp>
        <p:nvSpPr>
          <p:cNvPr id="5" name="Tijdelijke aanduiding voor dianummer 4">
            <a:extLst>
              <a:ext uri="{FF2B5EF4-FFF2-40B4-BE49-F238E27FC236}">
                <a16:creationId xmlns:a16="http://schemas.microsoft.com/office/drawing/2014/main" id="{4241CA9C-6C5D-CF45-8088-2923E2B886BE}"/>
              </a:ext>
            </a:extLst>
          </p:cNvPr>
          <p:cNvSpPr>
            <a:spLocks noGrp="1"/>
          </p:cNvSpPr>
          <p:nvPr>
            <p:ph type="sldNum" sz="quarter" idx="11"/>
          </p:nvPr>
        </p:nvSpPr>
        <p:spPr/>
        <p:txBody>
          <a:bodyPr/>
          <a:lstStyle/>
          <a:p>
            <a:fld id="{3B80295F-48CD-49FC-897A-CCEC919B8070}" type="slidenum">
              <a:rPr lang="nl-BE" smtClean="0"/>
              <a:pPr/>
              <a:t>6</a:t>
            </a:fld>
            <a:endParaRPr lang="nl-BE" dirty="0"/>
          </a:p>
        </p:txBody>
      </p:sp>
    </p:spTree>
    <p:extLst>
      <p:ext uri="{BB962C8B-B14F-4D97-AF65-F5344CB8AC3E}">
        <p14:creationId xmlns:p14="http://schemas.microsoft.com/office/powerpoint/2010/main" val="743726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8BE1DF2D-328D-BB47-8289-D60DC225E9A9}"/>
              </a:ext>
            </a:extLst>
          </p:cNvPr>
          <p:cNvSpPr>
            <a:spLocks noGrp="1"/>
          </p:cNvSpPr>
          <p:nvPr>
            <p:ph idx="1"/>
          </p:nvPr>
        </p:nvSpPr>
        <p:spPr/>
        <p:txBody>
          <a:bodyPr/>
          <a:lstStyle/>
          <a:p>
            <a:pPr marL="0" indent="0">
              <a:buNone/>
            </a:pPr>
            <a:endParaRPr lang="nl-BE" dirty="0"/>
          </a:p>
          <a:p>
            <a:pPr marL="0" indent="0">
              <a:buNone/>
            </a:pPr>
            <a:endParaRPr lang="nl-BE" dirty="0"/>
          </a:p>
          <a:p>
            <a:pPr marL="0" indent="0">
              <a:buNone/>
            </a:pPr>
            <a:endParaRPr lang="nl-BE" dirty="0"/>
          </a:p>
          <a:p>
            <a:pPr marL="0" indent="0">
              <a:buNone/>
            </a:pPr>
            <a:r>
              <a:rPr lang="nl-BE" sz="4800" dirty="0"/>
              <a:t>In therapie                        Thuis oefenen </a:t>
            </a:r>
          </a:p>
          <a:p>
            <a:pPr marL="0" indent="0">
              <a:buNone/>
            </a:pPr>
            <a:endParaRPr lang="nl-BE" dirty="0"/>
          </a:p>
        </p:txBody>
      </p:sp>
      <p:sp>
        <p:nvSpPr>
          <p:cNvPr id="3" name="Titel 2">
            <a:extLst>
              <a:ext uri="{FF2B5EF4-FFF2-40B4-BE49-F238E27FC236}">
                <a16:creationId xmlns:a16="http://schemas.microsoft.com/office/drawing/2014/main" id="{7191F11C-CE95-724D-8F2E-7FB379BB9502}"/>
              </a:ext>
            </a:extLst>
          </p:cNvPr>
          <p:cNvSpPr>
            <a:spLocks noGrp="1"/>
          </p:cNvSpPr>
          <p:nvPr>
            <p:ph type="title"/>
          </p:nvPr>
        </p:nvSpPr>
        <p:spPr/>
        <p:txBody>
          <a:bodyPr/>
          <a:lstStyle/>
          <a:p>
            <a:r>
              <a:rPr lang="nl-BE" dirty="0"/>
              <a:t>Doel van de app</a:t>
            </a:r>
          </a:p>
        </p:txBody>
      </p:sp>
      <p:sp>
        <p:nvSpPr>
          <p:cNvPr id="4" name="Tijdelijke aanduiding voor dianummer 3">
            <a:extLst>
              <a:ext uri="{FF2B5EF4-FFF2-40B4-BE49-F238E27FC236}">
                <a16:creationId xmlns:a16="http://schemas.microsoft.com/office/drawing/2014/main" id="{4E88251E-4720-E545-9846-FEA7B430156E}"/>
              </a:ext>
            </a:extLst>
          </p:cNvPr>
          <p:cNvSpPr>
            <a:spLocks noGrp="1"/>
          </p:cNvSpPr>
          <p:nvPr>
            <p:ph type="sldNum" sz="quarter" idx="11"/>
          </p:nvPr>
        </p:nvSpPr>
        <p:spPr/>
        <p:txBody>
          <a:bodyPr/>
          <a:lstStyle/>
          <a:p>
            <a:fld id="{3B80295F-48CD-49FC-897A-CCEC919B8070}" type="slidenum">
              <a:rPr lang="nl-BE" smtClean="0"/>
              <a:pPr/>
              <a:t>7</a:t>
            </a:fld>
            <a:endParaRPr lang="nl-BE" dirty="0"/>
          </a:p>
        </p:txBody>
      </p:sp>
      <p:sp>
        <p:nvSpPr>
          <p:cNvPr id="5" name="Tijdelijke aanduiding voor voettekst 4">
            <a:extLst>
              <a:ext uri="{FF2B5EF4-FFF2-40B4-BE49-F238E27FC236}">
                <a16:creationId xmlns:a16="http://schemas.microsoft.com/office/drawing/2014/main" id="{68E95D35-08B5-C145-AB37-D3F4F7AD1E02}"/>
              </a:ext>
            </a:extLst>
          </p:cNvPr>
          <p:cNvSpPr>
            <a:spLocks noGrp="1"/>
          </p:cNvSpPr>
          <p:nvPr>
            <p:ph type="ftr" sz="quarter" idx="12"/>
          </p:nvPr>
        </p:nvSpPr>
        <p:spPr/>
        <p:txBody>
          <a:bodyPr/>
          <a:lstStyle/>
          <a:p>
            <a:r>
              <a:rPr lang="nl-BE" dirty="0"/>
              <a:t>Bachelorproef 2018-2019</a:t>
            </a:r>
          </a:p>
        </p:txBody>
      </p:sp>
      <p:sp>
        <p:nvSpPr>
          <p:cNvPr id="9" name="Pijl links en rechts 8">
            <a:extLst>
              <a:ext uri="{FF2B5EF4-FFF2-40B4-BE49-F238E27FC236}">
                <a16:creationId xmlns:a16="http://schemas.microsoft.com/office/drawing/2014/main" id="{83B749DA-CAC9-6D4E-9A5E-6B0A4D25EADF}"/>
              </a:ext>
            </a:extLst>
          </p:cNvPr>
          <p:cNvSpPr/>
          <p:nvPr/>
        </p:nvSpPr>
        <p:spPr>
          <a:xfrm>
            <a:off x="4079776" y="2924944"/>
            <a:ext cx="2952328" cy="64807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04234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1985B73-2A37-8041-AC2D-A41B081EC3A2}"/>
              </a:ext>
            </a:extLst>
          </p:cNvPr>
          <p:cNvSpPr>
            <a:spLocks noGrp="1"/>
          </p:cNvSpPr>
          <p:nvPr>
            <p:ph type="title"/>
          </p:nvPr>
        </p:nvSpPr>
        <p:spPr/>
        <p:txBody>
          <a:bodyPr/>
          <a:lstStyle/>
          <a:p>
            <a:r>
              <a:rPr lang="nl-BE" dirty="0"/>
              <a:t>Waarom een app?</a:t>
            </a:r>
          </a:p>
        </p:txBody>
      </p:sp>
      <p:sp>
        <p:nvSpPr>
          <p:cNvPr id="4" name="Tijdelijke aanduiding voor dianummer 3">
            <a:extLst>
              <a:ext uri="{FF2B5EF4-FFF2-40B4-BE49-F238E27FC236}">
                <a16:creationId xmlns:a16="http://schemas.microsoft.com/office/drawing/2014/main" id="{86C6F215-6D37-EE44-A79A-8C9209FB6E66}"/>
              </a:ext>
            </a:extLst>
          </p:cNvPr>
          <p:cNvSpPr>
            <a:spLocks noGrp="1"/>
          </p:cNvSpPr>
          <p:nvPr>
            <p:ph type="sldNum" sz="quarter" idx="11"/>
          </p:nvPr>
        </p:nvSpPr>
        <p:spPr/>
        <p:txBody>
          <a:bodyPr/>
          <a:lstStyle/>
          <a:p>
            <a:fld id="{3B80295F-48CD-49FC-897A-CCEC919B8070}" type="slidenum">
              <a:rPr lang="nl-BE" smtClean="0"/>
              <a:pPr/>
              <a:t>8</a:t>
            </a:fld>
            <a:endParaRPr lang="nl-BE" dirty="0"/>
          </a:p>
        </p:txBody>
      </p:sp>
      <p:sp>
        <p:nvSpPr>
          <p:cNvPr id="5" name="Tijdelijke aanduiding voor voettekst 4">
            <a:extLst>
              <a:ext uri="{FF2B5EF4-FFF2-40B4-BE49-F238E27FC236}">
                <a16:creationId xmlns:a16="http://schemas.microsoft.com/office/drawing/2014/main" id="{97C27BB5-BA2B-BD44-8061-10A1A14F7EDF}"/>
              </a:ext>
            </a:extLst>
          </p:cNvPr>
          <p:cNvSpPr>
            <a:spLocks noGrp="1"/>
          </p:cNvSpPr>
          <p:nvPr>
            <p:ph type="ftr" sz="quarter" idx="12"/>
          </p:nvPr>
        </p:nvSpPr>
        <p:spPr/>
        <p:txBody>
          <a:bodyPr/>
          <a:lstStyle/>
          <a:p>
            <a:r>
              <a:rPr lang="nl-BE" dirty="0"/>
              <a:t>Bachelorproef 2018-2019</a:t>
            </a:r>
          </a:p>
        </p:txBody>
      </p:sp>
      <p:pic>
        <p:nvPicPr>
          <p:cNvPr id="6" name="Tijdelijke aanduiding voor inhoud 8">
            <a:extLst>
              <a:ext uri="{FF2B5EF4-FFF2-40B4-BE49-F238E27FC236}">
                <a16:creationId xmlns:a16="http://schemas.microsoft.com/office/drawing/2014/main" id="{E4ABEFFF-FB50-8248-8BDF-59808C9AEC0B}"/>
              </a:ext>
            </a:extLst>
          </p:cNvPr>
          <p:cNvPicPr>
            <a:picLocks noChangeAspect="1"/>
          </p:cNvPicPr>
          <p:nvPr/>
        </p:nvPicPr>
        <p:blipFill>
          <a:blip r:embed="rId3"/>
          <a:srcRect t="4407" b="4407"/>
          <a:stretch>
            <a:fillRect/>
          </a:stretch>
        </p:blipFill>
        <p:spPr>
          <a:xfrm>
            <a:off x="1391776" y="1292551"/>
            <a:ext cx="9408448" cy="4575594"/>
          </a:xfrm>
          <a:prstGeom prst="rect">
            <a:avLst/>
          </a:prstGeom>
          <a:solidFill>
            <a:srgbClr val="EC4B2F"/>
          </a:solidFill>
        </p:spPr>
      </p:pic>
    </p:spTree>
    <p:extLst>
      <p:ext uri="{BB962C8B-B14F-4D97-AF65-F5344CB8AC3E}">
        <p14:creationId xmlns:p14="http://schemas.microsoft.com/office/powerpoint/2010/main" val="1908998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56C50C21-2783-894B-8375-EFD119770A1A}"/>
              </a:ext>
            </a:extLst>
          </p:cNvPr>
          <p:cNvSpPr>
            <a:spLocks noGrp="1"/>
          </p:cNvSpPr>
          <p:nvPr>
            <p:ph idx="1"/>
          </p:nvPr>
        </p:nvSpPr>
        <p:spPr/>
        <p:txBody>
          <a:bodyPr>
            <a:normAutofit/>
          </a:bodyPr>
          <a:lstStyle/>
          <a:p>
            <a:r>
              <a:rPr lang="nl-BE" dirty="0"/>
              <a:t>Leuk</a:t>
            </a:r>
          </a:p>
          <a:p>
            <a:r>
              <a:rPr lang="nl-BE" dirty="0"/>
              <a:t>Mee met de tijd</a:t>
            </a:r>
          </a:p>
          <a:p>
            <a:r>
              <a:rPr lang="nl-BE" dirty="0"/>
              <a:t>Verhoging intensiteit/frequentie oefenen</a:t>
            </a:r>
          </a:p>
          <a:p>
            <a:r>
              <a:rPr lang="nl-BE" dirty="0"/>
              <a:t>Meerdere situaties</a:t>
            </a:r>
          </a:p>
          <a:p>
            <a:r>
              <a:rPr lang="nl-BE" dirty="0"/>
              <a:t>Financiële moeilijkheden</a:t>
            </a:r>
          </a:p>
          <a:p>
            <a:r>
              <a:rPr lang="nl-BE" dirty="0"/>
              <a:t>Wachtlijsten</a:t>
            </a:r>
          </a:p>
          <a:p>
            <a:endParaRPr lang="nl-BE" dirty="0"/>
          </a:p>
        </p:txBody>
      </p:sp>
      <p:sp>
        <p:nvSpPr>
          <p:cNvPr id="3" name="Titel 2">
            <a:extLst>
              <a:ext uri="{FF2B5EF4-FFF2-40B4-BE49-F238E27FC236}">
                <a16:creationId xmlns:a16="http://schemas.microsoft.com/office/drawing/2014/main" id="{1D3603C8-41BB-AA43-BF28-B1B36A993C3D}"/>
              </a:ext>
            </a:extLst>
          </p:cNvPr>
          <p:cNvSpPr>
            <a:spLocks noGrp="1"/>
          </p:cNvSpPr>
          <p:nvPr>
            <p:ph type="title"/>
          </p:nvPr>
        </p:nvSpPr>
        <p:spPr/>
        <p:txBody>
          <a:bodyPr/>
          <a:lstStyle/>
          <a:p>
            <a:r>
              <a:rPr lang="nl-BE" dirty="0"/>
              <a:t>Waarom een app?</a:t>
            </a:r>
          </a:p>
        </p:txBody>
      </p:sp>
      <p:sp>
        <p:nvSpPr>
          <p:cNvPr id="4" name="Tijdelijke aanduiding voor dianummer 3">
            <a:extLst>
              <a:ext uri="{FF2B5EF4-FFF2-40B4-BE49-F238E27FC236}">
                <a16:creationId xmlns:a16="http://schemas.microsoft.com/office/drawing/2014/main" id="{4AF4522A-0663-904E-9B32-A98607BA64E0}"/>
              </a:ext>
            </a:extLst>
          </p:cNvPr>
          <p:cNvSpPr>
            <a:spLocks noGrp="1"/>
          </p:cNvSpPr>
          <p:nvPr>
            <p:ph type="sldNum" sz="quarter" idx="11"/>
          </p:nvPr>
        </p:nvSpPr>
        <p:spPr/>
        <p:txBody>
          <a:bodyPr/>
          <a:lstStyle/>
          <a:p>
            <a:fld id="{3B80295F-48CD-49FC-897A-CCEC919B8070}" type="slidenum">
              <a:rPr lang="nl-BE" smtClean="0"/>
              <a:pPr/>
              <a:t>9</a:t>
            </a:fld>
            <a:endParaRPr lang="nl-BE" dirty="0"/>
          </a:p>
        </p:txBody>
      </p:sp>
      <p:sp>
        <p:nvSpPr>
          <p:cNvPr id="5" name="Tijdelijke aanduiding voor voettekst 4">
            <a:extLst>
              <a:ext uri="{FF2B5EF4-FFF2-40B4-BE49-F238E27FC236}">
                <a16:creationId xmlns:a16="http://schemas.microsoft.com/office/drawing/2014/main" id="{5077FF80-DB2C-F34E-8D53-28847FDBBAF8}"/>
              </a:ext>
            </a:extLst>
          </p:cNvPr>
          <p:cNvSpPr>
            <a:spLocks noGrp="1"/>
          </p:cNvSpPr>
          <p:nvPr>
            <p:ph type="ftr" sz="quarter" idx="12"/>
          </p:nvPr>
        </p:nvSpPr>
        <p:spPr/>
        <p:txBody>
          <a:bodyPr/>
          <a:lstStyle/>
          <a:p>
            <a:r>
              <a:rPr lang="nl-BE" dirty="0"/>
              <a:t>Bachelorproef 2018-2019</a:t>
            </a:r>
          </a:p>
        </p:txBody>
      </p:sp>
    </p:spTree>
    <p:extLst>
      <p:ext uri="{BB962C8B-B14F-4D97-AF65-F5344CB8AC3E}">
        <p14:creationId xmlns:p14="http://schemas.microsoft.com/office/powerpoint/2010/main" val="2082393955"/>
      </p:ext>
    </p:extLst>
  </p:cSld>
  <p:clrMapOvr>
    <a:masterClrMapping/>
  </p:clrMapOvr>
</p:sld>
</file>

<file path=ppt/theme/theme1.xml><?xml version="1.0" encoding="utf-8"?>
<a:theme xmlns:a="http://schemas.openxmlformats.org/drawingml/2006/main" name="TM_presentatie_eng">
  <a:themeElements>
    <a:clrScheme name="Lessius">
      <a:dk1>
        <a:srgbClr val="003C72"/>
      </a:dk1>
      <a:lt1>
        <a:srgbClr val="FFFFFF"/>
      </a:lt1>
      <a:dk2>
        <a:srgbClr val="003C72"/>
      </a:dk2>
      <a:lt2>
        <a:srgbClr val="FFFFFF"/>
      </a:lt2>
      <a:accent1>
        <a:srgbClr val="00A9E5"/>
      </a:accent1>
      <a:accent2>
        <a:srgbClr val="67CBEF"/>
      </a:accent2>
      <a:accent3>
        <a:srgbClr val="CCEEFA"/>
      </a:accent3>
      <a:accent4>
        <a:srgbClr val="406D96"/>
      </a:accent4>
      <a:accent5>
        <a:srgbClr val="7F9DB9"/>
      </a:accent5>
      <a:accent6>
        <a:srgbClr val="BECEDD"/>
      </a:accent6>
      <a:hlink>
        <a:srgbClr val="118EFF"/>
      </a:hlink>
      <a:folHlink>
        <a:srgbClr val="7030A0"/>
      </a:folHlink>
    </a:clrScheme>
    <a:fontScheme name="Lessiu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oclamatie_Geel_slide_1920_x_1080_px.pptx" id="{F53CB806-B7FC-4C54-94F3-AD8CFCB89F02}" vid="{E3E03ECC-055C-4906-9715-E1A5173EBD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TM_presentatie_16-9</Template>
  <TotalTime>7847</TotalTime>
  <Words>697</Words>
  <Application>Microsoft Office PowerPoint</Application>
  <PresentationFormat>Breedbeeld</PresentationFormat>
  <Paragraphs>173</Paragraphs>
  <Slides>27</Slides>
  <Notes>3</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27</vt:i4>
      </vt:variant>
    </vt:vector>
  </HeadingPairs>
  <TitlesOfParts>
    <vt:vector size="33" baseType="lpstr">
      <vt:lpstr>Arial</vt:lpstr>
      <vt:lpstr>Calibri</vt:lpstr>
      <vt:lpstr>Trebuchet MS</vt:lpstr>
      <vt:lpstr>Verdana</vt:lpstr>
      <vt:lpstr>Wingdings</vt:lpstr>
      <vt:lpstr>TM_presentatie_eng</vt:lpstr>
      <vt:lpstr>Het ontwikkelen en piloottesting van een app voor kinderen met fonologische spraakstoornissen</vt:lpstr>
      <vt:lpstr>Wie ben ik?</vt:lpstr>
      <vt:lpstr>Bachelorproef</vt:lpstr>
      <vt:lpstr>BAP</vt:lpstr>
      <vt:lpstr>Fonologische spraakstoornis</vt:lpstr>
      <vt:lpstr>De app</vt:lpstr>
      <vt:lpstr>Doel van de app</vt:lpstr>
      <vt:lpstr>Waarom een app?</vt:lpstr>
      <vt:lpstr>Waarom een app?</vt:lpstr>
      <vt:lpstr>Waaruit zal de app bestaan?  Vensters met onderverdelingen</vt:lpstr>
      <vt:lpstr>Scherm 1</vt:lpstr>
      <vt:lpstr>Scherm 2</vt:lpstr>
      <vt:lpstr>Scherm 3</vt:lpstr>
      <vt:lpstr>Scherm 4</vt:lpstr>
      <vt:lpstr>Scherm 5</vt:lpstr>
      <vt:lpstr>Scherm 6</vt:lpstr>
      <vt:lpstr>Scherm 7</vt:lpstr>
      <vt:lpstr>activiteiten</vt:lpstr>
      <vt:lpstr>Luister eens goed</vt:lpstr>
      <vt:lpstr>Hondje waf</vt:lpstr>
      <vt:lpstr>Gansje over</vt:lpstr>
      <vt:lpstr>Zeg het zelf eens</vt:lpstr>
      <vt:lpstr>extra</vt:lpstr>
      <vt:lpstr>Afbeeldingen Sander</vt:lpstr>
      <vt:lpstr>Wees creatief</vt:lpstr>
      <vt:lpstr>Veel succes!!</vt:lpstr>
      <vt:lpstr>Vragen?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Van Eerdenbrugh Sabine</dc:creator>
  <cp:lastModifiedBy>Michiel Olijslagers</cp:lastModifiedBy>
  <cp:revision>118</cp:revision>
  <dcterms:created xsi:type="dcterms:W3CDTF">2016-01-29T14:37:08Z</dcterms:created>
  <dcterms:modified xsi:type="dcterms:W3CDTF">2018-12-16T10:29:14Z</dcterms:modified>
</cp:coreProperties>
</file>