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D2E3-A488-4088-A9CC-BC7EE36D412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E2BF-EEEE-429D-B774-E49E5854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BE2BF-EEEE-429D-B774-E49E5854C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0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30019"/>
            <a:ext cx="2708564" cy="1428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38" y="2286000"/>
            <a:ext cx="3428762" cy="2209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9408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77 -0.13565 C -0.0618 -0.13565 0.09358 0.03519 0.09358 0.2463 C 0.09358 0.45787 -0.0618 0.63102 -0.25277 0.63102 C -0.4434 0.63102 -0.59809 0.45787 -0.59809 0.2463 C -0.59809 0.03519 -0.4434 -0.13565 -0.25277 -0.13565 Z " pathEditMode="relative" rAng="0" ptsTypes="fffff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RASEL HASAN</dc:creator>
  <cp:lastModifiedBy>RASEL HASAN</cp:lastModifiedBy>
  <cp:revision>11</cp:revision>
  <dcterms:created xsi:type="dcterms:W3CDTF">2006-08-16T00:00:00Z</dcterms:created>
  <dcterms:modified xsi:type="dcterms:W3CDTF">2022-12-19T05:22:21Z</dcterms:modified>
</cp:coreProperties>
</file>