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CGPA Calculator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Full-Stack Web Project using PHP, MySQL, HTML, CSS, and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 full-stack web application using PHP, MySQL, HTML, CSS, and JavaScript. It is designed to help students easily calculate their CGPA with an interactive and well-styled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CGPA Calculator that allows students to enter their grades for multiple semesters and calculates their overall CGPA based on predefined grading criteria.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PHP (Backend &amp; Processing)</a:t>
            </a:r>
          </a:p>
          <a:p>
            <a:r>
              <a:t>- MySQL (Database)</a:t>
            </a:r>
          </a:p>
          <a:p>
            <a:r>
              <a:t>- HTML &amp; CSS (Frontend)</a:t>
            </a:r>
          </a:p>
          <a:p>
            <a:r>
              <a:t>- JavaScript (Dynamic Elements)</a:t>
            </a:r>
          </a:p>
          <a:p>
            <a:r>
              <a:t>- XAMPP (Local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 Name &amp; Department Input</a:t>
            </a:r>
          </a:p>
          <a:p>
            <a:r>
              <a:t>- Semester &amp; Subject Selection</a:t>
            </a:r>
          </a:p>
          <a:p>
            <a:r>
              <a:t>- Grade Input with Predefined Scale</a:t>
            </a:r>
          </a:p>
          <a:p>
            <a:r>
              <a:t>- Dynamic Subject Generation</a:t>
            </a:r>
          </a:p>
          <a:p>
            <a:r>
              <a:t>- CGPA Calculation &amp; Display</a:t>
            </a:r>
          </a:p>
          <a:p>
            <a:r>
              <a:t>- Good UI &amp; Animations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Frontend: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main interface is built using HTML, allowing users to input their details and grades. The form submits data to the backend for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Frontend: 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uses custom CSS for styling without Bootstrap, ensuring:</a:t>
            </a:r>
          </a:p>
          <a:p>
            <a:r>
              <a:t>- Dark Mode Support</a:t>
            </a:r>
          </a:p>
          <a:p>
            <a:r>
              <a:t>- Responsive Design</a:t>
            </a:r>
          </a:p>
          <a:p>
            <a:r>
              <a:t>- Animations &amp; Hover Effects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Frontend: JavaScript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dynamically generates subject input fields based on the selected semester, ensuring a user-friendly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Backend: PHP for CGPA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 processes the form input, validates data, calculates GPA per semester, and computes the overall CGPA. It also handles error checking to prevent division errors.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application features a clean, centered UI with dark mode support, good animations, and an intuitive input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