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1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0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8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7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2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C72B-FD59-4637-84D2-B4CD55DD073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1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C72B-FD59-4637-84D2-B4CD55DD073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233F-0C0F-4F38-A2EC-62D07389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6" y="115727"/>
            <a:ext cx="11744324" cy="1391393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A restaurant gives a discount of 10% if the total customer bill including 5% tax is greater than or equal to </a:t>
            </a:r>
            <a:r>
              <a:rPr lang="en-US" sz="1400" dirty="0" err="1"/>
              <a:t>Rs</a:t>
            </a:r>
            <a:r>
              <a:rPr lang="en-US" sz="1400" dirty="0"/>
              <a:t>. 1000.</a:t>
            </a:r>
            <a:br>
              <a:rPr lang="en-US" sz="1400" dirty="0"/>
            </a:br>
            <a:r>
              <a:rPr lang="en-US" sz="1400" dirty="0"/>
              <a:t>Write an algorithm and also create a flowchart for the problem statement mentioned above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Note:</a:t>
            </a:r>
            <a:r>
              <a:rPr lang="en-US" sz="1400" dirty="0"/>
              <a:t> The customer bill needs to be entered by the user and total bill including 5% tax needs to be calculated in the program. If the customer is eligible for the discount, then calculate the net payable amount and print it.</a:t>
            </a:r>
            <a:br>
              <a:rPr lang="en-US" sz="1400" dirty="0"/>
            </a:br>
            <a:endParaRPr lang="en-IN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475" y="1627930"/>
            <a:ext cx="3952875" cy="5022850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Algorithm</a:t>
            </a:r>
            <a:endParaRPr lang="en-IN" sz="1200" u="sng" dirty="0" smtClean="0"/>
          </a:p>
          <a:p>
            <a:endParaRPr lang="en-IN" sz="1200" u="sng" dirty="0"/>
          </a:p>
          <a:p>
            <a:pPr algn="l"/>
            <a:r>
              <a:rPr lang="en-IN" sz="1400" dirty="0" smtClean="0"/>
              <a:t>Step 01: Declare double discount, </a:t>
            </a:r>
            <a:r>
              <a:rPr lang="en-IN" sz="1400" dirty="0" err="1" smtClean="0"/>
              <a:t>totalBill</a:t>
            </a:r>
            <a:endParaRPr lang="en-IN" sz="1400" dirty="0" smtClean="0"/>
          </a:p>
          <a:p>
            <a:pPr algn="l"/>
            <a:endParaRPr lang="en-IN" sz="1400" dirty="0" smtClean="0"/>
          </a:p>
          <a:p>
            <a:pPr algn="l"/>
            <a:endParaRPr lang="en-IN" sz="1400" dirty="0"/>
          </a:p>
          <a:p>
            <a:pPr algn="l"/>
            <a:r>
              <a:rPr lang="en-IN" sz="1400" dirty="0" smtClean="0"/>
              <a:t>Step 02: Input Bill</a:t>
            </a:r>
          </a:p>
          <a:p>
            <a:pPr algn="l"/>
            <a:endParaRPr lang="en-IN" sz="1400" dirty="0" smtClean="0"/>
          </a:p>
          <a:p>
            <a:pPr algn="l"/>
            <a:endParaRPr lang="en-IN" sz="1400" dirty="0"/>
          </a:p>
          <a:p>
            <a:pPr algn="l"/>
            <a:r>
              <a:rPr lang="en-IN" sz="1400" dirty="0" smtClean="0"/>
              <a:t>Step 03: </a:t>
            </a:r>
            <a:r>
              <a:rPr lang="en-US" sz="1400" dirty="0"/>
              <a:t>I</a:t>
            </a:r>
            <a:r>
              <a:rPr lang="en-US" sz="1400" dirty="0" smtClean="0"/>
              <a:t>f the </a:t>
            </a:r>
            <a:r>
              <a:rPr lang="en-IN" sz="1400" dirty="0" err="1" smtClean="0"/>
              <a:t>totalBill</a:t>
            </a:r>
            <a:r>
              <a:rPr lang="en-IN" sz="1400" dirty="0"/>
              <a:t> </a:t>
            </a:r>
            <a:r>
              <a:rPr lang="en-US" sz="1400" dirty="0" smtClean="0"/>
              <a:t>is greater than or equal to </a:t>
            </a:r>
            <a:r>
              <a:rPr lang="en-US" sz="1400" dirty="0" err="1" smtClean="0"/>
              <a:t>Rs</a:t>
            </a:r>
            <a:r>
              <a:rPr lang="en-US" sz="1400" dirty="0" smtClean="0"/>
              <a:t>. 1000 then discount is 10%, else no discount</a:t>
            </a:r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Step 04: Compute </a:t>
            </a:r>
            <a:r>
              <a:rPr lang="en-US" sz="1400" dirty="0" err="1" smtClean="0"/>
              <a:t>totalBill</a:t>
            </a:r>
            <a:r>
              <a:rPr lang="en-US" sz="1400" dirty="0" smtClean="0"/>
              <a:t> = </a:t>
            </a:r>
            <a:r>
              <a:rPr lang="en-US" sz="1400" dirty="0" err="1" smtClean="0"/>
              <a:t>totalBill</a:t>
            </a:r>
            <a:r>
              <a:rPr lang="en-US" sz="1400" dirty="0" smtClean="0"/>
              <a:t> – discount</a:t>
            </a:r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Step 05: Output </a:t>
            </a:r>
            <a:r>
              <a:rPr lang="en-US" sz="1400" dirty="0" err="1" smtClean="0"/>
              <a:t>totalBill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IN" sz="1200" dirty="0" smtClean="0"/>
          </a:p>
          <a:p>
            <a:pPr algn="l"/>
            <a:endParaRPr lang="en-IN" sz="1600" dirty="0" smtClean="0"/>
          </a:p>
          <a:p>
            <a:endParaRPr lang="en-IN" sz="1200" u="sng" dirty="0"/>
          </a:p>
        </p:txBody>
      </p:sp>
      <p:sp>
        <p:nvSpPr>
          <p:cNvPr id="5" name="Oval 4"/>
          <p:cNvSpPr/>
          <p:nvPr/>
        </p:nvSpPr>
        <p:spPr>
          <a:xfrm>
            <a:off x="7789334" y="2029883"/>
            <a:ext cx="1200150" cy="482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789333" y="6341106"/>
            <a:ext cx="1200150" cy="482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43209" y="2837180"/>
            <a:ext cx="269769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Declare double discount, </a:t>
            </a:r>
            <a:r>
              <a:rPr lang="en-IN" sz="1400" dirty="0" err="1" smtClean="0"/>
              <a:t>totalBill</a:t>
            </a:r>
            <a:endParaRPr lang="en-IN" sz="1400" dirty="0" smtClean="0"/>
          </a:p>
        </p:txBody>
      </p:sp>
      <p:sp>
        <p:nvSpPr>
          <p:cNvPr id="8" name="Parallelogram 7"/>
          <p:cNvSpPr/>
          <p:nvPr/>
        </p:nvSpPr>
        <p:spPr>
          <a:xfrm>
            <a:off x="7789334" y="3306022"/>
            <a:ext cx="1200150" cy="260350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Input Bill</a:t>
            </a:r>
            <a:endParaRPr lang="en-IN" sz="1400" dirty="0" smtClean="0"/>
          </a:p>
        </p:txBody>
      </p:sp>
      <p:sp>
        <p:nvSpPr>
          <p:cNvPr id="9" name="Diamond 8"/>
          <p:cNvSpPr/>
          <p:nvPr/>
        </p:nvSpPr>
        <p:spPr>
          <a:xfrm>
            <a:off x="6870701" y="3767243"/>
            <a:ext cx="3037416" cy="679872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totalBill</a:t>
            </a:r>
            <a:r>
              <a:rPr lang="en-IN" sz="1400" dirty="0" smtClean="0"/>
              <a:t> &gt; 1000 ?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5207530" y="4647986"/>
            <a:ext cx="2062691" cy="44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Compute discount = </a:t>
            </a:r>
            <a:r>
              <a:rPr lang="en-IN" sz="1400" dirty="0" err="1" smtClean="0"/>
              <a:t>totalBill</a:t>
            </a:r>
            <a:r>
              <a:rPr lang="en-IN" sz="1400" dirty="0" smtClean="0"/>
              <a:t> * 0.1</a:t>
            </a:r>
            <a:endParaRPr lang="en-IN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807465" y="5395379"/>
            <a:ext cx="316388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Compute </a:t>
            </a:r>
            <a:r>
              <a:rPr lang="en-US" sz="1400" dirty="0" err="1" smtClean="0"/>
              <a:t>totalBill</a:t>
            </a:r>
            <a:r>
              <a:rPr lang="en-US" sz="1400" dirty="0" smtClean="0"/>
              <a:t> = </a:t>
            </a:r>
            <a:r>
              <a:rPr lang="en-US" sz="1400" dirty="0" err="1" smtClean="0"/>
              <a:t>totalBill</a:t>
            </a:r>
            <a:r>
              <a:rPr lang="en-US" sz="1400" dirty="0" smtClean="0"/>
              <a:t> – discount</a:t>
            </a:r>
            <a:endParaRPr lang="en-IN" sz="1400" dirty="0" smtClean="0"/>
          </a:p>
        </p:txBody>
      </p:sp>
      <p:sp>
        <p:nvSpPr>
          <p:cNvPr id="12" name="Parallelogram 11"/>
          <p:cNvSpPr/>
          <p:nvPr/>
        </p:nvSpPr>
        <p:spPr>
          <a:xfrm>
            <a:off x="7499350" y="5887499"/>
            <a:ext cx="1780116" cy="260350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Output </a:t>
            </a:r>
            <a:r>
              <a:rPr lang="en-IN" sz="1400" dirty="0" err="1" smtClean="0"/>
              <a:t>totalBill</a:t>
            </a:r>
            <a:endParaRPr lang="en-IN" sz="1400" dirty="0" smtClean="0"/>
          </a:p>
        </p:txBody>
      </p:sp>
      <p:cxnSp>
        <p:nvCxnSpPr>
          <p:cNvPr id="14" name="Straight Arrow Connector 13"/>
          <p:cNvCxnSpPr>
            <a:stCxn id="5" idx="4"/>
            <a:endCxn id="7" idx="0"/>
          </p:cNvCxnSpPr>
          <p:nvPr/>
        </p:nvCxnSpPr>
        <p:spPr>
          <a:xfrm>
            <a:off x="8389409" y="2512483"/>
            <a:ext cx="2646" cy="3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8389409" y="3111500"/>
            <a:ext cx="2646" cy="1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>
            <a:off x="8389409" y="3566372"/>
            <a:ext cx="0" cy="20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1"/>
          </p:cNvCxnSpPr>
          <p:nvPr/>
        </p:nvCxnSpPr>
        <p:spPr>
          <a:xfrm flipH="1">
            <a:off x="6238875" y="4107179"/>
            <a:ext cx="631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908117" y="4107179"/>
            <a:ext cx="631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0"/>
          </p:cNvCxnSpPr>
          <p:nvPr/>
        </p:nvCxnSpPr>
        <p:spPr>
          <a:xfrm>
            <a:off x="6238875" y="4107179"/>
            <a:ext cx="1" cy="54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582680" y="4647986"/>
            <a:ext cx="2062691" cy="44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Compute discount = discount</a:t>
            </a:r>
            <a:endParaRPr lang="en-IN" sz="1400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539941" y="4107178"/>
            <a:ext cx="1" cy="54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</p:cNvCxnSpPr>
          <p:nvPr/>
        </p:nvCxnSpPr>
        <p:spPr>
          <a:xfrm flipH="1">
            <a:off x="6238875" y="5090584"/>
            <a:ext cx="1" cy="44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0535706" y="5090584"/>
            <a:ext cx="1" cy="44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1" idx="1"/>
          </p:cNvCxnSpPr>
          <p:nvPr/>
        </p:nvCxnSpPr>
        <p:spPr>
          <a:xfrm>
            <a:off x="6238875" y="5532539"/>
            <a:ext cx="568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1" idx="3"/>
          </p:cNvCxnSpPr>
          <p:nvPr/>
        </p:nvCxnSpPr>
        <p:spPr>
          <a:xfrm flipH="1">
            <a:off x="9971352" y="5532539"/>
            <a:ext cx="56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</p:cNvCxnSpPr>
          <p:nvPr/>
        </p:nvCxnSpPr>
        <p:spPr>
          <a:xfrm flipH="1">
            <a:off x="8389408" y="5669699"/>
            <a:ext cx="1" cy="20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4"/>
          </p:cNvCxnSpPr>
          <p:nvPr/>
        </p:nvCxnSpPr>
        <p:spPr>
          <a:xfrm>
            <a:off x="8389408" y="6147849"/>
            <a:ext cx="0" cy="19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78027" y="1562602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 smtClean="0"/>
              <a:t>Flowchart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326443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restaurant gives a discount of 10% if the total customer bill including 5% tax is greater than or equal to Rs. 1000. Write an algorithm and also create a flowchart for the problem statement mentioned above.  Note: The customer bill needs to be entered by the user and total bill including 5% tax needs to be calculated in the program. If the customer is eligible for the discount, then calculate the net payable amount and print it.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restaurant gives a discount of 10% if the total customer bill including 5% tax is greater than or equal to Rs. 1000. Write an algorithm and also create a flowchart for the problem statement mentioned above.  Note: The customer bill needs to be entered by the user and total bill including 5% tax needs to be calculated in the program. If the customer is eligible for the discount, then calculate the net payable amount and print it.</dc:title>
  <dc:creator>Microsoft account</dc:creator>
  <cp:lastModifiedBy>Microsoft account</cp:lastModifiedBy>
  <cp:revision>4</cp:revision>
  <dcterms:created xsi:type="dcterms:W3CDTF">2022-08-08T18:30:15Z</dcterms:created>
  <dcterms:modified xsi:type="dcterms:W3CDTF">2022-08-08T18:56:29Z</dcterms:modified>
</cp:coreProperties>
</file>