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9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9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408D-750F-43F0-ADD6-FF7B3736225E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C54C45-538B-45D0-AFB2-C6A7A37F8D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A34F96-BDEF-E43B-2501-1ECE52C62513}"/>
              </a:ext>
            </a:extLst>
          </p:cNvPr>
          <p:cNvSpPr/>
          <p:nvPr/>
        </p:nvSpPr>
        <p:spPr>
          <a:xfrm>
            <a:off x="1949320" y="1351895"/>
            <a:ext cx="82933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Microsoft Engage Project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125A1-BA4F-8FC4-4F6D-969B7C2988FF}"/>
              </a:ext>
            </a:extLst>
          </p:cNvPr>
          <p:cNvSpPr/>
          <p:nvPr/>
        </p:nvSpPr>
        <p:spPr>
          <a:xfrm>
            <a:off x="3365393" y="4044295"/>
            <a:ext cx="5826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2796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1DE10D-02F1-EFFA-4B94-A7C29209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9" y="1209041"/>
            <a:ext cx="9087624" cy="5054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6AE3A2-E848-3150-D609-AFD718612FD4}"/>
              </a:ext>
            </a:extLst>
          </p:cNvPr>
          <p:cNvSpPr/>
          <p:nvPr/>
        </p:nvSpPr>
        <p:spPr>
          <a:xfrm>
            <a:off x="3847147" y="386695"/>
            <a:ext cx="3441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Flowchart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692A4-F952-23BA-A957-6E38B49B09C0}"/>
              </a:ext>
            </a:extLst>
          </p:cNvPr>
          <p:cNvSpPr txBox="1"/>
          <p:nvPr/>
        </p:nvSpPr>
        <p:spPr>
          <a:xfrm>
            <a:off x="8950960" y="3551516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5567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42552-3577-667D-AFDB-17B237B66820}"/>
              </a:ext>
            </a:extLst>
          </p:cNvPr>
          <p:cNvSpPr/>
          <p:nvPr/>
        </p:nvSpPr>
        <p:spPr>
          <a:xfrm>
            <a:off x="2986987" y="386695"/>
            <a:ext cx="6380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Technologies Used </a:t>
            </a:r>
          </a:p>
        </p:txBody>
      </p:sp>
      <p:pic>
        <p:nvPicPr>
          <p:cNvPr id="1030" name="Picture 6" descr="SQLAlchemy Tutorial with Python by Vinay Kudari">
            <a:extLst>
              <a:ext uri="{FF2B5EF4-FFF2-40B4-BE49-F238E27FC236}">
                <a16:creationId xmlns:a16="http://schemas.microsoft.com/office/drawing/2014/main" id="{632F90B0-CC15-6624-9952-55D011EF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2189480"/>
            <a:ext cx="2926080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- mediapipe">
            <a:extLst>
              <a:ext uri="{FF2B5EF4-FFF2-40B4-BE49-F238E27FC236}">
                <a16:creationId xmlns:a16="http://schemas.microsoft.com/office/drawing/2014/main" id="{A9090FEB-2300-E6D6-F3BB-248CC79D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20" y="1866029"/>
            <a:ext cx="6177280" cy="16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CV - Wikipedia">
            <a:extLst>
              <a:ext uri="{FF2B5EF4-FFF2-40B4-BE49-F238E27FC236}">
                <a16:creationId xmlns:a16="http://schemas.microsoft.com/office/drawing/2014/main" id="{9926B1A6-70C6-6AB5-79A2-23A47872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5" y="3508540"/>
            <a:ext cx="1465423" cy="180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5 - Wikipedia">
            <a:extLst>
              <a:ext uri="{FF2B5EF4-FFF2-40B4-BE49-F238E27FC236}">
                <a16:creationId xmlns:a16="http://schemas.microsoft.com/office/drawing/2014/main" id="{D08FB655-380F-7D17-5BF6-D198EA99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59" y="3644189"/>
            <a:ext cx="1533842" cy="153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- Wikipedia">
            <a:extLst>
              <a:ext uri="{FF2B5EF4-FFF2-40B4-BE49-F238E27FC236}">
                <a16:creationId xmlns:a16="http://schemas.microsoft.com/office/drawing/2014/main" id="{2F6FD1F4-3392-0B74-43D6-DD795AB3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21" y="3310495"/>
            <a:ext cx="1419850" cy="20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BA6D7203-9AF8-A7AA-8A47-56F4981D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5" y="3330920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6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2A3A-A5ED-F92C-C894-87905B3C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 End </a:t>
            </a:r>
            <a:r>
              <a:rPr lang="en-IN" dirty="0"/>
              <a:t>: HTML,CSS, JAVASCRIPT</a:t>
            </a:r>
          </a:p>
          <a:p>
            <a:r>
              <a:rPr lang="en-IN" b="1" dirty="0"/>
              <a:t>Backend</a:t>
            </a:r>
            <a:r>
              <a:rPr lang="en-IN" dirty="0"/>
              <a:t>- Flask</a:t>
            </a:r>
          </a:p>
          <a:p>
            <a:r>
              <a:rPr lang="en-IN" b="1" dirty="0"/>
              <a:t>Database</a:t>
            </a:r>
            <a:r>
              <a:rPr lang="en-IN" dirty="0"/>
              <a:t> – </a:t>
            </a:r>
            <a:r>
              <a:rPr lang="en-IN" dirty="0" err="1"/>
              <a:t>SQLAlchemy</a:t>
            </a:r>
            <a:endParaRPr lang="en-IN" dirty="0"/>
          </a:p>
          <a:p>
            <a:r>
              <a:rPr lang="en-IN" b="1" dirty="0"/>
              <a:t>Technologies/libraries used </a:t>
            </a:r>
            <a:r>
              <a:rPr lang="en-IN" dirty="0"/>
              <a:t>–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OpeCV</a:t>
            </a:r>
            <a:r>
              <a:rPr lang="en-IN" dirty="0"/>
              <a:t>, </a:t>
            </a:r>
            <a:r>
              <a:rPr lang="en-IN" dirty="0" err="1"/>
              <a:t>Face_Recognition</a:t>
            </a:r>
            <a:r>
              <a:rPr lang="en-IN" dirty="0"/>
              <a:t>, </a:t>
            </a:r>
            <a:r>
              <a:rPr lang="en-IN" dirty="0" err="1"/>
              <a:t>Mediapipe</a:t>
            </a:r>
            <a:r>
              <a:rPr lang="en-IN" dirty="0"/>
              <a:t>, CVZONE, </a:t>
            </a:r>
            <a:r>
              <a:rPr lang="en-IN" dirty="0" err="1"/>
              <a:t>Pyautogui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31B04-F977-2DC1-C162-FEB3B273F4E3}"/>
              </a:ext>
            </a:extLst>
          </p:cNvPr>
          <p:cNvSpPr/>
          <p:nvPr/>
        </p:nvSpPr>
        <p:spPr>
          <a:xfrm>
            <a:off x="4054152" y="386695"/>
            <a:ext cx="3494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TechStack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79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AE68-C696-EE23-7A0C-8863EDC9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179" y="1843011"/>
            <a:ext cx="10171461" cy="428285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400" dirty="0"/>
              <a:t>Login:</a:t>
            </a:r>
          </a:p>
          <a:p>
            <a:pPr lvl="1"/>
            <a:r>
              <a:rPr lang="en-IN" sz="1400" dirty="0"/>
              <a:t>Login in to your Home page using face recognition.</a:t>
            </a:r>
          </a:p>
          <a:p>
            <a:pPr lvl="1"/>
            <a:r>
              <a:rPr lang="en-IN" sz="1400" dirty="0"/>
              <a:t>You will be directed to login page if your image is not present in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/>
              <a:t>Welcome Page:</a:t>
            </a:r>
          </a:p>
          <a:p>
            <a:pPr lvl="1"/>
            <a:r>
              <a:rPr lang="en-IN" sz="1400" dirty="0"/>
              <a:t>In the Welcome Page you will be shown your name in the title</a:t>
            </a:r>
          </a:p>
          <a:p>
            <a:pPr lvl="1"/>
            <a:r>
              <a:rPr lang="en-IN" sz="1400" dirty="0"/>
              <a:t>You will be provided 4 features which will be helpful in your daily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/>
              <a:t>Feature 1 (</a:t>
            </a:r>
            <a:r>
              <a:rPr lang="en-IN" sz="1400" dirty="0" err="1"/>
              <a:t>Airboard</a:t>
            </a:r>
            <a:r>
              <a:rPr lang="en-IN" sz="1400" dirty="0"/>
              <a:t>) : In </a:t>
            </a:r>
            <a:r>
              <a:rPr lang="en-IN" sz="1400" dirty="0" err="1"/>
              <a:t>airboard</a:t>
            </a:r>
            <a:r>
              <a:rPr lang="en-IN" sz="1400" dirty="0"/>
              <a:t> it helps you draw anything on the screen using your hand gestures, various </a:t>
            </a:r>
            <a:r>
              <a:rPr lang="en-IN" sz="1400" dirty="0" err="1"/>
              <a:t>color</a:t>
            </a:r>
            <a:r>
              <a:rPr lang="en-IN" sz="1400" dirty="0"/>
              <a:t> features are provided with it and also a feature to clean your screen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/>
              <a:t>Feature 2 (</a:t>
            </a:r>
            <a:r>
              <a:rPr lang="en-IN" sz="1400" dirty="0" err="1"/>
              <a:t>ReadifyMe</a:t>
            </a:r>
            <a:r>
              <a:rPr lang="en-IN" sz="1400" dirty="0"/>
              <a:t>) : Using Readify me you can scroll up and down your document file using hand recognition gestures.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/>
              <a:t>Feature 3 (</a:t>
            </a:r>
            <a:r>
              <a:rPr lang="en-IN" sz="1400" dirty="0" err="1"/>
              <a:t>GameStation</a:t>
            </a:r>
            <a:r>
              <a:rPr lang="en-IN" sz="1400" dirty="0"/>
              <a:t>) : In Gamestation you come across an interactive game with which you can play snake game using hand gestures.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/>
              <a:t>Feature 4 (Attendance Database) : Here you can see the person who logged in and when with date and time.		</a:t>
            </a:r>
          </a:p>
          <a:p>
            <a:pPr marL="457200" indent="-457200">
              <a:buFont typeface="+mj-lt"/>
              <a:buAutoNum type="arabicPeriod"/>
            </a:pPr>
            <a:endParaRPr lang="en-IN" sz="1400" dirty="0"/>
          </a:p>
          <a:p>
            <a:pPr marL="457200" indent="-457200">
              <a:buFont typeface="+mj-lt"/>
              <a:buAutoNum type="arabicPeriod"/>
            </a:pPr>
            <a:endParaRPr lang="en-IN" sz="1400" dirty="0"/>
          </a:p>
          <a:p>
            <a:pPr marL="800100" lvl="1" indent="-342900">
              <a:buFont typeface="+mj-lt"/>
              <a:buAutoNum type="arabicPeriod"/>
            </a:pPr>
            <a:endParaRPr lang="en-IN" sz="1400" dirty="0"/>
          </a:p>
          <a:p>
            <a:pPr lvl="1"/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490C21-3A3F-44AC-774A-9CB383DB5A24}"/>
              </a:ext>
            </a:extLst>
          </p:cNvPr>
          <p:cNvSpPr/>
          <p:nvPr/>
        </p:nvSpPr>
        <p:spPr>
          <a:xfrm>
            <a:off x="4011134" y="559415"/>
            <a:ext cx="4169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KeyFeatures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306A-7760-CE4D-3307-756B8D98B84D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862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211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 Adak</dc:creator>
  <cp:lastModifiedBy>Deepan Adak</cp:lastModifiedBy>
  <cp:revision>4</cp:revision>
  <dcterms:created xsi:type="dcterms:W3CDTF">2022-05-29T06:04:22Z</dcterms:created>
  <dcterms:modified xsi:type="dcterms:W3CDTF">2022-05-29T11:27:08Z</dcterms:modified>
</cp:coreProperties>
</file>