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256490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 AICTE , MIC-Student Innovation 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SIH1486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en-US" sz="1600" b="0" i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600" b="0" i="0">
                <a:solidFill>
                  <a:schemeClr val="tx1"/>
                </a:solidFill>
                <a:effectLst/>
                <a:latin typeface="+mn-lt"/>
              </a:rPr>
              <a:t>Develop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a comprehensive online platform to streamline and enhance the travel and tourism experience for users.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BYTE SYSTEM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Harshita Patnaik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U-1071</a:t>
            </a:r>
            <a:endParaRPr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Gandhi Institute of Engineering And Technology University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Franklin Gothic"/>
                <a:cs typeface="Franklin Gothic"/>
                <a:sym typeface="Franklin Gothic"/>
              </a:rPr>
              <a:t>Travel and Tourism</a:t>
            </a:r>
            <a:endParaRPr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786223" y="69279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43025" y="1980554"/>
            <a:ext cx="6726642" cy="47250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200" dirty="0"/>
              <a:t>   Creating a tourist-friendly and budget-conscious travel project requires careful planning and consideration of various factors. Here are some key points to define for such a project: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Destination Selection: Select destinations with a range of attractions and experiences.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Accommodation Variety: Provide options for all budgets from average hotels to luxury hotels.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Transport Access: Facilitate easy transportation access.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Local Information: Offer detailed destination guides and local insights.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Budget Planning: Provide tools to help travelers stay within their budget.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Affordable Activities: Curate low-cost or free activities.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Safety Measures: Ensure safety and health precautions are in place.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Language Support: Offer translation services and multilingual resources.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Budget-Friendly Packages: Design cost-effective travel packages.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Sustainability Focus: Encourage eco-friendly and sustainable practices.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Traveler Education: Provide resources for smart budgeting.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/>
              <a:t>Digital Tools: Develop a user-friendly travel app or website.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IN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4C39205-C29F-9181-11E1-CA5D2C336B1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937" b="937"/>
          <a:stretch>
            <a:fillRect/>
          </a:stretch>
        </p:blipFill>
        <p:spPr>
          <a:xfrm>
            <a:off x="7378700" y="68263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30" name="Picture 6" descr="HTML5 Logo - Logo-Share">
            <a:extLst>
              <a:ext uri="{FF2B5EF4-FFF2-40B4-BE49-F238E27FC236}">
                <a16:creationId xmlns:a16="http://schemas.microsoft.com/office/drawing/2014/main" id="{7EA16C9E-8F37-610D-9FD9-8D73BF148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665" y="4223488"/>
            <a:ext cx="1350995" cy="9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de CSS: la historia y el significado del logotipo, la marca y el ...">
            <a:extLst>
              <a:ext uri="{FF2B5EF4-FFF2-40B4-BE49-F238E27FC236}">
                <a16:creationId xmlns:a16="http://schemas.microsoft.com/office/drawing/2014/main" id="{F6BFF8B2-C7CA-1ABF-C4CC-53F4CEB7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02" y="4343077"/>
            <a:ext cx="1208290" cy="6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9291D95-F8CE-44F1-7DFE-28FECB29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910" y="4299664"/>
            <a:ext cx="900663" cy="9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otipo php png transparente - PNG All">
            <a:extLst>
              <a:ext uri="{FF2B5EF4-FFF2-40B4-BE49-F238E27FC236}">
                <a16:creationId xmlns:a16="http://schemas.microsoft.com/office/drawing/2014/main" id="{27422030-AD1F-4FA3-9D4F-99F100F6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321" y="4397515"/>
            <a:ext cx="1368654" cy="7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logo - download.">
            <a:extLst>
              <a:ext uri="{FF2B5EF4-FFF2-40B4-BE49-F238E27FC236}">
                <a16:creationId xmlns:a16="http://schemas.microsoft.com/office/drawing/2014/main" id="{909944B7-A519-B104-D6CD-8BAA5B34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360" y="5480391"/>
            <a:ext cx="653603" cy="7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 Js Logo Png | Images and Photos finder">
            <a:extLst>
              <a:ext uri="{FF2B5EF4-FFF2-40B4-BE49-F238E27FC236}">
                <a16:creationId xmlns:a16="http://schemas.microsoft.com/office/drawing/2014/main" id="{42E454F0-3491-D797-999E-154DB3EFC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25" y="5425446"/>
            <a:ext cx="1208290" cy="94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HQ Python Logo PNG. | PlusPNG">
            <a:extLst>
              <a:ext uri="{FF2B5EF4-FFF2-40B4-BE49-F238E27FC236}">
                <a16:creationId xmlns:a16="http://schemas.microsoft.com/office/drawing/2014/main" id="{F7925F84-F279-38AD-D105-4DBBB08B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437" y="5598041"/>
            <a:ext cx="687136" cy="68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QL Training Courses | London SQL Course | SQL Basics Training Guildford">
            <a:extLst>
              <a:ext uri="{FF2B5EF4-FFF2-40B4-BE49-F238E27FC236}">
                <a16:creationId xmlns:a16="http://schemas.microsoft.com/office/drawing/2014/main" id="{3FF998F8-AADA-E2C8-D81E-0BD14636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481" y="5518671"/>
            <a:ext cx="842582" cy="7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202409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02165" y="2339135"/>
            <a:ext cx="5473701" cy="4400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Travel Booking Website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Develop a responsive website to allow users to book flights, hotels, and activities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HTML, CSS, Bootstrap, and JavaScript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with a backend technology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like Node.js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or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Python.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Interactive Destination Guides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Create interactive guides with maps, images, and descriptions of tourist destinations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using HTML, CSS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,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Customizable Travel Itinerary Builder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Build an itinerary builder that lets users plan their trips by selecting destinations, activities, and accommodations with dynamic updates using JavaScript and a server-side language like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PHP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or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Python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Real-time Weather Dashboard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Display real-time weather data using APIs like </a:t>
            </a:r>
            <a:r>
              <a:rPr lang="en-US" sz="1200" b="1" i="0" dirty="0" err="1">
                <a:solidFill>
                  <a:schemeClr val="tx1"/>
                </a:solidFill>
                <a:effectLst/>
                <a:latin typeface="+mn-lt"/>
              </a:rPr>
              <a:t>OpenWeatherMap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with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update the UI dynamically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HTML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CSS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User Reviews and Ratings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. Allow users to rate and review destinations, hotels, and restaurants with dynamic, user-friendly interfaces built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HTML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CSS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,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, and store data using a backend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database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system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 flipV="1">
            <a:off x="971550" y="6579871"/>
            <a:ext cx="523240" cy="109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11333" y="199660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339135"/>
            <a:ext cx="5926668" cy="4400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chemeClr val="tx1"/>
              </a:solidFill>
              <a:effectLst/>
              <a:latin typeface="+mn-lt"/>
            </a:endParaRP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Multi-language Support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algn="l"/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Implement language selection and translation features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        libraries like i18next, combined with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HTML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CSS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for language-specific style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Responsive Booking Forms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Create responsive booking forms for accommodations, tours, and transportation with client-side validation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, and handle form submissions with a server-side language.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Payment Gateway Integration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Integrate payment gateways like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PayPal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or Stripe for secure online payments in travel booking services using JavaScript for frontend interactivity and server-side scripting for payment processing.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Social Media Integration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Allow users to share their travel experiences and connect their social media profiles using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SDKs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HTML/CSS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for styling</a:t>
            </a: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 Tour and Activity Search Engine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Create a dynamic search engine that filters and displays tours and activities based on user preferences using </a:t>
            </a:r>
            <a:r>
              <a:rPr lang="en-US" sz="1200" b="1" dirty="0">
                <a:solidFill>
                  <a:schemeClr val="tx1"/>
                </a:solidFill>
                <a:effectLst/>
                <a:latin typeface="+mn-lt"/>
              </a:rPr>
              <a:t>JavaScript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server-side scripting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  <a:r>
              <a:rPr lang="en-US" sz="1200" b="0" i="0" dirty="0">
                <a:solidFill>
                  <a:schemeClr val="tx1"/>
                </a:solidFill>
                <a:latin typeface="+mn-lt"/>
                <a:ea typeface="Libre Franklin"/>
                <a:cs typeface="Libre Franklin"/>
                <a:sym typeface="Libre Franklin"/>
              </a:rPr>
              <a:t>  </a:t>
            </a:r>
            <a:endParaRPr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>
                <a:solidFill>
                  <a:schemeClr val="tx1"/>
                </a:solidFill>
              </a:rPr>
              <a:t>Harshita Patnaik</a:t>
            </a:r>
          </a:p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 Stream : CSE 			Year: ||</a:t>
            </a:r>
            <a:endParaRPr lang="en-IN" sz="1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ear : II </a:t>
            </a: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sz="1200" b="1" dirty="0">
                <a:solidFill>
                  <a:schemeClr val="tx1"/>
                </a:solidFill>
              </a:rPr>
              <a:t>Laxmi Narayan Panigrahy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 Stream : CSE 			Year :II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>
                <a:solidFill>
                  <a:schemeClr val="tx1"/>
                </a:solidFill>
              </a:rPr>
              <a:t>Himanshu Kumar </a:t>
            </a:r>
            <a:r>
              <a:rPr lang="en-US" sz="1200" b="1" dirty="0" err="1">
                <a:solidFill>
                  <a:schemeClr val="tx1"/>
                </a:solidFill>
              </a:rPr>
              <a:t>Parida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CSE 			Year :II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IN" sz="1200" b="1" dirty="0">
                <a:solidFill>
                  <a:schemeClr val="tx1"/>
                </a:solidFill>
              </a:rPr>
              <a:t>Rajesh Kumar Panda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CSE 			Year </a:t>
            </a:r>
            <a:r>
              <a:rPr lang="en-US" sz="1200" dirty="0">
                <a:sym typeface="Wingdings" panose="05000000000000000000" pitchFamily="2" charset="2"/>
              </a:rPr>
              <a:t>:II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 err="1">
                <a:solidFill>
                  <a:schemeClr val="tx1"/>
                </a:solidFill>
              </a:rPr>
              <a:t>Soubhagya</a:t>
            </a:r>
            <a:r>
              <a:rPr lang="en-IN" sz="1200" b="1" dirty="0">
                <a:solidFill>
                  <a:schemeClr val="tx1"/>
                </a:solidFill>
              </a:rPr>
              <a:t> Jena</a:t>
            </a:r>
            <a:endParaRPr sz="12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CSE 			Year :II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IN" sz="1200" b="1" dirty="0" err="1">
                <a:solidFill>
                  <a:schemeClr val="tx1"/>
                </a:solidFill>
              </a:rPr>
              <a:t>Subrat</a:t>
            </a:r>
            <a:r>
              <a:rPr lang="en-IN" sz="1200" b="1" dirty="0">
                <a:solidFill>
                  <a:schemeClr val="tx1"/>
                </a:solidFill>
              </a:rPr>
              <a:t> Sahu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CSE 			Year :II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US" sz="1200" b="1" dirty="0" err="1">
                <a:solidFill>
                  <a:schemeClr val="tx1"/>
                </a:solidFill>
              </a:rPr>
              <a:t>Sontosh</a:t>
            </a:r>
            <a:r>
              <a:rPr lang="en-US" sz="1200" b="1" dirty="0">
                <a:solidFill>
                  <a:schemeClr val="tx1"/>
                </a:solidFill>
              </a:rPr>
              <a:t> Kumar Panda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:Academic 			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dirty="0"/>
              <a:t>:		 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749</Words>
  <Application>Microsoft Office PowerPoint</Application>
  <PresentationFormat>Widescreen</PresentationFormat>
  <Paragraphs>73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Noto Sans Symbols</vt:lpstr>
      <vt:lpstr>Franklin Gothic</vt:lpstr>
      <vt:lpstr>Arial</vt:lpstr>
      <vt:lpstr>Libre Franklin</vt:lpstr>
      <vt:lpstr>Calibri</vt:lpstr>
      <vt:lpstr>Söhne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THE LNP</cp:lastModifiedBy>
  <cp:revision>10</cp:revision>
  <dcterms:created xsi:type="dcterms:W3CDTF">2022-02-11T07:14:46Z</dcterms:created>
  <dcterms:modified xsi:type="dcterms:W3CDTF">2023-09-22T03:42:57Z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